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80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8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2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1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5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4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49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4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0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02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55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C6D4-76CF-4E8B-A59A-3A9F0911269D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2CCC-0C24-44F0-B282-F78531584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5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CE6B0A7-75EB-4515-C9E0-2284CA2C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2116" y="-83781"/>
            <a:ext cx="11684905" cy="57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256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Ramos</dc:creator>
  <cp:lastModifiedBy>Barbara Ramos</cp:lastModifiedBy>
  <cp:revision>1</cp:revision>
  <dcterms:created xsi:type="dcterms:W3CDTF">2023-06-30T20:19:17Z</dcterms:created>
  <dcterms:modified xsi:type="dcterms:W3CDTF">2023-07-01T00:35:56Z</dcterms:modified>
</cp:coreProperties>
</file>