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4B295717-E57A-47C7-B0C7-FEA3FF2DAD3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8FEAD34-A919-493A-9AA0-AC3D4134E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15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5717-E57A-47C7-B0C7-FEA3FF2DAD3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AD34-A919-493A-9AA0-AC3D4134E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5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5717-E57A-47C7-B0C7-FEA3FF2DAD3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AD34-A919-493A-9AA0-AC3D4134E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7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5717-E57A-47C7-B0C7-FEA3FF2DAD3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AD34-A919-493A-9AA0-AC3D4134E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2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B295717-E57A-47C7-B0C7-FEA3FF2DAD3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A8FEAD34-A919-493A-9AA0-AC3D4134E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857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5717-E57A-47C7-B0C7-FEA3FF2DAD3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AD34-A919-493A-9AA0-AC3D4134E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19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5717-E57A-47C7-B0C7-FEA3FF2DAD3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AD34-A919-493A-9AA0-AC3D4134E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31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5717-E57A-47C7-B0C7-FEA3FF2DAD3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AD34-A919-493A-9AA0-AC3D4134E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61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5717-E57A-47C7-B0C7-FEA3FF2DAD3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AD34-A919-493A-9AA0-AC3D4134E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45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5717-E57A-47C7-B0C7-FEA3FF2DAD3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8FEAD34-A919-493A-9AA0-AC3D4134E51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7359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4B295717-E57A-47C7-B0C7-FEA3FF2DAD3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8FEAD34-A919-493A-9AA0-AC3D4134E51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122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B295717-E57A-47C7-B0C7-FEA3FF2DAD3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8FEAD34-A919-493A-9AA0-AC3D4134E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8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55087-216D-41D5-B288-E5D5DAB18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 is here too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CCA7BE-19E7-4053-BB60-A71F3172D6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b="1" dirty="0"/>
              <a:t>Applied Data Science Capstone Project by IBM/Coursera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717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B4394-6B26-403D-B1B1-896EB1665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390C8-9D3E-4F3A-904C-2F491DEE4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find similar neighborhoods between two cities. </a:t>
            </a:r>
          </a:p>
          <a:p>
            <a:r>
              <a:rPr lang="en-US" dirty="0"/>
              <a:t>We targeted people who will be reallocated and is interested in finding a new home in a strange city. </a:t>
            </a:r>
          </a:p>
          <a:p>
            <a:endParaRPr lang="en-US" dirty="0"/>
          </a:p>
          <a:p>
            <a:r>
              <a:rPr lang="en-US" dirty="0"/>
              <a:t>Specific example reported: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D073AE6-A065-4910-802F-783B71E24090}"/>
              </a:ext>
            </a:extLst>
          </p:cNvPr>
          <p:cNvSpPr/>
          <p:nvPr/>
        </p:nvSpPr>
        <p:spPr>
          <a:xfrm>
            <a:off x="1228725" y="4457700"/>
            <a:ext cx="2552702" cy="1371600"/>
          </a:xfrm>
          <a:prstGeom prst="round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600" dirty="0"/>
              <a:t>Brooklyn’s Sunset Park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New York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863B54A-77CB-4386-83F8-BDAFB55EF0EE}"/>
              </a:ext>
            </a:extLst>
          </p:cNvPr>
          <p:cNvSpPr/>
          <p:nvPr/>
        </p:nvSpPr>
        <p:spPr>
          <a:xfrm>
            <a:off x="4640962" y="4457699"/>
            <a:ext cx="2551176" cy="1371600"/>
          </a:xfrm>
          <a:prstGeom prst="round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600" dirty="0"/>
              <a:t>?</a:t>
            </a:r>
          </a:p>
          <a:p>
            <a:pPr algn="ctr"/>
            <a:endParaRPr lang="en-US" dirty="0"/>
          </a:p>
          <a:p>
            <a:pPr algn="ctr"/>
            <a:r>
              <a:rPr lang="en-US" sz="1600" dirty="0"/>
              <a:t>Toronto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1E8EEEB-74CF-4A8F-8E7B-B5B793CF13B9}"/>
              </a:ext>
            </a:extLst>
          </p:cNvPr>
          <p:cNvSpPr/>
          <p:nvPr/>
        </p:nvSpPr>
        <p:spPr>
          <a:xfrm>
            <a:off x="3915919" y="4891086"/>
            <a:ext cx="590550" cy="504825"/>
          </a:xfrm>
          <a:prstGeom prst="rightArrow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B2FE440-D28E-48B4-B3FF-AF73A27B1A60}"/>
              </a:ext>
            </a:extLst>
          </p:cNvPr>
          <p:cNvSpPr/>
          <p:nvPr/>
        </p:nvSpPr>
        <p:spPr>
          <a:xfrm>
            <a:off x="8051673" y="4457699"/>
            <a:ext cx="2551176" cy="1371600"/>
          </a:xfrm>
          <a:prstGeom prst="round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600" dirty="0"/>
              <a:t>Reallocation reason:</a:t>
            </a:r>
          </a:p>
          <a:p>
            <a:pPr algn="ctr"/>
            <a:r>
              <a:rPr lang="en-US" sz="1600" dirty="0"/>
              <a:t>New job at 129 </a:t>
            </a:r>
            <a:r>
              <a:rPr lang="en-US" sz="1600" dirty="0" err="1"/>
              <a:t>Spadina</a:t>
            </a:r>
            <a:r>
              <a:rPr lang="en-US" sz="1600" dirty="0"/>
              <a:t> Ave, Toronto</a:t>
            </a:r>
          </a:p>
        </p:txBody>
      </p:sp>
    </p:spTree>
    <p:extLst>
      <p:ext uri="{BB962C8B-B14F-4D97-AF65-F5344CB8AC3E}">
        <p14:creationId xmlns:p14="http://schemas.microsoft.com/office/powerpoint/2010/main" val="4275764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DB67C-20A1-45A2-BD9A-0BBF5C204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874F2-8D72-4C75-84BD-2750F16D9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Factors that will influence our decision are:</a:t>
            </a:r>
          </a:p>
          <a:p>
            <a:pPr lvl="1"/>
            <a:r>
              <a:rPr lang="en-US" dirty="0"/>
              <a:t>Number of each kind of venue per neighborhood: restaurants, grocery stores, parks, etc.</a:t>
            </a:r>
          </a:p>
          <a:p>
            <a:pPr lvl="1"/>
            <a:r>
              <a:rPr lang="en-US" dirty="0"/>
              <a:t>Distance from the new workplace</a:t>
            </a:r>
          </a:p>
          <a:p>
            <a:pPr lvl="1"/>
            <a:endParaRPr lang="en-US" dirty="0"/>
          </a:p>
          <a:p>
            <a:r>
              <a:rPr lang="en-US" dirty="0"/>
              <a:t>Following data sources will be needed to extract/generate the required information:</a:t>
            </a:r>
          </a:p>
          <a:p>
            <a:pPr lvl="1"/>
            <a:r>
              <a:rPr lang="en-US" dirty="0"/>
              <a:t>Neighborhood's locations of Toronto city from </a:t>
            </a:r>
            <a:r>
              <a:rPr lang="en-US" b="1" dirty="0"/>
              <a:t>Wikipedia and external csv file shared on this course</a:t>
            </a:r>
            <a:endParaRPr lang="en-US" dirty="0"/>
          </a:p>
          <a:p>
            <a:pPr lvl="1"/>
            <a:r>
              <a:rPr lang="en-US" dirty="0"/>
              <a:t>Location and type of restaurants, parks and grocery stores in every neighborhood will be obtained using </a:t>
            </a:r>
            <a:r>
              <a:rPr lang="en-US" b="1" dirty="0"/>
              <a:t>Foursquare API</a:t>
            </a:r>
            <a:endParaRPr lang="en-US" dirty="0"/>
          </a:p>
          <a:p>
            <a:pPr lvl="1"/>
            <a:r>
              <a:rPr lang="en-US" dirty="0"/>
              <a:t>Coordinate of new workplace will be obtained using </a:t>
            </a:r>
            <a:r>
              <a:rPr lang="en-US" b="1" dirty="0"/>
              <a:t>Geocoder </a:t>
            </a:r>
            <a:r>
              <a:rPr lang="en-US" dirty="0"/>
              <a:t>or given since it is unreliable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251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CF4E9-A6C7-42D4-B394-7CB6B6E49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D638-D74F-4426-9297-8FB8AEE49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Font typeface="+mj-lt"/>
              <a:buAutoNum type="arabicPeriod"/>
            </a:pPr>
            <a:r>
              <a:rPr lang="en-US" dirty="0"/>
              <a:t>Obtain postal code's and neighborhoods of Toronto by scraping Wikipedia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Obtain an approximate postal code's latitude and longitude information with an csv file shared on this course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Convert latitude and longitude information to distance from the workplace in km with </a:t>
            </a:r>
            <a:r>
              <a:rPr lang="en-US" dirty="0" err="1"/>
              <a:t>pyproj</a:t>
            </a:r>
            <a:r>
              <a:rPr lang="en-US" dirty="0"/>
              <a:t> library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Filter the postal codes by the ones in a range of 7.5 km from the workplace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Add venues information for each postal code with Foursquare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Calculate a similarity score between neighborhoods by using dot product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Selected the neighborhoods with the higher similarity score</a:t>
            </a:r>
          </a:p>
          <a:p>
            <a:pPr marL="0" indent="0">
              <a:buNone/>
            </a:pPr>
            <a:endParaRPr lang="en-US" dirty="0"/>
          </a:p>
          <a:p>
            <a:pPr marL="342900" lvl="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70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3439A-E5F9-4308-97F2-93A124BE6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660D6-216A-4D1E-8F69-8ED7C5AF0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analysis shows that the most similar neighborhoods in Toronto to Brooklyn's Sunset Park, New York are:</a:t>
            </a:r>
          </a:p>
          <a:p>
            <a:pPr marL="0" lvl="0" indent="0">
              <a:buNone/>
            </a:pPr>
            <a:r>
              <a:rPr lang="en-US" dirty="0"/>
              <a:t>Moore Park, Summerhill East, The Annex, North Midtown, Yorkville, Summerhill West, </a:t>
            </a:r>
            <a:r>
              <a:rPr lang="en-US" dirty="0" err="1"/>
              <a:t>Rathnelly</a:t>
            </a:r>
            <a:r>
              <a:rPr lang="en-US" dirty="0"/>
              <a:t>, South Hill, Forest Hill SE, Deer Park, Rosedale, St. James Town, </a:t>
            </a:r>
            <a:r>
              <a:rPr lang="en-US" dirty="0" err="1"/>
              <a:t>Cabbagetown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r>
              <a:rPr lang="en-US" dirty="0"/>
              <a:t>However, similarity found was small. The higher similarity found was of only 4.7%.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22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EB906-D3AD-4F81-BC86-C633C6123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81C2F-D8B6-4063-8847-4CEBE7CB6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proposed 13 neighborhoods in Toronto in a range of 7.5 km from the workplace. </a:t>
            </a:r>
          </a:p>
          <a:p>
            <a:r>
              <a:rPr lang="en-US" dirty="0"/>
              <a:t>Probably other areas further from home could be more similar. </a:t>
            </a:r>
          </a:p>
          <a:p>
            <a:r>
              <a:rPr lang="en-US" dirty="0"/>
              <a:t>For next analysis it can be chosen whether the person wants to give more emphasis to some venues which they have in their current neighborhood. </a:t>
            </a:r>
          </a:p>
          <a:p>
            <a:r>
              <a:rPr lang="en-US" dirty="0"/>
              <a:t>Also type of living (house, apartment, etc.), price of properties and size of the properties should be included in further analysis.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655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07999-5979-4BA6-9B87-5817B6903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30FD5-EE8D-4BE0-91EA-95BB3663B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this project was to propose neighborhoods in Toronto close to the workplace that were similar to their neighborhood back home: Brooklyn's Sunset Park, New York.</a:t>
            </a:r>
          </a:p>
          <a:p>
            <a:r>
              <a:rPr lang="en-US"/>
              <a:t>With the proposed neighborhoods, the person who is moving can help themselves to visiting those places first in the process of finding a new home in a strange city.</a:t>
            </a:r>
            <a:endParaRPr lang="en-US" dirty="0"/>
          </a:p>
          <a:p>
            <a:r>
              <a:rPr lang="en-US" dirty="0"/>
              <a:t>We proposed a total of 13 neighborhood's in Toronto that where in a distance range of 7.5 km from workplace. </a:t>
            </a:r>
          </a:p>
          <a:p>
            <a:r>
              <a:rPr lang="en-US" dirty="0"/>
              <a:t>The similarity found was small. So, more work needs to be done to improve and explore the proposed neighborhoods, according to what the client values more to have at home. </a:t>
            </a:r>
          </a:p>
        </p:txBody>
      </p:sp>
    </p:spTree>
    <p:extLst>
      <p:ext uri="{BB962C8B-B14F-4D97-AF65-F5344CB8AC3E}">
        <p14:creationId xmlns:p14="http://schemas.microsoft.com/office/powerpoint/2010/main" val="17918493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30</TotalTime>
  <Words>517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Garamond</vt:lpstr>
      <vt:lpstr>Savon</vt:lpstr>
      <vt:lpstr>Home is here too</vt:lpstr>
      <vt:lpstr>Introduction</vt:lpstr>
      <vt:lpstr>Data</vt:lpstr>
      <vt:lpstr>Methodology</vt:lpstr>
      <vt:lpstr>Results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is here too</dc:title>
  <dc:creator>Barbara</dc:creator>
  <cp:lastModifiedBy>Barbara</cp:lastModifiedBy>
  <cp:revision>4</cp:revision>
  <dcterms:created xsi:type="dcterms:W3CDTF">2020-05-03T21:09:50Z</dcterms:created>
  <dcterms:modified xsi:type="dcterms:W3CDTF">2020-05-03T21:40:41Z</dcterms:modified>
</cp:coreProperties>
</file>