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7" r:id="rId5"/>
    <p:sldId id="275" r:id="rId6"/>
    <p:sldId id="261" r:id="rId7"/>
    <p:sldId id="266" r:id="rId8"/>
    <p:sldId id="274" r:id="rId9"/>
    <p:sldId id="273" r:id="rId10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D67434-DEB2-489C-9410-7B6A03EF692B}" v="46" dt="2020-01-17T12:04:31.146"/>
    <p1510:client id="{6BFB81DC-FA47-4141-BF43-20955E7E4A61}" v="478" dt="2020-01-17T10:05:48.099"/>
    <p1510:client id="{838E6CBC-E5D4-4267-B83D-92CC9FCD3C06}" v="39" dt="2020-01-17T12:13:45.8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22"/>
    <p:restoredTop sz="95481" autoAdjust="0"/>
  </p:normalViewPr>
  <p:slideViewPr>
    <p:cSldViewPr snapToGrid="0" snapToObjects="1">
      <p:cViewPr varScale="1">
        <p:scale>
          <a:sx n="92" d="100"/>
          <a:sy n="92" d="100"/>
        </p:scale>
        <p:origin x="114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277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 phldr="1"/>
      <dgm:spPr/>
      <dgm:t>
        <a:bodyPr rtlCol="0"/>
        <a:lstStyle/>
        <a:p>
          <a:pPr rtl="0"/>
          <a:endParaRPr lang="en-US"/>
        </a:p>
      </dgm:t>
    </dgm:pt>
    <dgm:pt modelId="{AAC263CB-8256-4B03-92FE-1622698FB3E9}">
      <dgm:prSet/>
      <dgm:spPr/>
      <dgm:t>
        <a:bodyPr rtlCol="0" anchor="ctr"/>
        <a:lstStyle/>
        <a:p>
          <a:pPr rtl="0"/>
          <a:r>
            <a:rPr lang="de-DE" noProof="0" dirty="0">
              <a:latin typeface="Franklin Gothic Book" panose="020B0503020102020204"/>
            </a:rPr>
            <a:t>Design</a:t>
          </a:r>
          <a:r>
            <a:rPr lang="de-DE" b="0" i="0" u="none" strike="noStrike" cap="none" baseline="0" noProof="0" dirty="0">
              <a:latin typeface="Franklin Gothic Book"/>
            </a:rPr>
            <a:t> planen</a:t>
          </a:r>
          <a:endParaRPr lang="de-DE" noProof="0" dirty="0"/>
        </a:p>
      </dgm:t>
    </dgm:pt>
    <dgm:pt modelId="{0BEED663-FC38-4EAD-940F-4C475D2C87DB}" type="parTrans" cxnId="{C5E94186-9CB6-4C42-92B3-C546CC53A7B9}">
      <dgm:prSet/>
      <dgm:spPr/>
      <dgm:t>
        <a:bodyPr rtlCol="0"/>
        <a:lstStyle/>
        <a:p>
          <a:pPr rtl="0"/>
          <a:endParaRPr lang="de-DE" sz="4000" noProof="0" dirty="0"/>
        </a:p>
      </dgm:t>
    </dgm:pt>
    <dgm:pt modelId="{808B76D0-8EC7-469A-93AC-7A6017188A9D}" type="sibTrans" cxnId="{C5E94186-9CB6-4C42-92B3-C546CC53A7B9}">
      <dgm:prSet phldrT="1" phldr="0"/>
      <dgm:spPr/>
      <dgm:t>
        <a:bodyPr rtlCol="0"/>
        <a:lstStyle/>
        <a:p>
          <a:pPr rtl="0"/>
          <a:endParaRPr lang="de-DE" noProof="0" dirty="0"/>
        </a:p>
      </dgm:t>
    </dgm:pt>
    <dgm:pt modelId="{93A6A030-ABAB-4EFA-B539-0FDB3E07C1EF}">
      <dgm:prSet/>
      <dgm:spPr/>
      <dgm:t>
        <a:bodyPr rtlCol="0" anchor="ctr"/>
        <a:lstStyle/>
        <a:p>
          <a:pPr rtl="0"/>
          <a:r>
            <a:rPr lang="de-DE" noProof="0" dirty="0">
              <a:latin typeface="Franklin Gothic Book" panose="020B0503020102020204"/>
            </a:rPr>
            <a:t>Grundgerüst erstellen</a:t>
          </a:r>
          <a:endParaRPr lang="de-DE" noProof="0" dirty="0"/>
        </a:p>
      </dgm:t>
    </dgm:pt>
    <dgm:pt modelId="{3D674B97-6DC6-4A12-85BA-0976D3064237}" type="parTrans" cxnId="{4B40C8DC-6B57-4F5B-8440-7241C649700B}">
      <dgm:prSet/>
      <dgm:spPr/>
      <dgm:t>
        <a:bodyPr rtlCol="0"/>
        <a:lstStyle/>
        <a:p>
          <a:pPr rtl="0"/>
          <a:endParaRPr lang="de-DE" sz="4000" noProof="0" dirty="0"/>
        </a:p>
      </dgm:t>
    </dgm:pt>
    <dgm:pt modelId="{BFE0749E-E343-4A6F-BD09-2810EE6B4BD7}" type="sibTrans" cxnId="{4B40C8DC-6B57-4F5B-8440-7241C649700B}">
      <dgm:prSet phldrT="3" phldr="0"/>
      <dgm:spPr/>
      <dgm:t>
        <a:bodyPr rtlCol="0"/>
        <a:lstStyle/>
        <a:p>
          <a:pPr rtl="0"/>
          <a:endParaRPr lang="de-DE" noProof="0" dirty="0"/>
        </a:p>
      </dgm:t>
    </dgm:pt>
    <dgm:pt modelId="{BE4F4B2E-7FC5-4532-92A8-FCE3B17CA4E2}">
      <dgm:prSet phldr="0"/>
      <dgm:spPr/>
      <dgm:t>
        <a:bodyPr/>
        <a:lstStyle/>
        <a:p>
          <a:pPr rtl="0"/>
          <a:r>
            <a:rPr lang="de-DE" noProof="0" dirty="0">
              <a:latin typeface="Franklin Gothic Book" panose="020B0503020102020204"/>
            </a:rPr>
            <a:t>Datenbank erstellen</a:t>
          </a:r>
        </a:p>
      </dgm:t>
    </dgm:pt>
    <dgm:pt modelId="{EAB668AD-B350-40D6-8AD3-B13BE258ED55}" type="parTrans" cxnId="{C5BBBBA3-FF0C-48A8-A17F-8462562361B3}">
      <dgm:prSet/>
      <dgm:spPr/>
    </dgm:pt>
    <dgm:pt modelId="{9C737B38-DCFF-44CD-B0E4-DE26D67B98CE}" type="sibTrans" cxnId="{C5BBBBA3-FF0C-48A8-A17F-8462562361B3}">
      <dgm:prSet/>
      <dgm:spPr/>
    </dgm:pt>
    <dgm:pt modelId="{F938ED16-02ED-4131-8209-0B7ED9F32770}">
      <dgm:prSet phldr="0"/>
      <dgm:spPr/>
      <dgm:t>
        <a:bodyPr/>
        <a:lstStyle/>
        <a:p>
          <a:pPr rtl="0"/>
          <a:r>
            <a:rPr lang="de-DE" noProof="0" dirty="0">
              <a:latin typeface="Franklin Gothic Book" panose="020B0503020102020204"/>
            </a:rPr>
            <a:t>Team Building</a:t>
          </a:r>
          <a:endParaRPr lang="de-DE" noProof="0" dirty="0"/>
        </a:p>
      </dgm:t>
    </dgm:pt>
    <dgm:pt modelId="{B78B038C-FA36-447F-B77E-3CB20460512D}" type="parTrans" cxnId="{E6E0C83C-A9E2-487C-8B26-90E3F5C98AAD}">
      <dgm:prSet/>
      <dgm:spPr/>
    </dgm:pt>
    <dgm:pt modelId="{A72C7598-75EB-41E2-9C84-F0AEA17DF81E}" type="sibTrans" cxnId="{E6E0C83C-A9E2-487C-8B26-90E3F5C98AAD}">
      <dgm:prSet/>
      <dgm:spPr/>
    </dgm:pt>
    <dgm:pt modelId="{0F2CFAFF-02B2-45DC-BC35-A40FDFB16E7A}" type="pres">
      <dgm:prSet presAssocID="{D4503D04-C97E-4622-AE07-D0307CB3B4CA}" presName="linear" presStyleCnt="0">
        <dgm:presLayoutVars>
          <dgm:animLvl val="lvl"/>
          <dgm:resizeHandles val="exact"/>
        </dgm:presLayoutVars>
      </dgm:prSet>
      <dgm:spPr/>
    </dgm:pt>
    <dgm:pt modelId="{A193F44A-7ADC-4490-B936-E0EC6C44641E}" type="pres">
      <dgm:prSet presAssocID="{AAC263CB-8256-4B03-92FE-1622698FB3E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7205D78-FE5D-4103-8589-73D8DDABD165}" type="pres">
      <dgm:prSet presAssocID="{808B76D0-8EC7-469A-93AC-7A6017188A9D}" presName="spacer" presStyleCnt="0"/>
      <dgm:spPr/>
    </dgm:pt>
    <dgm:pt modelId="{6DA8B143-77EB-40D0-9011-8F2B2F28DED3}" type="pres">
      <dgm:prSet presAssocID="{BE4F4B2E-7FC5-4532-92A8-FCE3B17CA4E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A2D2367-B607-44EC-9A7E-4A345E1D6976}" type="pres">
      <dgm:prSet presAssocID="{9C737B38-DCFF-44CD-B0E4-DE26D67B98CE}" presName="spacer" presStyleCnt="0"/>
      <dgm:spPr/>
    </dgm:pt>
    <dgm:pt modelId="{F7258557-4462-423E-A5BD-8154F5CC0923}" type="pres">
      <dgm:prSet presAssocID="{93A6A030-ABAB-4EFA-B539-0FDB3E07C1E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8EEF9B7-A78F-4104-84D8-B5BF55A17AF1}" type="pres">
      <dgm:prSet presAssocID="{BFE0749E-E343-4A6F-BD09-2810EE6B4BD7}" presName="spacer" presStyleCnt="0"/>
      <dgm:spPr/>
    </dgm:pt>
    <dgm:pt modelId="{4F2F7B0E-C3CD-4B7C-86F5-9425658E5BF6}" type="pres">
      <dgm:prSet presAssocID="{F938ED16-02ED-4131-8209-0B7ED9F3277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8A03E1F-DC5B-4C89-8880-B60D9462CFFC}" type="presOf" srcId="{F938ED16-02ED-4131-8209-0B7ED9F32770}" destId="{4F2F7B0E-C3CD-4B7C-86F5-9425658E5BF6}" srcOrd="0" destOrd="0" presId="urn:microsoft.com/office/officeart/2005/8/layout/vList2"/>
    <dgm:cxn modelId="{E6E0C83C-A9E2-487C-8B26-90E3F5C98AAD}" srcId="{D4503D04-C97E-4622-AE07-D0307CB3B4CA}" destId="{F938ED16-02ED-4131-8209-0B7ED9F32770}" srcOrd="3" destOrd="0" parTransId="{B78B038C-FA36-447F-B77E-3CB20460512D}" sibTransId="{A72C7598-75EB-41E2-9C84-F0AEA17DF81E}"/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C5BBBBA3-FF0C-48A8-A17F-8462562361B3}" srcId="{D4503D04-C97E-4622-AE07-D0307CB3B4CA}" destId="{BE4F4B2E-7FC5-4532-92A8-FCE3B17CA4E2}" srcOrd="1" destOrd="0" parTransId="{EAB668AD-B350-40D6-8AD3-B13BE258ED55}" sibTransId="{9C737B38-DCFF-44CD-B0E4-DE26D67B98CE}"/>
    <dgm:cxn modelId="{948779AF-8920-4994-A841-62991470410D}" type="presOf" srcId="{D4503D04-C97E-4622-AE07-D0307CB3B4CA}" destId="{0F2CFAFF-02B2-45DC-BC35-A40FDFB16E7A}" srcOrd="0" destOrd="0" presId="urn:microsoft.com/office/officeart/2005/8/layout/vList2"/>
    <dgm:cxn modelId="{847F07B8-59F6-4ED6-8181-49C35317E119}" type="presOf" srcId="{93A6A030-ABAB-4EFA-B539-0FDB3E07C1EF}" destId="{F7258557-4462-423E-A5BD-8154F5CC0923}" srcOrd="0" destOrd="0" presId="urn:microsoft.com/office/officeart/2005/8/layout/vList2"/>
    <dgm:cxn modelId="{4B40C8DC-6B57-4F5B-8440-7241C649700B}" srcId="{D4503D04-C97E-4622-AE07-D0307CB3B4CA}" destId="{93A6A030-ABAB-4EFA-B539-0FDB3E07C1EF}" srcOrd="2" destOrd="0" parTransId="{3D674B97-6DC6-4A12-85BA-0976D3064237}" sibTransId="{BFE0749E-E343-4A6F-BD09-2810EE6B4BD7}"/>
    <dgm:cxn modelId="{F54261E9-B761-417F-9E9C-523705460C55}" type="presOf" srcId="{AAC263CB-8256-4B03-92FE-1622698FB3E9}" destId="{A193F44A-7ADC-4490-B936-E0EC6C44641E}" srcOrd="0" destOrd="0" presId="urn:microsoft.com/office/officeart/2005/8/layout/vList2"/>
    <dgm:cxn modelId="{753EA0EA-B0E8-46A0-82A0-55ECC79CA522}" type="presOf" srcId="{BE4F4B2E-7FC5-4532-92A8-FCE3B17CA4E2}" destId="{6DA8B143-77EB-40D0-9011-8F2B2F28DED3}" srcOrd="0" destOrd="0" presId="urn:microsoft.com/office/officeart/2005/8/layout/vList2"/>
    <dgm:cxn modelId="{400F3701-87EF-4893-B4F9-E0ADAFAEAFCC}" type="presParOf" srcId="{0F2CFAFF-02B2-45DC-BC35-A40FDFB16E7A}" destId="{A193F44A-7ADC-4490-B936-E0EC6C44641E}" srcOrd="0" destOrd="0" presId="urn:microsoft.com/office/officeart/2005/8/layout/vList2"/>
    <dgm:cxn modelId="{2E270206-D8A7-4978-852B-2DECCFFB9A14}" type="presParOf" srcId="{0F2CFAFF-02B2-45DC-BC35-A40FDFB16E7A}" destId="{87205D78-FE5D-4103-8589-73D8DDABD165}" srcOrd="1" destOrd="0" presId="urn:microsoft.com/office/officeart/2005/8/layout/vList2"/>
    <dgm:cxn modelId="{FB4EDC96-51AB-49DA-BCEB-DCDA3B58BE47}" type="presParOf" srcId="{0F2CFAFF-02B2-45DC-BC35-A40FDFB16E7A}" destId="{6DA8B143-77EB-40D0-9011-8F2B2F28DED3}" srcOrd="2" destOrd="0" presId="urn:microsoft.com/office/officeart/2005/8/layout/vList2"/>
    <dgm:cxn modelId="{BBD80FCE-BC9E-47CA-950C-9F7113E01A71}" type="presParOf" srcId="{0F2CFAFF-02B2-45DC-BC35-A40FDFB16E7A}" destId="{CA2D2367-B607-44EC-9A7E-4A345E1D6976}" srcOrd="3" destOrd="0" presId="urn:microsoft.com/office/officeart/2005/8/layout/vList2"/>
    <dgm:cxn modelId="{96BEE869-5795-4F2B-853E-2C7C2002A503}" type="presParOf" srcId="{0F2CFAFF-02B2-45DC-BC35-A40FDFB16E7A}" destId="{F7258557-4462-423E-A5BD-8154F5CC0923}" srcOrd="4" destOrd="0" presId="urn:microsoft.com/office/officeart/2005/8/layout/vList2"/>
    <dgm:cxn modelId="{A9D0C0EB-C35A-41A4-8765-7BF72D6EC613}" type="presParOf" srcId="{0F2CFAFF-02B2-45DC-BC35-A40FDFB16E7A}" destId="{88EEF9B7-A78F-4104-84D8-B5BF55A17AF1}" srcOrd="5" destOrd="0" presId="urn:microsoft.com/office/officeart/2005/8/layout/vList2"/>
    <dgm:cxn modelId="{91992884-26F6-45EE-996F-CED0F61C48BB}" type="presParOf" srcId="{0F2CFAFF-02B2-45DC-BC35-A40FDFB16E7A}" destId="{4F2F7B0E-C3CD-4B7C-86F5-9425658E5BF6}" srcOrd="6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 phldr="1"/>
      <dgm:spPr/>
      <dgm:t>
        <a:bodyPr rtlCol="0"/>
        <a:lstStyle/>
        <a:p>
          <a:pPr rtl="0"/>
          <a:endParaRPr lang="en-US"/>
        </a:p>
      </dgm:t>
    </dgm:pt>
    <dgm:pt modelId="{AAC263CB-8256-4B03-92FE-1622698FB3E9}">
      <dgm:prSet/>
      <dgm:spPr/>
      <dgm:t>
        <a:bodyPr rtlCol="0" anchor="ctr"/>
        <a:lstStyle/>
        <a:p>
          <a:pPr rtl="0"/>
          <a:r>
            <a:rPr lang="de-DE" noProof="0" dirty="0">
              <a:latin typeface="Franklin Gothic Book" panose="020B0503020102020204"/>
            </a:rPr>
            <a:t>Design</a:t>
          </a:r>
          <a:r>
            <a:rPr lang="de-DE" b="0" i="0" u="none" strike="noStrike" cap="none" baseline="0" noProof="0" dirty="0">
              <a:solidFill>
                <a:srgbClr val="010000"/>
              </a:solidFill>
              <a:latin typeface="Franklin Gothic Book"/>
            </a:rPr>
            <a:t> </a:t>
          </a:r>
          <a:r>
            <a:rPr lang="de-DE" b="0" i="0" u="none" strike="noStrike" cap="none" baseline="0" noProof="0" dirty="0" err="1">
              <a:latin typeface="Franklin Gothic Book"/>
            </a:rPr>
            <a:t>entscheidungen</a:t>
          </a:r>
          <a:endParaRPr lang="de-DE" b="0" i="0" u="none" strike="noStrike" cap="none" baseline="0" noProof="0" dirty="0" err="1">
            <a:solidFill>
              <a:srgbClr val="010000"/>
            </a:solidFill>
            <a:latin typeface="Franklin Gothic Book"/>
          </a:endParaRPr>
        </a:p>
      </dgm:t>
    </dgm:pt>
    <dgm:pt modelId="{0BEED663-FC38-4EAD-940F-4C475D2C87DB}" type="parTrans" cxnId="{C5E94186-9CB6-4C42-92B3-C546CC53A7B9}">
      <dgm:prSet/>
      <dgm:spPr/>
      <dgm:t>
        <a:bodyPr rtlCol="0"/>
        <a:lstStyle/>
        <a:p>
          <a:pPr rtl="0"/>
          <a:endParaRPr lang="de-DE" sz="4000" noProof="0" dirty="0"/>
        </a:p>
      </dgm:t>
    </dgm:pt>
    <dgm:pt modelId="{808B76D0-8EC7-469A-93AC-7A6017188A9D}" type="sibTrans" cxnId="{C5E94186-9CB6-4C42-92B3-C546CC53A7B9}">
      <dgm:prSet phldrT="1" phldr="0"/>
      <dgm:spPr/>
      <dgm:t>
        <a:bodyPr rtlCol="0"/>
        <a:lstStyle/>
        <a:p>
          <a:pPr rtl="0"/>
          <a:endParaRPr lang="de-DE" noProof="0" dirty="0"/>
        </a:p>
      </dgm:t>
    </dgm:pt>
    <dgm:pt modelId="{4E8D2E69-0173-4BD3-B96A-7A9C5DD12B47}">
      <dgm:prSet/>
      <dgm:spPr/>
      <dgm:t>
        <a:bodyPr rtlCol="0" anchor="ctr"/>
        <a:lstStyle/>
        <a:p>
          <a:pPr rtl="0"/>
          <a:r>
            <a:rPr lang="de-DE" noProof="0" dirty="0"/>
            <a:t>Reisedaten und Reisearten festlegen </a:t>
          </a:r>
          <a:br>
            <a:rPr lang="de-DE" noProof="0" dirty="0"/>
          </a:br>
          <a:r>
            <a:rPr lang="de-DE" noProof="0" dirty="0"/>
            <a:t>sowie Unterkünfte finden</a:t>
          </a:r>
        </a:p>
      </dgm:t>
    </dgm:pt>
    <dgm:pt modelId="{B954BF22-E3B3-4A1C-802E-590228BE2D9C}" type="parTrans" cxnId="{0F866C41-EB5F-47BD-A2CD-A58671F15B67}">
      <dgm:prSet/>
      <dgm:spPr/>
      <dgm:t>
        <a:bodyPr rtlCol="0"/>
        <a:lstStyle/>
        <a:p>
          <a:pPr rtl="0"/>
          <a:endParaRPr lang="de-DE" sz="4000" noProof="0" dirty="0"/>
        </a:p>
      </dgm:t>
    </dgm:pt>
    <dgm:pt modelId="{FEF1E80E-8A9E-4B0A-817C-2A4CFDCF3FB2}" type="sibTrans" cxnId="{0F866C41-EB5F-47BD-A2CD-A58671F15B67}">
      <dgm:prSet phldrT="2" phldr="0"/>
      <dgm:spPr/>
      <dgm:t>
        <a:bodyPr rtlCol="0"/>
        <a:lstStyle/>
        <a:p>
          <a:pPr rtl="0"/>
          <a:endParaRPr lang="de-DE" noProof="0" dirty="0"/>
        </a:p>
      </dgm:t>
    </dgm:pt>
    <dgm:pt modelId="{93A6A030-ABAB-4EFA-B539-0FDB3E07C1EF}">
      <dgm:prSet/>
      <dgm:spPr/>
      <dgm:t>
        <a:bodyPr rtlCol="0" anchor="ctr"/>
        <a:lstStyle/>
        <a:p>
          <a:pPr rtl="0"/>
          <a:r>
            <a:rPr lang="de-DE" noProof="0" dirty="0"/>
            <a:t>Lokale Sehenswürdigkeiten, Restaurants und Aktivitäten wählen</a:t>
          </a:r>
        </a:p>
      </dgm:t>
    </dgm:pt>
    <dgm:pt modelId="{3D674B97-6DC6-4A12-85BA-0976D3064237}" type="parTrans" cxnId="{4B40C8DC-6B57-4F5B-8440-7241C649700B}">
      <dgm:prSet/>
      <dgm:spPr/>
      <dgm:t>
        <a:bodyPr rtlCol="0"/>
        <a:lstStyle/>
        <a:p>
          <a:pPr rtl="0"/>
          <a:endParaRPr lang="de-DE" sz="4000" noProof="0" dirty="0"/>
        </a:p>
      </dgm:t>
    </dgm:pt>
    <dgm:pt modelId="{BFE0749E-E343-4A6F-BD09-2810EE6B4BD7}" type="sibTrans" cxnId="{4B40C8DC-6B57-4F5B-8440-7241C649700B}">
      <dgm:prSet phldrT="3" phldr="0"/>
      <dgm:spPr/>
      <dgm:t>
        <a:bodyPr rtlCol="0"/>
        <a:lstStyle/>
        <a:p>
          <a:pPr rtl="0"/>
          <a:endParaRPr lang="de-DE" noProof="0" dirty="0"/>
        </a:p>
      </dgm:t>
    </dgm:pt>
    <dgm:pt modelId="{0F2CFAFF-02B2-45DC-BC35-A40FDFB16E7A}" type="pres">
      <dgm:prSet presAssocID="{D4503D04-C97E-4622-AE07-D0307CB3B4CA}" presName="linear" presStyleCnt="0">
        <dgm:presLayoutVars>
          <dgm:animLvl val="lvl"/>
          <dgm:resizeHandles val="exact"/>
        </dgm:presLayoutVars>
      </dgm:prSet>
      <dgm:spPr/>
    </dgm:pt>
    <dgm:pt modelId="{A193F44A-7ADC-4490-B936-E0EC6C44641E}" type="pres">
      <dgm:prSet presAssocID="{AAC263CB-8256-4B03-92FE-1622698FB3E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0F887E7-71DF-42F6-AFD8-3A3EE84DC7A6}" type="pres">
      <dgm:prSet presAssocID="{808B76D0-8EC7-469A-93AC-7A6017188A9D}" presName="spacer" presStyleCnt="0"/>
      <dgm:spPr/>
    </dgm:pt>
    <dgm:pt modelId="{82F3B252-0415-482F-AEE5-6CC7A88C132A}" type="pres">
      <dgm:prSet presAssocID="{4E8D2E69-0173-4BD3-B96A-7A9C5DD12B4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1472E70-8533-49C2-86D4-C12DD167C4A3}" type="pres">
      <dgm:prSet presAssocID="{FEF1E80E-8A9E-4B0A-817C-2A4CFDCF3FB2}" presName="spacer" presStyleCnt="0"/>
      <dgm:spPr/>
    </dgm:pt>
    <dgm:pt modelId="{F7258557-4462-423E-A5BD-8154F5CC0923}" type="pres">
      <dgm:prSet presAssocID="{93A6A030-ABAB-4EFA-B539-0FDB3E07C1E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F866C41-EB5F-47BD-A2CD-A58671F15B67}" srcId="{D4503D04-C97E-4622-AE07-D0307CB3B4CA}" destId="{4E8D2E69-0173-4BD3-B96A-7A9C5DD12B47}" srcOrd="1" destOrd="0" parTransId="{B954BF22-E3B3-4A1C-802E-590228BE2D9C}" sibTransId="{FEF1E80E-8A9E-4B0A-817C-2A4CFDCF3FB2}"/>
    <dgm:cxn modelId="{873B056C-D5E9-450E-A331-4BEFC04F092C}" type="presOf" srcId="{4E8D2E69-0173-4BD3-B96A-7A9C5DD12B47}" destId="{82F3B252-0415-482F-AEE5-6CC7A88C132A}" srcOrd="0" destOrd="0" presId="urn:microsoft.com/office/officeart/2005/8/layout/vList2"/>
    <dgm:cxn modelId="{09EB0278-B988-414C-B230-6939ADB2871B}" type="presOf" srcId="{AAC263CB-8256-4B03-92FE-1622698FB3E9}" destId="{A193F44A-7ADC-4490-B936-E0EC6C44641E}" srcOrd="0" destOrd="0" presId="urn:microsoft.com/office/officeart/2005/8/layout/vList2"/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948779AF-8920-4994-A841-62991470410D}" type="presOf" srcId="{D4503D04-C97E-4622-AE07-D0307CB3B4CA}" destId="{0F2CFAFF-02B2-45DC-BC35-A40FDFB16E7A}" srcOrd="0" destOrd="0" presId="urn:microsoft.com/office/officeart/2005/8/layout/vList2"/>
    <dgm:cxn modelId="{7FFFBDD0-85E3-49BB-B86D-0FA812719BD4}" type="presOf" srcId="{93A6A030-ABAB-4EFA-B539-0FDB3E07C1EF}" destId="{F7258557-4462-423E-A5BD-8154F5CC0923}" srcOrd="0" destOrd="0" presId="urn:microsoft.com/office/officeart/2005/8/layout/vList2"/>
    <dgm:cxn modelId="{4B40C8DC-6B57-4F5B-8440-7241C649700B}" srcId="{D4503D04-C97E-4622-AE07-D0307CB3B4CA}" destId="{93A6A030-ABAB-4EFA-B539-0FDB3E07C1EF}" srcOrd="2" destOrd="0" parTransId="{3D674B97-6DC6-4A12-85BA-0976D3064237}" sibTransId="{BFE0749E-E343-4A6F-BD09-2810EE6B4BD7}"/>
    <dgm:cxn modelId="{E22283B4-4AA0-45F8-B203-E7AE7D4183B8}" type="presParOf" srcId="{0F2CFAFF-02B2-45DC-BC35-A40FDFB16E7A}" destId="{A193F44A-7ADC-4490-B936-E0EC6C44641E}" srcOrd="0" destOrd="0" presId="urn:microsoft.com/office/officeart/2005/8/layout/vList2"/>
    <dgm:cxn modelId="{D2E29B87-9A69-4845-AA62-B97F05A97E90}" type="presParOf" srcId="{0F2CFAFF-02B2-45DC-BC35-A40FDFB16E7A}" destId="{40F887E7-71DF-42F6-AFD8-3A3EE84DC7A6}" srcOrd="1" destOrd="0" presId="urn:microsoft.com/office/officeart/2005/8/layout/vList2"/>
    <dgm:cxn modelId="{A1079C13-0249-46F6-B180-195FF86B0D5A}" type="presParOf" srcId="{0F2CFAFF-02B2-45DC-BC35-A40FDFB16E7A}" destId="{82F3B252-0415-482F-AEE5-6CC7A88C132A}" srcOrd="2" destOrd="0" presId="urn:microsoft.com/office/officeart/2005/8/layout/vList2"/>
    <dgm:cxn modelId="{AB872544-AAB0-4B62-9A27-C946BCF2C420}" type="presParOf" srcId="{0F2CFAFF-02B2-45DC-BC35-A40FDFB16E7A}" destId="{91472E70-8533-49C2-86D4-C12DD167C4A3}" srcOrd="3" destOrd="0" presId="urn:microsoft.com/office/officeart/2005/8/layout/vList2"/>
    <dgm:cxn modelId="{6FA60E32-2AFB-4368-8C61-A39107C7DFF5}" type="presParOf" srcId="{0F2CFAFF-02B2-45DC-BC35-A40FDFB16E7A}" destId="{F7258557-4462-423E-A5BD-8154F5CC0923}" srcOrd="4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93F44A-7ADC-4490-B936-E0EC6C44641E}">
      <dsp:nvSpPr>
        <dsp:cNvPr id="0" name=""/>
        <dsp:cNvSpPr/>
      </dsp:nvSpPr>
      <dsp:spPr>
        <a:xfrm>
          <a:off x="0" y="187821"/>
          <a:ext cx="4010296" cy="70726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rtlCol="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noProof="0" dirty="0">
              <a:latin typeface="Franklin Gothic Book" panose="020B0503020102020204"/>
            </a:rPr>
            <a:t>Design</a:t>
          </a:r>
          <a:r>
            <a:rPr lang="de-DE" sz="3100" b="0" i="0" u="none" strike="noStrike" kern="1200" cap="none" baseline="0" noProof="0" dirty="0">
              <a:latin typeface="Franklin Gothic Book"/>
            </a:rPr>
            <a:t> planen</a:t>
          </a:r>
          <a:endParaRPr lang="de-DE" sz="3100" kern="1200" noProof="0" dirty="0"/>
        </a:p>
      </dsp:txBody>
      <dsp:txXfrm>
        <a:off x="34526" y="222347"/>
        <a:ext cx="3941244" cy="638212"/>
      </dsp:txXfrm>
    </dsp:sp>
    <dsp:sp modelId="{6DA8B143-77EB-40D0-9011-8F2B2F28DED3}">
      <dsp:nvSpPr>
        <dsp:cNvPr id="0" name=""/>
        <dsp:cNvSpPr/>
      </dsp:nvSpPr>
      <dsp:spPr>
        <a:xfrm>
          <a:off x="0" y="984366"/>
          <a:ext cx="4010296" cy="70726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noProof="0" dirty="0">
              <a:latin typeface="Franklin Gothic Book" panose="020B0503020102020204"/>
            </a:rPr>
            <a:t>Datenbank erstellen</a:t>
          </a:r>
        </a:p>
      </dsp:txBody>
      <dsp:txXfrm>
        <a:off x="34526" y="1018892"/>
        <a:ext cx="3941244" cy="638212"/>
      </dsp:txXfrm>
    </dsp:sp>
    <dsp:sp modelId="{F7258557-4462-423E-A5BD-8154F5CC0923}">
      <dsp:nvSpPr>
        <dsp:cNvPr id="0" name=""/>
        <dsp:cNvSpPr/>
      </dsp:nvSpPr>
      <dsp:spPr>
        <a:xfrm>
          <a:off x="0" y="1780911"/>
          <a:ext cx="4010296" cy="70726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rtlCol="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noProof="0" dirty="0">
              <a:latin typeface="Franklin Gothic Book" panose="020B0503020102020204"/>
            </a:rPr>
            <a:t>Grundgerüst erstellen</a:t>
          </a:r>
          <a:endParaRPr lang="de-DE" sz="3100" kern="1200" noProof="0" dirty="0"/>
        </a:p>
      </dsp:txBody>
      <dsp:txXfrm>
        <a:off x="34526" y="1815437"/>
        <a:ext cx="3941244" cy="638212"/>
      </dsp:txXfrm>
    </dsp:sp>
    <dsp:sp modelId="{4F2F7B0E-C3CD-4B7C-86F5-9425658E5BF6}">
      <dsp:nvSpPr>
        <dsp:cNvPr id="0" name=""/>
        <dsp:cNvSpPr/>
      </dsp:nvSpPr>
      <dsp:spPr>
        <a:xfrm>
          <a:off x="0" y="2577456"/>
          <a:ext cx="4010296" cy="70726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noProof="0" dirty="0">
              <a:latin typeface="Franklin Gothic Book" panose="020B0503020102020204"/>
            </a:rPr>
            <a:t>Team Building</a:t>
          </a:r>
          <a:endParaRPr lang="de-DE" sz="3100" kern="1200" noProof="0" dirty="0"/>
        </a:p>
      </dsp:txBody>
      <dsp:txXfrm>
        <a:off x="34526" y="2611982"/>
        <a:ext cx="3941244" cy="6382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93F44A-7ADC-4490-B936-E0EC6C44641E}">
      <dsp:nvSpPr>
        <dsp:cNvPr id="0" name=""/>
        <dsp:cNvSpPr/>
      </dsp:nvSpPr>
      <dsp:spPr>
        <a:xfrm>
          <a:off x="0" y="13861"/>
          <a:ext cx="4010296" cy="1107953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rtlCol="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noProof="0" dirty="0">
              <a:latin typeface="Franklin Gothic Book" panose="020B0503020102020204"/>
            </a:rPr>
            <a:t>Design</a:t>
          </a:r>
          <a:r>
            <a:rPr lang="de-DE" sz="2100" b="0" i="0" u="none" strike="noStrike" kern="1200" cap="none" baseline="0" noProof="0" dirty="0">
              <a:solidFill>
                <a:srgbClr val="010000"/>
              </a:solidFill>
              <a:latin typeface="Franklin Gothic Book"/>
            </a:rPr>
            <a:t> </a:t>
          </a:r>
          <a:r>
            <a:rPr lang="de-DE" sz="2100" b="0" i="0" u="none" strike="noStrike" kern="1200" cap="none" baseline="0" noProof="0" dirty="0" err="1">
              <a:latin typeface="Franklin Gothic Book"/>
            </a:rPr>
            <a:t>entscheidungen</a:t>
          </a:r>
          <a:endParaRPr lang="de-DE" sz="2100" b="0" i="0" u="none" strike="noStrike" kern="1200" cap="none" baseline="0" noProof="0" dirty="0" err="1">
            <a:solidFill>
              <a:srgbClr val="010000"/>
            </a:solidFill>
            <a:latin typeface="Franklin Gothic Book"/>
          </a:endParaRPr>
        </a:p>
      </dsp:txBody>
      <dsp:txXfrm>
        <a:off x="54086" y="67947"/>
        <a:ext cx="3902124" cy="999781"/>
      </dsp:txXfrm>
    </dsp:sp>
    <dsp:sp modelId="{82F3B252-0415-482F-AEE5-6CC7A88C132A}">
      <dsp:nvSpPr>
        <dsp:cNvPr id="0" name=""/>
        <dsp:cNvSpPr/>
      </dsp:nvSpPr>
      <dsp:spPr>
        <a:xfrm>
          <a:off x="0" y="1182294"/>
          <a:ext cx="4010296" cy="1107953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rtlCol="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noProof="0" dirty="0"/>
            <a:t>Reisedaten und Reisearten festlegen </a:t>
          </a:r>
          <a:br>
            <a:rPr lang="de-DE" sz="2100" kern="1200" noProof="0" dirty="0"/>
          </a:br>
          <a:r>
            <a:rPr lang="de-DE" sz="2100" kern="1200" noProof="0" dirty="0"/>
            <a:t>sowie Unterkünfte finden</a:t>
          </a:r>
        </a:p>
      </dsp:txBody>
      <dsp:txXfrm>
        <a:off x="54086" y="1236380"/>
        <a:ext cx="3902124" cy="999781"/>
      </dsp:txXfrm>
    </dsp:sp>
    <dsp:sp modelId="{F7258557-4462-423E-A5BD-8154F5CC0923}">
      <dsp:nvSpPr>
        <dsp:cNvPr id="0" name=""/>
        <dsp:cNvSpPr/>
      </dsp:nvSpPr>
      <dsp:spPr>
        <a:xfrm>
          <a:off x="0" y="2350728"/>
          <a:ext cx="4010296" cy="1107953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rtlCol="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noProof="0" dirty="0"/>
            <a:t>Lokale Sehenswürdigkeiten, Restaurants und Aktivitäten wählen</a:t>
          </a:r>
        </a:p>
      </dsp:txBody>
      <dsp:txXfrm>
        <a:off x="54086" y="2404814"/>
        <a:ext cx="3902124" cy="9997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2F411311-EC85-4D3C-A37A-70ADE2D740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B77A1D2-69E4-4BC7-9E13-AAABBCF065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AB7369-A17F-4743-A5E0-BC279DA14D5F}" type="datetime1">
              <a:rPr lang="de-DE" smtClean="0"/>
              <a:t>17.01.2020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72A1B1-3904-40D2-8573-A90EB3B51D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964B0C-ADAA-48EF-8DAF-5B5FB665CE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45AECB-6015-4480-938D-9A5BD0E958F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01765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3F8D1-1116-4FC1-9C7E-B70930CC49CE}" type="datetime1">
              <a:rPr lang="de-DE" smtClean="0"/>
              <a:pPr/>
              <a:t>17.01.2020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DFFE2E9-7827-482E-8149-B87DE7FAEC7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95271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DFFE2E9-7827-482E-8149-B87DE7FAEC7C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2737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DFFE2E9-7827-482E-8149-B87DE7FAEC7C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0591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DFFE2E9-7827-482E-8149-B87DE7FAEC7C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6383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DFFE2E9-7827-482E-8149-B87DE7FAEC7C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7832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DFFE2E9-7827-482E-8149-B87DE7FAEC7C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4162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CB198B77-8B03-44DB-B28C-774062AB7611}" type="datetime1">
              <a:rPr lang="de-DE" noProof="0" smtClean="0"/>
              <a:t>17.01.2020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rtlCol="0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ihand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ihand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7962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A9D9AA-5954-4EE4-9A7B-79D742D014CB}" type="datetime1">
              <a:rPr lang="de-DE" noProof="0" smtClean="0"/>
              <a:t>17.01.2020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5142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A31AE4-D856-4D77-8780-F110AD6E3C44}" type="datetime1">
              <a:rPr lang="de-DE" noProof="0" smtClean="0"/>
              <a:t>17.01.2020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84549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94D9DA-C4E9-4CBF-9ED2-8C80A003F83B}" type="datetime1">
              <a:rPr lang="de-DE" noProof="0" smtClean="0"/>
              <a:t>17.01.2020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5040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rtlCol="0"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 rtlCol="0"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7F3C1918-F0EF-4B30-B5A6-32D0F552E207}" type="datetime1">
              <a:rPr lang="de-DE" noProof="0" smtClean="0"/>
              <a:t>17.01.2020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 rtlCol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7" name="Freihandform 6" title="Zuschnittsmarke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6594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C75C20-E2D1-4301-A508-3159E3A7B249}" type="datetime1">
              <a:rPr lang="de-DE" noProof="0" smtClean="0"/>
              <a:t>17.01.2020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32195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569A51-AEA2-4BC7-BC9C-CFC2B7060855}" type="datetime1">
              <a:rPr lang="de-DE" noProof="0" smtClean="0"/>
              <a:t>17.01.2020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6959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130205-74E1-422B-A9EC-5A4269724ADB}" type="datetime1">
              <a:rPr lang="de-DE" noProof="0" smtClean="0"/>
              <a:t>17.01.2020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9279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A2C1E2-427B-48FB-80EB-439836EA88DA}" type="datetime1">
              <a:rPr lang="de-DE" noProof="0" smtClean="0"/>
              <a:t>17.01.2020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0983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 title="Hintergrundform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9591B990-3C69-4B8D-B262-B9A7BA75D4D3}" type="datetime1">
              <a:rPr lang="de-DE" noProof="0" smtClean="0"/>
              <a:t>17.01.2020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9" name="Rechteck 8" title="Trennleiste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451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 title="Hintergrundform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 dirty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9EF6E9DA-FBE6-499C-AE4E-8D3885B480B1}" type="datetime1">
              <a:rPr lang="de-DE" noProof="0" smtClean="0"/>
              <a:t>17.01.2020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9" name="Rechteck 8" title="Trennleiste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393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05E332C7-8BA8-41F1-ADDC-AB69EF0584E2}" type="datetime1">
              <a:rPr lang="de-DE" noProof="0" smtClean="0"/>
              <a:t>17.01.2020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9" name="Rechteck 8" title="Randleiste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151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Bild 24" descr="Person mit Büchertasche, die auf die Berge schaut.">
            <a:extLst>
              <a:ext uri="{FF2B5EF4-FFF2-40B4-BE49-F238E27FC236}">
                <a16:creationId xmlns:a16="http://schemas.microsoft.com/office/drawing/2014/main" id="{0461DC49-1338-C24E-A3BB-5919AD12F5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"/>
            <a:ext cx="12191999" cy="6859300"/>
          </a:xfrm>
          <a:prstGeom prst="rect">
            <a:avLst/>
          </a:prstGeom>
        </p:spPr>
      </p:pic>
      <p:sp>
        <p:nvSpPr>
          <p:cNvPr id="30" name="Rechteck 29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32" name="Freihand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4" name="Freihand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>
            <a:normAutofit/>
          </a:bodyPr>
          <a:lstStyle/>
          <a:p>
            <a:r>
              <a:rPr lang="de-DE" dirty="0">
                <a:solidFill>
                  <a:schemeClr val="bg2"/>
                </a:solidFill>
              </a:rPr>
              <a:t>HOTEL</a:t>
            </a:r>
            <a:br>
              <a:rPr lang="de-DE" dirty="0">
                <a:solidFill>
                  <a:schemeClr val="bg2"/>
                </a:solidFill>
              </a:rPr>
            </a:br>
            <a:r>
              <a:rPr lang="de-DE" dirty="0">
                <a:solidFill>
                  <a:schemeClr val="bg2"/>
                </a:solidFill>
              </a:rPr>
              <a:t>Black &amp; White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6E661E49-0788-40C2-A5B6-638ADED71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solidFill>
                  <a:schemeClr val="bg2"/>
                </a:solidFill>
              </a:rPr>
              <a:t>Erleben sie einen wundervollen Aufenthalt in Schwarz und Weiß</a:t>
            </a:r>
          </a:p>
          <a:p>
            <a:pPr rtl="0"/>
            <a:endParaRPr lang="de-D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580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32341-C947-49A9-87B1-CDD984A28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Team Retro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8CCE2B-AA18-46A5-8EE5-5DCDC45872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587924"/>
            <a:ext cx="2003636" cy="23161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de-DE" dirty="0"/>
              <a:t>Wolfgang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15ABC4-6D60-4F2B-9A7B-11562B9DE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81251" y="2587924"/>
            <a:ext cx="2018014" cy="23161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de-DE" dirty="0"/>
              <a:t>Sandra</a:t>
            </a:r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48C42771-0E73-498A-971F-F58A4315B655}"/>
              </a:ext>
            </a:extLst>
          </p:cNvPr>
          <p:cNvSpPr txBox="1">
            <a:spLocks/>
          </p:cNvSpPr>
          <p:nvPr/>
        </p:nvSpPr>
        <p:spPr>
          <a:xfrm>
            <a:off x="6792821" y="2582171"/>
            <a:ext cx="2003636" cy="23161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indent="-383540"/>
            <a:r>
              <a:rPr lang="de-DE" dirty="0"/>
              <a:t>Barbara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3C1B1D85-282A-4366-9F56-465EFC5FCD25}"/>
              </a:ext>
            </a:extLst>
          </p:cNvPr>
          <p:cNvSpPr txBox="1">
            <a:spLocks/>
          </p:cNvSpPr>
          <p:nvPr/>
        </p:nvSpPr>
        <p:spPr>
          <a:xfrm>
            <a:off x="9395123" y="2582173"/>
            <a:ext cx="2018014" cy="23161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indent="-383540"/>
            <a:r>
              <a:rPr lang="de-DE" dirty="0"/>
              <a:t>Mattias</a:t>
            </a:r>
          </a:p>
        </p:txBody>
      </p:sp>
      <p:pic>
        <p:nvPicPr>
          <p:cNvPr id="5" name="Grafik 5" descr="Ein Bild, das Monitor, sitzend, drinnen, Fernsehen enthält.&#10;&#10;Mit sehr hoher Zuverlässigkeit generierte Beschreibung">
            <a:extLst>
              <a:ext uri="{FF2B5EF4-FFF2-40B4-BE49-F238E27FC236}">
                <a16:creationId xmlns:a16="http://schemas.microsoft.com/office/drawing/2014/main" id="{BD48136C-2C5B-4CD2-A01C-A074C0D60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665" y="3535393"/>
            <a:ext cx="2340634" cy="1555631"/>
          </a:xfrm>
          <a:prstGeom prst="rect">
            <a:avLst/>
          </a:prstGeom>
        </p:spPr>
      </p:pic>
      <p:pic>
        <p:nvPicPr>
          <p:cNvPr id="9" name="Grafik 5" descr="Ein Bild, das Monitor, sitzend, drinnen, Fernsehen enthält.&#10;&#10;Mit sehr hoher Zuverlässigkeit generierte Beschreibung">
            <a:extLst>
              <a:ext uri="{FF2B5EF4-FFF2-40B4-BE49-F238E27FC236}">
                <a16:creationId xmlns:a16="http://schemas.microsoft.com/office/drawing/2014/main" id="{602666DC-F4A5-47AD-80BF-0CEB6CE1E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117" y="3535393"/>
            <a:ext cx="2340634" cy="1555631"/>
          </a:xfrm>
          <a:prstGeom prst="rect">
            <a:avLst/>
          </a:prstGeom>
        </p:spPr>
      </p:pic>
      <p:pic>
        <p:nvPicPr>
          <p:cNvPr id="11" name="Grafik 5" descr="Ein Bild, das Monitor, sitzend, drinnen, Fernsehen enthält.&#10;&#10;Mit sehr hoher Zuverlässigkeit generierte Beschreibung">
            <a:extLst>
              <a:ext uri="{FF2B5EF4-FFF2-40B4-BE49-F238E27FC236}">
                <a16:creationId xmlns:a16="http://schemas.microsoft.com/office/drawing/2014/main" id="{94861BF3-F472-4FEE-90D3-F86EE496A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948" y="3535393"/>
            <a:ext cx="2340634" cy="1555631"/>
          </a:xfrm>
          <a:prstGeom prst="rect">
            <a:avLst/>
          </a:prstGeom>
        </p:spPr>
      </p:pic>
      <p:pic>
        <p:nvPicPr>
          <p:cNvPr id="12" name="Grafik 5" descr="Ein Bild, das Monitor, sitzend, drinnen, Fernsehen enthält.&#10;&#10;Mit sehr hoher Zuverlässigkeit generierte Beschreibung">
            <a:extLst>
              <a:ext uri="{FF2B5EF4-FFF2-40B4-BE49-F238E27FC236}">
                <a16:creationId xmlns:a16="http://schemas.microsoft.com/office/drawing/2014/main" id="{E749F6EB-72E6-45D8-8BD6-B9371A122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778" y="3535393"/>
            <a:ext cx="2340634" cy="1555631"/>
          </a:xfrm>
          <a:prstGeom prst="rect">
            <a:avLst/>
          </a:prstGeom>
        </p:spPr>
      </p:pic>
      <p:pic>
        <p:nvPicPr>
          <p:cNvPr id="7" name="Grafik 12" descr="Ein Bild, das Tisch enthält.&#10;&#10;Mit sehr hoher Zuverlässigkeit generierte Beschreibung">
            <a:extLst>
              <a:ext uri="{FF2B5EF4-FFF2-40B4-BE49-F238E27FC236}">
                <a16:creationId xmlns:a16="http://schemas.microsoft.com/office/drawing/2014/main" id="{076AAF81-FC14-4916-AC65-36364BB0E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739" y="3738708"/>
            <a:ext cx="1535503" cy="1077112"/>
          </a:xfrm>
          <a:prstGeom prst="rect">
            <a:avLst/>
          </a:prstGeom>
        </p:spPr>
      </p:pic>
      <p:pic>
        <p:nvPicPr>
          <p:cNvPr id="14" name="Grafik 14">
            <a:extLst>
              <a:ext uri="{FF2B5EF4-FFF2-40B4-BE49-F238E27FC236}">
                <a16:creationId xmlns:a16="http://schemas.microsoft.com/office/drawing/2014/main" id="{6D16D1AC-C14E-4D24-9A94-1A17131274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884" y="3762375"/>
            <a:ext cx="1173553" cy="1029779"/>
          </a:xfrm>
          <a:prstGeom prst="rect">
            <a:avLst/>
          </a:prstGeom>
        </p:spPr>
      </p:pic>
      <p:pic>
        <p:nvPicPr>
          <p:cNvPr id="18" name="Grafik 18" descr="Ein Bild, das Zeichnung enthält.&#10;&#10;Mit sehr hoher Zuverlässigkeit generierte Beschreibung">
            <a:extLst>
              <a:ext uri="{FF2B5EF4-FFF2-40B4-BE49-F238E27FC236}">
                <a16:creationId xmlns:a16="http://schemas.microsoft.com/office/drawing/2014/main" id="{93D4D64F-8CE7-436D-B2CB-8D7DC0710C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9004" y="3736832"/>
            <a:ext cx="974785" cy="1052109"/>
          </a:xfrm>
          <a:prstGeom prst="rect">
            <a:avLst/>
          </a:prstGeom>
        </p:spPr>
      </p:pic>
      <p:pic>
        <p:nvPicPr>
          <p:cNvPr id="6" name="Grafik 12" descr="Ein Bild, das Text, Buch enthält.&#10;&#10;Mit sehr hoher Zuverlässigkeit generierte Beschreibung">
            <a:extLst>
              <a:ext uri="{FF2B5EF4-FFF2-40B4-BE49-F238E27FC236}">
                <a16:creationId xmlns:a16="http://schemas.microsoft.com/office/drawing/2014/main" id="{3C4FEB04-685E-4C59-9184-F0A5299B89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5721" y="3741097"/>
            <a:ext cx="1391729" cy="1029202"/>
          </a:xfrm>
          <a:prstGeom prst="rect">
            <a:avLst/>
          </a:prstGeom>
        </p:spPr>
      </p:pic>
      <p:pic>
        <p:nvPicPr>
          <p:cNvPr id="17" name="Grafik 18" descr="Ein Bild, das Zeichnung enthält.&#10;&#10;Mit sehr hoher Zuverlässigkeit generierte Beschreibung">
            <a:extLst>
              <a:ext uri="{FF2B5EF4-FFF2-40B4-BE49-F238E27FC236}">
                <a16:creationId xmlns:a16="http://schemas.microsoft.com/office/drawing/2014/main" id="{E359C9A9-DCE3-4043-9DAD-D5E11309FF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5721" y="2582936"/>
            <a:ext cx="385314" cy="398166"/>
          </a:xfrm>
          <a:prstGeom prst="rect">
            <a:avLst/>
          </a:prstGeom>
        </p:spPr>
      </p:pic>
      <p:pic>
        <p:nvPicPr>
          <p:cNvPr id="20" name="Grafik 18" descr="Ein Bild, das Zeichnung enthält.&#10;&#10;Mit sehr hoher Zuverlässigkeit generierte Beschreibung">
            <a:extLst>
              <a:ext uri="{FF2B5EF4-FFF2-40B4-BE49-F238E27FC236}">
                <a16:creationId xmlns:a16="http://schemas.microsoft.com/office/drawing/2014/main" id="{B892A8EF-DE82-419B-B0BE-74ED8B0DCD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97041" y="2582935"/>
            <a:ext cx="385314" cy="398166"/>
          </a:xfrm>
          <a:prstGeom prst="rect">
            <a:avLst/>
          </a:prstGeom>
        </p:spPr>
      </p:pic>
      <p:pic>
        <p:nvPicPr>
          <p:cNvPr id="21" name="Grafik 18" descr="Ein Bild, das Zeichnung enthält.&#10;&#10;Mit sehr hoher Zuverlässigkeit generierte Beschreibung">
            <a:extLst>
              <a:ext uri="{FF2B5EF4-FFF2-40B4-BE49-F238E27FC236}">
                <a16:creationId xmlns:a16="http://schemas.microsoft.com/office/drawing/2014/main" id="{05D4D9F1-8260-4D28-958E-8404991DC2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4740" y="2582936"/>
            <a:ext cx="385314" cy="398166"/>
          </a:xfrm>
          <a:prstGeom prst="rect">
            <a:avLst/>
          </a:prstGeom>
        </p:spPr>
      </p:pic>
      <p:pic>
        <p:nvPicPr>
          <p:cNvPr id="22" name="Grafik 18" descr="Ein Bild, das Zeichnung enthält.&#10;&#10;Mit sehr hoher Zuverlässigkeit generierte Beschreibung">
            <a:extLst>
              <a:ext uri="{FF2B5EF4-FFF2-40B4-BE49-F238E27FC236}">
                <a16:creationId xmlns:a16="http://schemas.microsoft.com/office/drawing/2014/main" id="{DA05F7E1-EDFC-4AF0-A4FF-2A720836E7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19909" y="2582935"/>
            <a:ext cx="385314" cy="39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865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5">
            <a:extLst>
              <a:ext uri="{FF2B5EF4-FFF2-40B4-BE49-F238E27FC236}">
                <a16:creationId xmlns:a16="http://schemas.microsoft.com/office/drawing/2014/main" id="{7A9832FF-2FB7-4330-B055-6ABDD80C0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6321" y="321731"/>
            <a:ext cx="10833946" cy="61316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fik 31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7E123EE0-757D-4057-830C-590586E51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71" y="1913"/>
            <a:ext cx="11476444" cy="685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9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0">
            <a:extLst>
              <a:ext uri="{FF2B5EF4-FFF2-40B4-BE49-F238E27FC236}">
                <a16:creationId xmlns:a16="http://schemas.microsoft.com/office/drawing/2014/main" id="{6D7D7F0C-622D-4D84-A68D-C1AF54B63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631373"/>
            <a:ext cx="4018839" cy="2035628"/>
          </a:xfrm>
        </p:spPr>
        <p:txBody>
          <a:bodyPr rtlCol="0">
            <a:normAutofit/>
          </a:bodyPr>
          <a:lstStyle/>
          <a:p>
            <a:r>
              <a:rPr lang="de-DE" dirty="0" err="1"/>
              <a:t>Trello</a:t>
            </a:r>
            <a:r>
              <a:rPr lang="de-DE" dirty="0"/>
              <a:t> –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week</a:t>
            </a:r>
          </a:p>
        </p:txBody>
      </p:sp>
      <p:sp>
        <p:nvSpPr>
          <p:cNvPr id="36" name="Rectangle 32">
            <a:extLst>
              <a:ext uri="{FF2B5EF4-FFF2-40B4-BE49-F238E27FC236}">
                <a16:creationId xmlns:a16="http://schemas.microsoft.com/office/drawing/2014/main" id="{02A2E7B6-CE50-4B96-A981-2A0250732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6" name="Inhaltsplatzhalter 2" descr="Linear Prozess SmartArt-Grafik">
            <a:extLst>
              <a:ext uri="{FF2B5EF4-FFF2-40B4-BE49-F238E27FC236}">
                <a16:creationId xmlns:a16="http://schemas.microsoft.com/office/drawing/2014/main" id="{331726FD-249E-4EF7-80AF-0F3F058533F5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9409910"/>
              </p:ext>
            </p:extLst>
          </p:nvPr>
        </p:nvGraphicFramePr>
        <p:xfrm>
          <a:off x="640081" y="2764971"/>
          <a:ext cx="4010296" cy="3472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4" name="Grafik 54" descr="Ein Bild, das Screenshot, Personen enthält.&#10;&#10;Mit sehr hoher Zuverlässigkeit generierte Beschreibung">
            <a:extLst>
              <a:ext uri="{FF2B5EF4-FFF2-40B4-BE49-F238E27FC236}">
                <a16:creationId xmlns:a16="http://schemas.microsoft.com/office/drawing/2014/main" id="{B1C50476-5E35-426A-8D04-13395B81A7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29533" y="-983"/>
            <a:ext cx="6280029" cy="3035587"/>
          </a:xfrm>
          <a:prstGeom prst="rect">
            <a:avLst/>
          </a:prstGeom>
        </p:spPr>
      </p:pic>
      <p:pic>
        <p:nvPicPr>
          <p:cNvPr id="56" name="Grafik 56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6A93CC0B-B4FF-4D8B-86B7-ACA662102E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17723" y="3654795"/>
            <a:ext cx="6280028" cy="320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28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0">
            <a:extLst>
              <a:ext uri="{FF2B5EF4-FFF2-40B4-BE49-F238E27FC236}">
                <a16:creationId xmlns:a16="http://schemas.microsoft.com/office/drawing/2014/main" id="{6D7D7F0C-622D-4D84-A68D-C1AF54B63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631373"/>
            <a:ext cx="4018839" cy="2035628"/>
          </a:xfrm>
        </p:spPr>
        <p:txBody>
          <a:bodyPr rtlCol="0">
            <a:normAutofit/>
          </a:bodyPr>
          <a:lstStyle/>
          <a:p>
            <a:r>
              <a:rPr lang="de-DE" dirty="0" err="1"/>
              <a:t>Trello</a:t>
            </a:r>
            <a:r>
              <a:rPr lang="de-DE" dirty="0"/>
              <a:t> –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sp>
        <p:nvSpPr>
          <p:cNvPr id="36" name="Rectangle 32">
            <a:extLst>
              <a:ext uri="{FF2B5EF4-FFF2-40B4-BE49-F238E27FC236}">
                <a16:creationId xmlns:a16="http://schemas.microsoft.com/office/drawing/2014/main" id="{02A2E7B6-CE50-4B96-A981-2A0250732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6" name="Inhaltsplatzhalter 2" descr="Linear Prozess SmartArt-Grafik">
            <a:extLst>
              <a:ext uri="{FF2B5EF4-FFF2-40B4-BE49-F238E27FC236}">
                <a16:creationId xmlns:a16="http://schemas.microsoft.com/office/drawing/2014/main" id="{331726FD-249E-4EF7-80AF-0F3F058533F5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838800"/>
              </p:ext>
            </p:extLst>
          </p:nvPr>
        </p:nvGraphicFramePr>
        <p:xfrm>
          <a:off x="640081" y="2764971"/>
          <a:ext cx="4010296" cy="3472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4" name="Grafik 54" descr="Ein Bild, das Screenshot, Personen enthält.&#10;&#10;Mit sehr hoher Zuverlässigkeit generierte Beschreibung">
            <a:extLst>
              <a:ext uri="{FF2B5EF4-FFF2-40B4-BE49-F238E27FC236}">
                <a16:creationId xmlns:a16="http://schemas.microsoft.com/office/drawing/2014/main" id="{B1C50476-5E35-426A-8D04-13395B81A7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29533" y="-983"/>
            <a:ext cx="6280029" cy="3035587"/>
          </a:xfrm>
          <a:prstGeom prst="rect">
            <a:avLst/>
          </a:prstGeom>
        </p:spPr>
      </p:pic>
      <p:pic>
        <p:nvPicPr>
          <p:cNvPr id="56" name="Grafik 56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6A93CC0B-B4FF-4D8B-86B7-ACA662102E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17723" y="3654795"/>
            <a:ext cx="6280028" cy="320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028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Frau mit Aktenkoffer, die eine Straße hinunter geht">
            <a:extLst>
              <a:ext uri="{FF2B5EF4-FFF2-40B4-BE49-F238E27FC236}">
                <a16:creationId xmlns:a16="http://schemas.microsoft.com/office/drawing/2014/main" id="{6BE62510-A175-9D47-9EDF-D9FB6C162CE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13" name="Freihand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" name="Freihand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>
            <a:normAutofit/>
          </a:bodyPr>
          <a:lstStyle/>
          <a:p>
            <a:pPr rtl="0"/>
            <a:r>
              <a:rPr lang="de-DE" dirty="0">
                <a:solidFill>
                  <a:schemeClr val="bg2"/>
                </a:solidFill>
              </a:rPr>
              <a:t>Vielen Dank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698B4E1-5F4F-8E4F-97D2-0176CBCC4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/>
          <a:p>
            <a:pPr rtl="0"/>
            <a:r>
              <a:rPr lang="de-DE" dirty="0">
                <a:solidFill>
                  <a:schemeClr val="bg2"/>
                </a:solidFill>
              </a:rPr>
              <a:t>jemand@beispiel.com</a:t>
            </a:r>
          </a:p>
        </p:txBody>
      </p:sp>
    </p:spTree>
    <p:extLst>
      <p:ext uri="{BB962C8B-B14F-4D97-AF65-F5344CB8AC3E}">
        <p14:creationId xmlns:p14="http://schemas.microsoft.com/office/powerpoint/2010/main" val="1799120912"/>
      </p:ext>
    </p:extLst>
  </p:cSld>
  <p:clrMapOvr>
    <a:masterClrMapping/>
  </p:clrMapOvr>
</p:sld>
</file>

<file path=ppt/theme/theme1.xml><?xml version="1.0" encoding="utf-8"?>
<a:theme xmlns:a="http://schemas.openxmlformats.org/drawingml/2006/main" name="Loslegen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891CEF5-7D17-4449-AD82-27F788CCEB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BAF3C8-71C4-431D-8214-C45BE69CDAF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D032C04-CDCC-4B71-8433-7230B8B145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71</Words>
  <Application>Microsoft Office PowerPoint</Application>
  <PresentationFormat>Breitbild</PresentationFormat>
  <Paragraphs>20</Paragraphs>
  <Slides>6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Loslegen</vt:lpstr>
      <vt:lpstr>HOTEL Black &amp; White</vt:lpstr>
      <vt:lpstr>Team Retro</vt:lpstr>
      <vt:lpstr>PowerPoint-Präsentation</vt:lpstr>
      <vt:lpstr>Trello – first week</vt:lpstr>
      <vt:lpstr>Trello – second week</vt:lpstr>
      <vt:lpstr>Vielen Dank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Reise, Design "Ernte"</dc:title>
  <dc:creator/>
  <cp:lastModifiedBy/>
  <cp:revision>214</cp:revision>
  <dcterms:created xsi:type="dcterms:W3CDTF">2020-01-17T09:19:01Z</dcterms:created>
  <dcterms:modified xsi:type="dcterms:W3CDTF">2020-01-17T12:42:33Z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