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5" r:id="rId6"/>
    <p:sldId id="276" r:id="rId7"/>
    <p:sldId id="266" r:id="rId8"/>
    <p:sldId id="277" r:id="rId9"/>
    <p:sldId id="274" r:id="rId10"/>
    <p:sldId id="261" r:id="rId11"/>
    <p:sldId id="273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750B2-43B3-420A-8ABE-1A4E9F0F0993}" v="73" dt="2020-01-22T10:58:36.125"/>
    <p1510:client id="{65D67434-DEB2-489C-9410-7B6A03EF692B}" v="46" dt="2020-01-17T12:04:31.146"/>
    <p1510:client id="{6BFB81DC-FA47-4141-BF43-20955E7E4A61}" v="478" dt="2020-01-17T10:05:48.099"/>
    <p1510:client id="{720EC26F-8EFD-4008-B696-7985A944E0D9}" v="16" dt="2020-01-20T11:36:49.737"/>
    <p1510:client id="{745C7034-5F73-4E91-B5D8-90D26B4B3CD6}" v="21" dt="2020-01-20T12:43:42.277"/>
    <p1510:client id="{838E6CBC-E5D4-4267-B83D-92CC9FCD3C06}" v="39" dt="2020-01-17T12:13:45.870"/>
    <p1510:client id="{86DC02CB-5E04-4C26-8500-7E7DF4507DFE}" v="2" dt="2020-01-22T12:00:12.018"/>
    <p1510:client id="{9FB3882B-EC7F-44C4-BED5-36AF5CCDE4B4}" v="857" dt="2020-01-22T10:55:55.501"/>
    <p1510:client id="{A154C597-03A2-4566-9E22-68553511A961}" v="57" dt="2020-01-20T11:30:05.946"/>
    <p1510:client id="{D20BA71C-484E-4C31-8A12-BE4ED07B4C7E}" v="166" dt="2020-01-20T10:12:3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2"/>
    <p:restoredTop sz="95481" autoAdjust="0"/>
  </p:normalViewPr>
  <p:slideViewPr>
    <p:cSldViewPr snapToGrid="0" snapToObjects="1">
      <p:cViewPr varScale="1">
        <p:scale>
          <a:sx n="92" d="100"/>
          <a:sy n="92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77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b="0" i="0" u="none" strike="noStrike" cap="none" baseline="0" noProof="0" dirty="0" err="1">
              <a:latin typeface="Franklin Gothic Book"/>
            </a:rPr>
            <a:t>We</a:t>
          </a:r>
          <a:r>
            <a:rPr lang="de-DE" b="0" i="0" u="none" strike="noStrike" cap="none" baseline="0" noProof="0" dirty="0"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decided</a:t>
          </a:r>
          <a:r>
            <a:rPr lang="de-DE" b="0" i="0" u="none" strike="noStrike" cap="none" baseline="0" noProof="0" dirty="0"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everything</a:t>
          </a:r>
          <a:r>
            <a:rPr lang="de-DE" b="0" i="0" u="none" strike="noStrike" cap="none" baseline="0" noProof="0" dirty="0"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together</a:t>
          </a:r>
          <a:endParaRPr lang="de-DE" b="0" i="0" u="none" strike="noStrike" cap="none" baseline="0" noProof="0" dirty="0" err="1">
            <a:solidFill>
              <a:srgbClr val="010000"/>
            </a:solidFill>
            <a:latin typeface="Franklin Gothic Book"/>
          </a:endParaRP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 dirty="0" err="1">
              <a:latin typeface="Franklin Gothic Book" panose="020B0503020102020204"/>
            </a:rPr>
            <a:t>Everyone</a:t>
          </a:r>
          <a:r>
            <a:rPr lang="de-DE" noProof="0" dirty="0">
              <a:latin typeface="Franklin Gothic Book" panose="020B0503020102020204"/>
            </a:rPr>
            <a:t> was </a:t>
          </a:r>
          <a:r>
            <a:rPr lang="de-DE" noProof="0" dirty="0" err="1">
              <a:latin typeface="Franklin Gothic Book" panose="020B0503020102020204"/>
            </a:rPr>
            <a:t>responsible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for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the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success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of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our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program</a:t>
          </a:r>
          <a:endParaRPr lang="de-DE" noProof="0" dirty="0" err="1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We</a:t>
          </a:r>
          <a:r>
            <a:rPr lang="de-DE" dirty="0">
              <a:latin typeface="Franklin Gothic Book" panose="020B0503020102020204"/>
            </a:rPr>
            <a:t> found a place for everyone´s ideas</a:t>
          </a:r>
          <a:endParaRPr lang="de-DE" dirty="0"/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We worked together as a Team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27B6A5F6-DDAC-4160-9088-98EEB8453A64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800170B5-01AD-4252-BF04-E4E3B51AEB0B}" type="pres">
      <dgm:prSet presAssocID="{AAC263CB-8256-4B03-92FE-1622698FB3E9}" presName="thickLine" presStyleLbl="alignNode1" presStyleIdx="0" presStyleCnt="4"/>
      <dgm:spPr/>
    </dgm:pt>
    <dgm:pt modelId="{98FC86D5-210F-4229-A768-8B7353FE143B}" type="pres">
      <dgm:prSet presAssocID="{AAC263CB-8256-4B03-92FE-1622698FB3E9}" presName="horz1" presStyleCnt="0"/>
      <dgm:spPr/>
    </dgm:pt>
    <dgm:pt modelId="{F114AB03-2A0A-432C-8F16-01D739224AD4}" type="pres">
      <dgm:prSet presAssocID="{AAC263CB-8256-4B03-92FE-1622698FB3E9}" presName="tx1" presStyleLbl="revTx" presStyleIdx="0" presStyleCnt="4"/>
      <dgm:spPr/>
    </dgm:pt>
    <dgm:pt modelId="{4BA69080-9190-4F27-B630-4F907D60A7FA}" type="pres">
      <dgm:prSet presAssocID="{AAC263CB-8256-4B03-92FE-1622698FB3E9}" presName="vert1" presStyleCnt="0"/>
      <dgm:spPr/>
    </dgm:pt>
    <dgm:pt modelId="{8EE8ECB2-C439-47BD-921C-E5F2323A085D}" type="pres">
      <dgm:prSet presAssocID="{BE4F4B2E-7FC5-4532-92A8-FCE3B17CA4E2}" presName="thickLine" presStyleLbl="alignNode1" presStyleIdx="1" presStyleCnt="4"/>
      <dgm:spPr/>
    </dgm:pt>
    <dgm:pt modelId="{C2EB0B19-2374-4216-B598-54C3A56ADB7E}" type="pres">
      <dgm:prSet presAssocID="{BE4F4B2E-7FC5-4532-92A8-FCE3B17CA4E2}" presName="horz1" presStyleCnt="0"/>
      <dgm:spPr/>
    </dgm:pt>
    <dgm:pt modelId="{3A197353-E0CF-4402-ACE3-5672459D7BE8}" type="pres">
      <dgm:prSet presAssocID="{BE4F4B2E-7FC5-4532-92A8-FCE3B17CA4E2}" presName="tx1" presStyleLbl="revTx" presStyleIdx="1" presStyleCnt="4"/>
      <dgm:spPr/>
    </dgm:pt>
    <dgm:pt modelId="{ACEAA6AF-AD92-4590-B563-FBF7E13603E8}" type="pres">
      <dgm:prSet presAssocID="{BE4F4B2E-7FC5-4532-92A8-FCE3B17CA4E2}" presName="vert1" presStyleCnt="0"/>
      <dgm:spPr/>
    </dgm:pt>
    <dgm:pt modelId="{982AAF92-3EC8-4D6D-A012-EDF8946B7F4A}" type="pres">
      <dgm:prSet presAssocID="{93A6A030-ABAB-4EFA-B539-0FDB3E07C1EF}" presName="thickLine" presStyleLbl="alignNode1" presStyleIdx="2" presStyleCnt="4"/>
      <dgm:spPr/>
    </dgm:pt>
    <dgm:pt modelId="{D17C3A44-9352-43C7-AC08-5A829D4A0F2D}" type="pres">
      <dgm:prSet presAssocID="{93A6A030-ABAB-4EFA-B539-0FDB3E07C1EF}" presName="horz1" presStyleCnt="0"/>
      <dgm:spPr/>
    </dgm:pt>
    <dgm:pt modelId="{E06E4FD8-1CA9-4310-82BB-9F47ADBC839B}" type="pres">
      <dgm:prSet presAssocID="{93A6A030-ABAB-4EFA-B539-0FDB3E07C1EF}" presName="tx1" presStyleLbl="revTx" presStyleIdx="2" presStyleCnt="4"/>
      <dgm:spPr/>
    </dgm:pt>
    <dgm:pt modelId="{F336BE04-06D9-4543-B275-2E0D2DCE2393}" type="pres">
      <dgm:prSet presAssocID="{93A6A030-ABAB-4EFA-B539-0FDB3E07C1EF}" presName="vert1" presStyleCnt="0"/>
      <dgm:spPr/>
    </dgm:pt>
    <dgm:pt modelId="{E93742DD-DEEB-44FA-93C9-DF3B375E2A56}" type="pres">
      <dgm:prSet presAssocID="{F938ED16-02ED-4131-8209-0B7ED9F32770}" presName="thickLine" presStyleLbl="alignNode1" presStyleIdx="3" presStyleCnt="4"/>
      <dgm:spPr/>
    </dgm:pt>
    <dgm:pt modelId="{B5101293-1CF0-441A-94AF-ED8C4E42A5D3}" type="pres">
      <dgm:prSet presAssocID="{F938ED16-02ED-4131-8209-0B7ED9F32770}" presName="horz1" presStyleCnt="0"/>
      <dgm:spPr/>
    </dgm:pt>
    <dgm:pt modelId="{B141BBA5-46E1-4C61-8E3B-5D63CCAD791A}" type="pres">
      <dgm:prSet presAssocID="{F938ED16-02ED-4131-8209-0B7ED9F32770}" presName="tx1" presStyleLbl="revTx" presStyleIdx="3" presStyleCnt="4"/>
      <dgm:spPr/>
    </dgm:pt>
    <dgm:pt modelId="{4BE1437D-F4BF-46CB-B40F-5B344280DED2}" type="pres">
      <dgm:prSet presAssocID="{F938ED16-02ED-4131-8209-0B7ED9F32770}" presName="vert1" presStyleCnt="0"/>
      <dgm:spPr/>
    </dgm:pt>
  </dgm:ptLst>
  <dgm:cxnLst>
    <dgm:cxn modelId="{8094A530-7E36-4AAD-9575-A80F19B13C3F}" type="presOf" srcId="{F938ED16-02ED-4131-8209-0B7ED9F32770}" destId="{B141BBA5-46E1-4C61-8E3B-5D63CCAD791A}" srcOrd="0" destOrd="0" presId="urn:microsoft.com/office/officeart/2008/layout/LinedList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FE093862-5CE9-4606-8979-9148438FA8F4}" type="presOf" srcId="{BE4F4B2E-7FC5-4532-92A8-FCE3B17CA4E2}" destId="{3A197353-E0CF-4402-ACE3-5672459D7BE8}" srcOrd="0" destOrd="0" presId="urn:microsoft.com/office/officeart/2008/layout/LinedList"/>
    <dgm:cxn modelId="{3B073A66-52CA-4ABD-A58B-E1C930CDC668}" type="presOf" srcId="{D4503D04-C97E-4622-AE07-D0307CB3B4CA}" destId="{27B6A5F6-DDAC-4160-9088-98EEB8453A64}" srcOrd="0" destOrd="0" presId="urn:microsoft.com/office/officeart/2008/layout/LinedList"/>
    <dgm:cxn modelId="{8CFC4850-B46D-41C9-98C7-42418083EEB0}" type="presOf" srcId="{AAC263CB-8256-4B03-92FE-1622698FB3E9}" destId="{F114AB03-2A0A-432C-8F16-01D739224AD4}" srcOrd="0" destOrd="0" presId="urn:microsoft.com/office/officeart/2008/layout/Line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A030A4DA-4736-489A-A71F-DF5FD9BE8F00}" type="presOf" srcId="{93A6A030-ABAB-4EFA-B539-0FDB3E07C1EF}" destId="{E06E4FD8-1CA9-4310-82BB-9F47ADBC839B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59A8B6F2-9289-44B6-AAB2-D65571813358}" type="presParOf" srcId="{27B6A5F6-DDAC-4160-9088-98EEB8453A64}" destId="{800170B5-01AD-4252-BF04-E4E3B51AEB0B}" srcOrd="0" destOrd="0" presId="urn:microsoft.com/office/officeart/2008/layout/LinedList"/>
    <dgm:cxn modelId="{A96AED82-921A-447B-A500-DA4058474018}" type="presParOf" srcId="{27B6A5F6-DDAC-4160-9088-98EEB8453A64}" destId="{98FC86D5-210F-4229-A768-8B7353FE143B}" srcOrd="1" destOrd="0" presId="urn:microsoft.com/office/officeart/2008/layout/LinedList"/>
    <dgm:cxn modelId="{C96AC6B5-9DE2-4A26-86B8-10A452C9997D}" type="presParOf" srcId="{98FC86D5-210F-4229-A768-8B7353FE143B}" destId="{F114AB03-2A0A-432C-8F16-01D739224AD4}" srcOrd="0" destOrd="0" presId="urn:microsoft.com/office/officeart/2008/layout/LinedList"/>
    <dgm:cxn modelId="{90F8248E-95F9-45C5-8A26-6C35F5F2A316}" type="presParOf" srcId="{98FC86D5-210F-4229-A768-8B7353FE143B}" destId="{4BA69080-9190-4F27-B630-4F907D60A7FA}" srcOrd="1" destOrd="0" presId="urn:microsoft.com/office/officeart/2008/layout/LinedList"/>
    <dgm:cxn modelId="{257CD47B-7084-4E5D-8757-CB89F8A31E1B}" type="presParOf" srcId="{27B6A5F6-DDAC-4160-9088-98EEB8453A64}" destId="{8EE8ECB2-C439-47BD-921C-E5F2323A085D}" srcOrd="2" destOrd="0" presId="urn:microsoft.com/office/officeart/2008/layout/LinedList"/>
    <dgm:cxn modelId="{F7056DFE-37D7-4336-9D9D-A4372A6D760D}" type="presParOf" srcId="{27B6A5F6-DDAC-4160-9088-98EEB8453A64}" destId="{C2EB0B19-2374-4216-B598-54C3A56ADB7E}" srcOrd="3" destOrd="0" presId="urn:microsoft.com/office/officeart/2008/layout/LinedList"/>
    <dgm:cxn modelId="{0904BA5B-6A80-44DA-9650-6B1715DDE82F}" type="presParOf" srcId="{C2EB0B19-2374-4216-B598-54C3A56ADB7E}" destId="{3A197353-E0CF-4402-ACE3-5672459D7BE8}" srcOrd="0" destOrd="0" presId="urn:microsoft.com/office/officeart/2008/layout/LinedList"/>
    <dgm:cxn modelId="{99F7AB19-272C-4B3E-AF36-741DF3957B77}" type="presParOf" srcId="{C2EB0B19-2374-4216-B598-54C3A56ADB7E}" destId="{ACEAA6AF-AD92-4590-B563-FBF7E13603E8}" srcOrd="1" destOrd="0" presId="urn:microsoft.com/office/officeart/2008/layout/LinedList"/>
    <dgm:cxn modelId="{AA78A7C3-C24C-4597-9ED5-E39DE5CD0600}" type="presParOf" srcId="{27B6A5F6-DDAC-4160-9088-98EEB8453A64}" destId="{982AAF92-3EC8-4D6D-A012-EDF8946B7F4A}" srcOrd="4" destOrd="0" presId="urn:microsoft.com/office/officeart/2008/layout/LinedList"/>
    <dgm:cxn modelId="{F1475DA8-3645-4F36-A228-E63836DEC6EE}" type="presParOf" srcId="{27B6A5F6-DDAC-4160-9088-98EEB8453A64}" destId="{D17C3A44-9352-43C7-AC08-5A829D4A0F2D}" srcOrd="5" destOrd="0" presId="urn:microsoft.com/office/officeart/2008/layout/LinedList"/>
    <dgm:cxn modelId="{B7F8B78B-71F1-4391-86C9-88A1C4239A48}" type="presParOf" srcId="{D17C3A44-9352-43C7-AC08-5A829D4A0F2D}" destId="{E06E4FD8-1CA9-4310-82BB-9F47ADBC839B}" srcOrd="0" destOrd="0" presId="urn:microsoft.com/office/officeart/2008/layout/LinedList"/>
    <dgm:cxn modelId="{19FC0FB8-14C9-4817-A0DB-A0B276C7B6D7}" type="presParOf" srcId="{D17C3A44-9352-43C7-AC08-5A829D4A0F2D}" destId="{F336BE04-06D9-4543-B275-2E0D2DCE2393}" srcOrd="1" destOrd="0" presId="urn:microsoft.com/office/officeart/2008/layout/LinedList"/>
    <dgm:cxn modelId="{E7ABCBC8-F11C-4968-8AAE-7D1049E584C3}" type="presParOf" srcId="{27B6A5F6-DDAC-4160-9088-98EEB8453A64}" destId="{E93742DD-DEEB-44FA-93C9-DF3B375E2A56}" srcOrd="6" destOrd="0" presId="urn:microsoft.com/office/officeart/2008/layout/LinedList"/>
    <dgm:cxn modelId="{93F4AB23-3693-45BB-B87E-11C8EB986784}" type="presParOf" srcId="{27B6A5F6-DDAC-4160-9088-98EEB8453A64}" destId="{B5101293-1CF0-441A-94AF-ED8C4E42A5D3}" srcOrd="7" destOrd="0" presId="urn:microsoft.com/office/officeart/2008/layout/LinedList"/>
    <dgm:cxn modelId="{6A730F3F-2509-4267-B4E4-9E28644E6F4F}" type="presParOf" srcId="{B5101293-1CF0-441A-94AF-ED8C4E42A5D3}" destId="{B141BBA5-46E1-4C61-8E3B-5D63CCAD791A}" srcOrd="0" destOrd="0" presId="urn:microsoft.com/office/officeart/2008/layout/LinedList"/>
    <dgm:cxn modelId="{06BE0EAD-DBF8-4BE0-BCFC-FCCA0920449B}" type="presParOf" srcId="{B5101293-1CF0-441A-94AF-ED8C4E42A5D3}" destId="{4BE1437D-F4BF-46CB-B40F-5B344280DED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solidFill>
                <a:schemeClr val="tx1"/>
              </a:solidFill>
              <a:latin typeface="Franklin Gothic Book"/>
            </a:rPr>
            <a:t>planning </a:t>
          </a:r>
          <a:r>
            <a:rPr lang="de-DE" b="0" i="0" u="none" strike="noStrike" cap="none" baseline="0" noProof="0" dirty="0" err="1">
              <a:solidFill>
                <a:schemeClr val="tx1"/>
              </a:solidFill>
              <a:latin typeface="Franklin Gothic Book"/>
            </a:rPr>
            <a:t>the</a:t>
          </a:r>
          <a:r>
            <a:rPr lang="de-DE" b="0" i="0" u="none" strike="noStrike" cap="none" baseline="0" noProof="0" dirty="0">
              <a:solidFill>
                <a:schemeClr val="tx1"/>
              </a:solidFill>
              <a:latin typeface="Franklin Gothic Book"/>
            </a:rPr>
            <a:t> design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creating the program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create the database</a:t>
          </a:r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team building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205D78-FE5D-4103-8589-73D8DDABD165}" type="pres">
      <dgm:prSet presAssocID="{808B76D0-8EC7-469A-93AC-7A6017188A9D}" presName="spacer" presStyleCnt="0"/>
      <dgm:spPr/>
    </dgm:pt>
    <dgm:pt modelId="{6DA8B143-77EB-40D0-9011-8F2B2F28DED3}" type="pres">
      <dgm:prSet presAssocID="{BE4F4B2E-7FC5-4532-92A8-FCE3B17CA4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2D2367-B607-44EC-9A7E-4A345E1D6976}" type="pres">
      <dgm:prSet presAssocID="{9C737B38-DCFF-44CD-B0E4-DE26D67B98CE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EEF9B7-A78F-4104-84D8-B5BF55A17AF1}" type="pres">
      <dgm:prSet presAssocID="{BFE0749E-E343-4A6F-BD09-2810EE6B4BD7}" presName="spacer" presStyleCnt="0"/>
      <dgm:spPr/>
    </dgm:pt>
    <dgm:pt modelId="{4F2F7B0E-C3CD-4B7C-86F5-9425658E5BF6}" type="pres">
      <dgm:prSet presAssocID="{F938ED16-02ED-4131-8209-0B7ED9F327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F5C923-4F35-47A7-AF4E-AE812B8FEA2D}" type="presOf" srcId="{AAC263CB-8256-4B03-92FE-1622698FB3E9}" destId="{A193F44A-7ADC-4490-B936-E0EC6C44641E}" srcOrd="0" destOrd="0" presId="urn:microsoft.com/office/officeart/2005/8/layout/vList2"/>
    <dgm:cxn modelId="{4D463727-6527-43BD-8B84-1EB5E6138356}" type="presOf" srcId="{93A6A030-ABAB-4EFA-B539-0FDB3E07C1EF}" destId="{F7258557-4462-423E-A5BD-8154F5CC0923}" srcOrd="0" destOrd="0" presId="urn:microsoft.com/office/officeart/2005/8/layout/vList2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94C0B35D-1DCE-4A0F-B87D-4B6D73C8CE98}" type="presOf" srcId="{F938ED16-02ED-4131-8209-0B7ED9F32770}" destId="{4F2F7B0E-C3CD-4B7C-86F5-9425658E5BF6}" srcOrd="0" destOrd="0" presId="urn:microsoft.com/office/officeart/2005/8/layout/vList2"/>
    <dgm:cxn modelId="{E8F32E76-1FA4-494C-A545-D1DC51D40CF3}" type="presOf" srcId="{BE4F4B2E-7FC5-4532-92A8-FCE3B17CA4E2}" destId="{6DA8B143-77EB-40D0-9011-8F2B2F28DED3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F09EDAE-7D5B-466B-BE8F-2E4709E78B77}" type="presParOf" srcId="{0F2CFAFF-02B2-45DC-BC35-A40FDFB16E7A}" destId="{A193F44A-7ADC-4490-B936-E0EC6C44641E}" srcOrd="0" destOrd="0" presId="urn:microsoft.com/office/officeart/2005/8/layout/vList2"/>
    <dgm:cxn modelId="{78D5C420-3C30-4137-AEF8-E4CDB0E55046}" type="presParOf" srcId="{0F2CFAFF-02B2-45DC-BC35-A40FDFB16E7A}" destId="{87205D78-FE5D-4103-8589-73D8DDABD165}" srcOrd="1" destOrd="0" presId="urn:microsoft.com/office/officeart/2005/8/layout/vList2"/>
    <dgm:cxn modelId="{067363D8-8517-4FF2-9838-E21A0F5157A1}" type="presParOf" srcId="{0F2CFAFF-02B2-45DC-BC35-A40FDFB16E7A}" destId="{6DA8B143-77EB-40D0-9011-8F2B2F28DED3}" srcOrd="2" destOrd="0" presId="urn:microsoft.com/office/officeart/2005/8/layout/vList2"/>
    <dgm:cxn modelId="{5E26A8F3-BAB7-43D7-9F7D-70DDA613CAB8}" type="presParOf" srcId="{0F2CFAFF-02B2-45DC-BC35-A40FDFB16E7A}" destId="{CA2D2367-B607-44EC-9A7E-4A345E1D6976}" srcOrd="3" destOrd="0" presId="urn:microsoft.com/office/officeart/2005/8/layout/vList2"/>
    <dgm:cxn modelId="{927AFA03-03D7-4A8A-B8FA-9634074038DA}" type="presParOf" srcId="{0F2CFAFF-02B2-45DC-BC35-A40FDFB16E7A}" destId="{F7258557-4462-423E-A5BD-8154F5CC0923}" srcOrd="4" destOrd="0" presId="urn:microsoft.com/office/officeart/2005/8/layout/vList2"/>
    <dgm:cxn modelId="{D88780B2-EB3F-4AD3-A824-FEB6807367B6}" type="presParOf" srcId="{0F2CFAFF-02B2-45DC-BC35-A40FDFB16E7A}" destId="{88EEF9B7-A78F-4104-84D8-B5BF55A17AF1}" srcOrd="5" destOrd="0" presId="urn:microsoft.com/office/officeart/2005/8/layout/vList2"/>
    <dgm:cxn modelId="{2FAE1A01-8748-43D3-8B03-8EA85922CCF4}" type="presParOf" srcId="{0F2CFAFF-02B2-45DC-BC35-A40FDFB16E7A}" destId="{4F2F7B0E-C3CD-4B7C-86F5-9425658E5BF6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/>
            </a:rPr>
            <a:t>Design – </a:t>
          </a:r>
          <a:r>
            <a:rPr lang="de-DE" b="0" i="0" u="none" strike="noStrike" cap="none" baseline="0" noProof="0" dirty="0">
              <a:latin typeface="Franklin Gothic Book"/>
            </a:rPr>
            <a:t>already done</a:t>
          </a:r>
          <a:endParaRPr lang="de-DE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Programming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create a presentation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09EAB204-6130-4653-8400-2911FC50C8C9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fix some issues</a:t>
          </a:r>
        </a:p>
      </dgm:t>
    </dgm:pt>
    <dgm:pt modelId="{41A7BCB4-D00A-4E73-9325-E1CB640E5FCE}" type="parTrans" cxnId="{EA15B0DB-E785-4485-ADE5-2032A93CC0DE}">
      <dgm:prSet/>
      <dgm:spPr/>
    </dgm:pt>
    <dgm:pt modelId="{0E886F4B-FB63-4342-8D0F-D76B37F86668}" type="sibTrans" cxnId="{EA15B0DB-E785-4485-ADE5-2032A93CC0DE}">
      <dgm:prSet/>
      <dgm:spPr/>
    </dgm:pt>
    <dgm:pt modelId="{6F62304C-0469-4A2E-B024-35CC38D3F6C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Database – already</a:t>
          </a:r>
          <a:r>
            <a:rPr lang="de-DE" dirty="0">
              <a:latin typeface="Franklin Gothic Book" panose="020B0503020102020204"/>
            </a:rPr>
            <a:t> done</a:t>
          </a:r>
          <a:endParaRPr lang="de-DE" dirty="0"/>
        </a:p>
      </dgm:t>
    </dgm:pt>
    <dgm:pt modelId="{8F099C1A-A6D0-4D1D-8043-F22F7B82D756}" type="parTrans" cxnId="{36D541F3-F493-46A5-ADC1-26C1F1892EC7}">
      <dgm:prSet/>
      <dgm:spPr/>
    </dgm:pt>
    <dgm:pt modelId="{CB007B3F-B02D-46BA-BD82-19B7ADE69497}" type="sibTrans" cxnId="{36D541F3-F493-46A5-ADC1-26C1F1892EC7}">
      <dgm:prSet/>
      <dgm:spPr/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205D78-FE5D-4103-8589-73D8DDABD165}" type="pres">
      <dgm:prSet presAssocID="{808B76D0-8EC7-469A-93AC-7A6017188A9D}" presName="spacer" presStyleCnt="0"/>
      <dgm:spPr/>
    </dgm:pt>
    <dgm:pt modelId="{9B7846B1-9448-4F4A-A4E0-02E37575B50B}" type="pres">
      <dgm:prSet presAssocID="{6F62304C-0469-4A2E-B024-35CC38D3F6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0560E4-1D75-4817-9E6C-A52C273451D5}" type="pres">
      <dgm:prSet presAssocID="{CB007B3F-B02D-46BA-BD82-19B7ADE69497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EEF9B7-A78F-4104-84D8-B5BF55A17AF1}" type="pres">
      <dgm:prSet presAssocID="{BFE0749E-E343-4A6F-BD09-2810EE6B4BD7}" presName="spacer" presStyleCnt="0"/>
      <dgm:spPr/>
    </dgm:pt>
    <dgm:pt modelId="{4F2F7B0E-C3CD-4B7C-86F5-9425658E5BF6}" type="pres">
      <dgm:prSet presAssocID="{F938ED16-02ED-4131-8209-0B7ED9F327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4BD062-15AC-49CB-8ABC-2BD913872D46}" type="pres">
      <dgm:prSet presAssocID="{A72C7598-75EB-41E2-9C84-F0AEA17DF81E}" presName="spacer" presStyleCnt="0"/>
      <dgm:spPr/>
    </dgm:pt>
    <dgm:pt modelId="{C26A991A-B6B3-4221-B855-C0E00AA5782A}" type="pres">
      <dgm:prSet presAssocID="{09EAB204-6130-4653-8400-2911FC50C8C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3BFD17-4718-48CC-A1C3-94E0FECC1497}" type="presOf" srcId="{93A6A030-ABAB-4EFA-B539-0FDB3E07C1EF}" destId="{F7258557-4462-423E-A5BD-8154F5CC0923}" srcOrd="0" destOrd="0" presId="urn:microsoft.com/office/officeart/2005/8/layout/vList2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A51FAA3-4937-413C-98B7-F4B73AF97954}" type="presOf" srcId="{09EAB204-6130-4653-8400-2911FC50C8C9}" destId="{C26A991A-B6B3-4221-B855-C0E00AA5782A}" srcOrd="0" destOrd="0" presId="urn:microsoft.com/office/officeart/2005/8/layout/vList2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EA15B0DB-E785-4485-ADE5-2032A93CC0DE}" srcId="{D4503D04-C97E-4622-AE07-D0307CB3B4CA}" destId="{09EAB204-6130-4653-8400-2911FC50C8C9}" srcOrd="4" destOrd="0" parTransId="{41A7BCB4-D00A-4E73-9325-E1CB640E5FCE}" sibTransId="{0E886F4B-FB63-4342-8D0F-D76B37F86668}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49A125E2-44C3-41F8-B683-796910E84B72}" type="presOf" srcId="{6F62304C-0469-4A2E-B024-35CC38D3F6C2}" destId="{9B7846B1-9448-4F4A-A4E0-02E37575B50B}" srcOrd="0" destOrd="0" presId="urn:microsoft.com/office/officeart/2005/8/layout/vList2"/>
    <dgm:cxn modelId="{B169CCE5-C13B-4EA2-B174-F659A6CBA207}" type="presOf" srcId="{F938ED16-02ED-4131-8209-0B7ED9F32770}" destId="{4F2F7B0E-C3CD-4B7C-86F5-9425658E5BF6}" srcOrd="0" destOrd="0" presId="urn:microsoft.com/office/officeart/2005/8/layout/vList2"/>
    <dgm:cxn modelId="{36D541F3-F493-46A5-ADC1-26C1F1892EC7}" srcId="{D4503D04-C97E-4622-AE07-D0307CB3B4CA}" destId="{6F62304C-0469-4A2E-B024-35CC38D3F6C2}" srcOrd="1" destOrd="0" parTransId="{8F099C1A-A6D0-4D1D-8043-F22F7B82D756}" sibTransId="{CB007B3F-B02D-46BA-BD82-19B7ADE69497}"/>
    <dgm:cxn modelId="{77879CFB-8B1C-4491-B449-A777A9342EA5}" type="presOf" srcId="{AAC263CB-8256-4B03-92FE-1622698FB3E9}" destId="{A193F44A-7ADC-4490-B936-E0EC6C44641E}" srcOrd="0" destOrd="0" presId="urn:microsoft.com/office/officeart/2005/8/layout/vList2"/>
    <dgm:cxn modelId="{6EF03F8D-056E-4FCA-B29F-A1BD5EBC6F75}" type="presParOf" srcId="{0F2CFAFF-02B2-45DC-BC35-A40FDFB16E7A}" destId="{A193F44A-7ADC-4490-B936-E0EC6C44641E}" srcOrd="0" destOrd="0" presId="urn:microsoft.com/office/officeart/2005/8/layout/vList2"/>
    <dgm:cxn modelId="{E4CEEFFF-40D2-4900-ACD4-4147CE2A8B95}" type="presParOf" srcId="{0F2CFAFF-02B2-45DC-BC35-A40FDFB16E7A}" destId="{87205D78-FE5D-4103-8589-73D8DDABD165}" srcOrd="1" destOrd="0" presId="urn:microsoft.com/office/officeart/2005/8/layout/vList2"/>
    <dgm:cxn modelId="{4ECD63A1-D6A8-41F9-B466-85E589FD3929}" type="presParOf" srcId="{0F2CFAFF-02B2-45DC-BC35-A40FDFB16E7A}" destId="{9B7846B1-9448-4F4A-A4E0-02E37575B50B}" srcOrd="2" destOrd="0" presId="urn:microsoft.com/office/officeart/2005/8/layout/vList2"/>
    <dgm:cxn modelId="{E00B0CAC-8E10-4E38-9E5A-3316B700078E}" type="presParOf" srcId="{0F2CFAFF-02B2-45DC-BC35-A40FDFB16E7A}" destId="{E10560E4-1D75-4817-9E6C-A52C273451D5}" srcOrd="3" destOrd="0" presId="urn:microsoft.com/office/officeart/2005/8/layout/vList2"/>
    <dgm:cxn modelId="{3855B19D-6531-4440-9C7E-C5957A547D3F}" type="presParOf" srcId="{0F2CFAFF-02B2-45DC-BC35-A40FDFB16E7A}" destId="{F7258557-4462-423E-A5BD-8154F5CC0923}" srcOrd="4" destOrd="0" presId="urn:microsoft.com/office/officeart/2005/8/layout/vList2"/>
    <dgm:cxn modelId="{8CD4ADDA-C411-4DB9-92ED-1789F441402C}" type="presParOf" srcId="{0F2CFAFF-02B2-45DC-BC35-A40FDFB16E7A}" destId="{88EEF9B7-A78F-4104-84D8-B5BF55A17AF1}" srcOrd="5" destOrd="0" presId="urn:microsoft.com/office/officeart/2005/8/layout/vList2"/>
    <dgm:cxn modelId="{9EEF8F63-D0B8-474B-AE10-BB958EA2EE1C}" type="presParOf" srcId="{0F2CFAFF-02B2-45DC-BC35-A40FDFB16E7A}" destId="{4F2F7B0E-C3CD-4B7C-86F5-9425658E5BF6}" srcOrd="6" destOrd="0" presId="urn:microsoft.com/office/officeart/2005/8/layout/vList2"/>
    <dgm:cxn modelId="{D88994D9-6216-4A9C-AE94-9E9D822859F9}" type="presParOf" srcId="{0F2CFAFF-02B2-45DC-BC35-A40FDFB16E7A}" destId="{424BD062-15AC-49CB-8ABC-2BD913872D46}" srcOrd="7" destOrd="0" presId="urn:microsoft.com/office/officeart/2005/8/layout/vList2"/>
    <dgm:cxn modelId="{47560E6A-F64E-4BB5-A004-0A3554768995}" type="presParOf" srcId="{0F2CFAFF-02B2-45DC-BC35-A40FDFB16E7A}" destId="{C26A991A-B6B3-4221-B855-C0E00AA5782A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phldr="0"/>
      <dgm:spPr/>
      <dgm:t>
        <a:bodyPr rtlCol="0" anchor="ctr"/>
        <a:lstStyle/>
        <a:p>
          <a:pPr rtl="0"/>
          <a:r>
            <a:rPr lang="de-DE" b="0" i="0" u="none" strike="noStrike" cap="none" baseline="0" noProof="0" dirty="0">
              <a:solidFill>
                <a:schemeClr val="tx1"/>
              </a:solidFill>
              <a:latin typeface="Franklin Gothic Book"/>
            </a:rPr>
            <a:t>programming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4E8D2E69-0173-4BD3-B96A-7A9C5DD12B47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create a </a:t>
          </a:r>
          <a:r>
            <a:rPr lang="de-DE" noProof="0" dirty="0"/>
            <a:t>presentation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testing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F887E7-71DF-42F6-AFD8-3A3EE84DC7A6}" type="pres">
      <dgm:prSet presAssocID="{808B76D0-8EC7-469A-93AC-7A6017188A9D}" presName="spacer" presStyleCnt="0"/>
      <dgm:spPr/>
    </dgm:pt>
    <dgm:pt modelId="{82F3B252-0415-482F-AEE5-6CC7A88C132A}" type="pres">
      <dgm:prSet presAssocID="{4E8D2E69-0173-4BD3-B96A-7A9C5DD12B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472E70-8533-49C2-86D4-C12DD167C4A3}" type="pres">
      <dgm:prSet presAssocID="{FEF1E80E-8A9E-4B0A-817C-2A4CFDCF3FB2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73B056C-D5E9-450E-A331-4BEFC04F092C}" type="presOf" srcId="{4E8D2E69-0173-4BD3-B96A-7A9C5DD12B47}" destId="{82F3B252-0415-482F-AEE5-6CC7A88C132A}" srcOrd="0" destOrd="0" presId="urn:microsoft.com/office/officeart/2005/8/layout/vList2"/>
    <dgm:cxn modelId="{09EB0278-B988-414C-B230-6939ADB2871B}" type="presOf" srcId="{AAC263CB-8256-4B03-92FE-1622698FB3E9}" destId="{A193F44A-7ADC-4490-B936-E0EC6C44641E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7FFFBDD0-85E3-49BB-B86D-0FA812719BD4}" type="presOf" srcId="{93A6A030-ABAB-4EFA-B539-0FDB3E07C1EF}" destId="{F7258557-4462-423E-A5BD-8154F5CC0923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E22283B4-4AA0-45F8-B203-E7AE7D4183B8}" type="presParOf" srcId="{0F2CFAFF-02B2-45DC-BC35-A40FDFB16E7A}" destId="{A193F44A-7ADC-4490-B936-E0EC6C44641E}" srcOrd="0" destOrd="0" presId="urn:microsoft.com/office/officeart/2005/8/layout/vList2"/>
    <dgm:cxn modelId="{D2E29B87-9A69-4845-AA62-B97F05A97E90}" type="presParOf" srcId="{0F2CFAFF-02B2-45DC-BC35-A40FDFB16E7A}" destId="{40F887E7-71DF-42F6-AFD8-3A3EE84DC7A6}" srcOrd="1" destOrd="0" presId="urn:microsoft.com/office/officeart/2005/8/layout/vList2"/>
    <dgm:cxn modelId="{A1079C13-0249-46F6-B180-195FF86B0D5A}" type="presParOf" srcId="{0F2CFAFF-02B2-45DC-BC35-A40FDFB16E7A}" destId="{82F3B252-0415-482F-AEE5-6CC7A88C132A}" srcOrd="2" destOrd="0" presId="urn:microsoft.com/office/officeart/2005/8/layout/vList2"/>
    <dgm:cxn modelId="{AB872544-AAB0-4B62-9A27-C946BCF2C420}" type="presParOf" srcId="{0F2CFAFF-02B2-45DC-BC35-A40FDFB16E7A}" destId="{91472E70-8533-49C2-86D4-C12DD167C4A3}" srcOrd="3" destOrd="0" presId="urn:microsoft.com/office/officeart/2005/8/layout/vList2"/>
    <dgm:cxn modelId="{6FA60E32-2AFB-4368-8C61-A39107C7DFF5}" type="presParOf" srcId="{0F2CFAFF-02B2-45DC-BC35-A40FDFB16E7A}" destId="{F7258557-4462-423E-A5BD-8154F5CC0923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170B5-01AD-4252-BF04-E4E3B51AEB0B}">
      <dsp:nvSpPr>
        <dsp:cNvPr id="0" name=""/>
        <dsp:cNvSpPr/>
      </dsp:nvSpPr>
      <dsp:spPr>
        <a:xfrm>
          <a:off x="0" y="0"/>
          <a:ext cx="365641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AB03-2A0A-432C-8F16-01D739224AD4}">
      <dsp:nvSpPr>
        <dsp:cNvPr id="0" name=""/>
        <dsp:cNvSpPr/>
      </dsp:nvSpPr>
      <dsp:spPr>
        <a:xfrm>
          <a:off x="0" y="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u="none" strike="noStrike" kern="1200" cap="none" baseline="0" noProof="0" dirty="0" err="1">
              <a:latin typeface="Franklin Gothic Book"/>
            </a:rPr>
            <a:t>We</a:t>
          </a:r>
          <a:r>
            <a:rPr lang="de-DE" sz="2200" b="0" i="0" u="none" strike="noStrike" kern="1200" cap="none" baseline="0" noProof="0" dirty="0">
              <a:latin typeface="Franklin Gothic Book"/>
            </a:rPr>
            <a:t> </a:t>
          </a:r>
          <a:r>
            <a:rPr lang="de-DE" sz="2200" b="0" i="0" u="none" strike="noStrike" kern="1200" cap="none" baseline="0" noProof="0" dirty="0" err="1">
              <a:latin typeface="Franklin Gothic Book"/>
            </a:rPr>
            <a:t>decided</a:t>
          </a:r>
          <a:r>
            <a:rPr lang="de-DE" sz="2200" b="0" i="0" u="none" strike="noStrike" kern="1200" cap="none" baseline="0" noProof="0" dirty="0">
              <a:latin typeface="Franklin Gothic Book"/>
            </a:rPr>
            <a:t> </a:t>
          </a:r>
          <a:r>
            <a:rPr lang="de-DE" sz="2200" b="0" i="0" u="none" strike="noStrike" kern="1200" cap="none" baseline="0" noProof="0" dirty="0" err="1">
              <a:latin typeface="Franklin Gothic Book"/>
            </a:rPr>
            <a:t>everything</a:t>
          </a:r>
          <a:r>
            <a:rPr lang="de-DE" sz="2200" b="0" i="0" u="none" strike="noStrike" kern="1200" cap="none" baseline="0" noProof="0" dirty="0">
              <a:latin typeface="Franklin Gothic Book"/>
            </a:rPr>
            <a:t> </a:t>
          </a:r>
          <a:r>
            <a:rPr lang="de-DE" sz="2200" b="0" i="0" u="none" strike="noStrike" kern="1200" cap="none" baseline="0" noProof="0" dirty="0" err="1">
              <a:latin typeface="Franklin Gothic Book"/>
            </a:rPr>
            <a:t>together</a:t>
          </a:r>
          <a:endParaRPr lang="de-DE" sz="2200" b="0" i="0" u="none" strike="noStrike" kern="1200" cap="none" baseline="0" noProof="0" dirty="0" err="1">
            <a:solidFill>
              <a:srgbClr val="010000"/>
            </a:solidFill>
            <a:latin typeface="Franklin Gothic Book"/>
          </a:endParaRPr>
        </a:p>
      </dsp:txBody>
      <dsp:txXfrm>
        <a:off x="0" y="0"/>
        <a:ext cx="3656419" cy="895350"/>
      </dsp:txXfrm>
    </dsp:sp>
    <dsp:sp modelId="{8EE8ECB2-C439-47BD-921C-E5F2323A085D}">
      <dsp:nvSpPr>
        <dsp:cNvPr id="0" name=""/>
        <dsp:cNvSpPr/>
      </dsp:nvSpPr>
      <dsp:spPr>
        <a:xfrm>
          <a:off x="0" y="895350"/>
          <a:ext cx="3656419" cy="0"/>
        </a:xfrm>
        <a:prstGeom prst="line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97353-E0CF-4402-ACE3-5672459D7BE8}">
      <dsp:nvSpPr>
        <dsp:cNvPr id="0" name=""/>
        <dsp:cNvSpPr/>
      </dsp:nvSpPr>
      <dsp:spPr>
        <a:xfrm>
          <a:off x="0" y="89535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We</a:t>
          </a:r>
          <a:r>
            <a:rPr lang="de-DE" sz="2200" kern="1200" dirty="0">
              <a:latin typeface="Franklin Gothic Book" panose="020B0503020102020204"/>
            </a:rPr>
            <a:t> found a place for everyone´s ideas</a:t>
          </a:r>
          <a:endParaRPr lang="de-DE" sz="2200" kern="1200" dirty="0"/>
        </a:p>
      </dsp:txBody>
      <dsp:txXfrm>
        <a:off x="0" y="895350"/>
        <a:ext cx="3656419" cy="895350"/>
      </dsp:txXfrm>
    </dsp:sp>
    <dsp:sp modelId="{982AAF92-3EC8-4D6D-A012-EDF8946B7F4A}">
      <dsp:nvSpPr>
        <dsp:cNvPr id="0" name=""/>
        <dsp:cNvSpPr/>
      </dsp:nvSpPr>
      <dsp:spPr>
        <a:xfrm>
          <a:off x="0" y="1790700"/>
          <a:ext cx="3656419" cy="0"/>
        </a:xfrm>
        <a:prstGeom prst="line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E4FD8-1CA9-4310-82BB-9F47ADBC839B}">
      <dsp:nvSpPr>
        <dsp:cNvPr id="0" name=""/>
        <dsp:cNvSpPr/>
      </dsp:nvSpPr>
      <dsp:spPr>
        <a:xfrm>
          <a:off x="0" y="179070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 err="1">
              <a:latin typeface="Franklin Gothic Book" panose="020B0503020102020204"/>
            </a:rPr>
            <a:t>Everyone</a:t>
          </a:r>
          <a:r>
            <a:rPr lang="de-DE" sz="2200" kern="1200" noProof="0" dirty="0">
              <a:latin typeface="Franklin Gothic Book" panose="020B0503020102020204"/>
            </a:rPr>
            <a:t> was </a:t>
          </a:r>
          <a:r>
            <a:rPr lang="de-DE" sz="2200" kern="1200" noProof="0" dirty="0" err="1">
              <a:latin typeface="Franklin Gothic Book" panose="020B0503020102020204"/>
            </a:rPr>
            <a:t>responsible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for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the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success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of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our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program</a:t>
          </a:r>
          <a:endParaRPr lang="de-DE" sz="2200" kern="1200" noProof="0" dirty="0" err="1"/>
        </a:p>
      </dsp:txBody>
      <dsp:txXfrm>
        <a:off x="0" y="1790700"/>
        <a:ext cx="3656419" cy="895350"/>
      </dsp:txXfrm>
    </dsp:sp>
    <dsp:sp modelId="{E93742DD-DEEB-44FA-93C9-DF3B375E2A56}">
      <dsp:nvSpPr>
        <dsp:cNvPr id="0" name=""/>
        <dsp:cNvSpPr/>
      </dsp:nvSpPr>
      <dsp:spPr>
        <a:xfrm>
          <a:off x="0" y="2686050"/>
          <a:ext cx="3656419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1BBA5-46E1-4C61-8E3B-5D63CCAD791A}">
      <dsp:nvSpPr>
        <dsp:cNvPr id="0" name=""/>
        <dsp:cNvSpPr/>
      </dsp:nvSpPr>
      <dsp:spPr>
        <a:xfrm>
          <a:off x="0" y="268605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We worked together as a Team</a:t>
          </a:r>
          <a:endParaRPr lang="de-DE" sz="2200" kern="1200" noProof="0" dirty="0"/>
        </a:p>
      </dsp:txBody>
      <dsp:txXfrm>
        <a:off x="0" y="2686050"/>
        <a:ext cx="3656419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13787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solidFill>
                <a:schemeClr val="tx1"/>
              </a:solidFill>
              <a:latin typeface="Franklin Gothic Book"/>
            </a:rPr>
            <a:t>planning </a:t>
          </a:r>
          <a:r>
            <a:rPr lang="de-DE" sz="3200" b="0" i="0" u="none" strike="noStrike" kern="1200" cap="none" baseline="0" noProof="0" dirty="0" err="1">
              <a:solidFill>
                <a:schemeClr val="tx1"/>
              </a:solidFill>
              <a:latin typeface="Franklin Gothic Book"/>
            </a:rPr>
            <a:t>the</a:t>
          </a:r>
          <a:r>
            <a:rPr lang="de-DE" sz="3200" b="0" i="0" u="none" strike="noStrike" kern="1200" cap="none" baseline="0" noProof="0" dirty="0">
              <a:solidFill>
                <a:schemeClr val="tx1"/>
              </a:solidFill>
              <a:latin typeface="Franklin Gothic Book"/>
            </a:rPr>
            <a:t> design</a:t>
          </a:r>
        </a:p>
      </dsp:txBody>
      <dsp:txXfrm>
        <a:off x="35640" y="173511"/>
        <a:ext cx="3939016" cy="658799"/>
      </dsp:txXfrm>
    </dsp:sp>
    <dsp:sp modelId="{6DA8B143-77EB-40D0-9011-8F2B2F28DED3}">
      <dsp:nvSpPr>
        <dsp:cNvPr id="0" name=""/>
        <dsp:cNvSpPr/>
      </dsp:nvSpPr>
      <dsp:spPr>
        <a:xfrm>
          <a:off x="0" y="96011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create the database</a:t>
          </a:r>
        </a:p>
      </dsp:txBody>
      <dsp:txXfrm>
        <a:off x="35640" y="995751"/>
        <a:ext cx="3939016" cy="658799"/>
      </dsp:txXfrm>
    </dsp:sp>
    <dsp:sp modelId="{F7258557-4462-423E-A5BD-8154F5CC0923}">
      <dsp:nvSpPr>
        <dsp:cNvPr id="0" name=""/>
        <dsp:cNvSpPr/>
      </dsp:nvSpPr>
      <dsp:spPr>
        <a:xfrm>
          <a:off x="0" y="178235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creating the program</a:t>
          </a:r>
          <a:endParaRPr lang="de-DE" sz="3200" kern="1200" noProof="0" dirty="0"/>
        </a:p>
      </dsp:txBody>
      <dsp:txXfrm>
        <a:off x="35640" y="1817991"/>
        <a:ext cx="3939016" cy="658799"/>
      </dsp:txXfrm>
    </dsp:sp>
    <dsp:sp modelId="{4F2F7B0E-C3CD-4B7C-86F5-9425658E5BF6}">
      <dsp:nvSpPr>
        <dsp:cNvPr id="0" name=""/>
        <dsp:cNvSpPr/>
      </dsp:nvSpPr>
      <dsp:spPr>
        <a:xfrm>
          <a:off x="0" y="260459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team building</a:t>
          </a:r>
          <a:endParaRPr lang="de-DE" sz="3200" kern="1200" noProof="0" dirty="0"/>
        </a:p>
      </dsp:txBody>
      <dsp:txXfrm>
        <a:off x="35640" y="2640231"/>
        <a:ext cx="3939016" cy="658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40739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/>
            </a:rPr>
            <a:t>Design – </a:t>
          </a:r>
          <a:r>
            <a:rPr lang="de-DE" sz="2700" b="0" i="0" u="none" strike="noStrike" kern="1200" cap="none" baseline="0" noProof="0" dirty="0">
              <a:latin typeface="Franklin Gothic Book"/>
            </a:rPr>
            <a:t>already done</a:t>
          </a:r>
          <a:endParaRPr lang="de-DE" sz="2700" kern="1200" dirty="0"/>
        </a:p>
      </dsp:txBody>
      <dsp:txXfrm>
        <a:off x="30071" y="70810"/>
        <a:ext cx="3950154" cy="555862"/>
      </dsp:txXfrm>
    </dsp:sp>
    <dsp:sp modelId="{9B7846B1-9448-4F4A-A4E0-02E37575B50B}">
      <dsp:nvSpPr>
        <dsp:cNvPr id="0" name=""/>
        <dsp:cNvSpPr/>
      </dsp:nvSpPr>
      <dsp:spPr>
        <a:xfrm>
          <a:off x="0" y="734504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Database – already</a:t>
          </a:r>
          <a:r>
            <a:rPr lang="de-DE" sz="2700" kern="1200" dirty="0">
              <a:latin typeface="Franklin Gothic Book" panose="020B0503020102020204"/>
            </a:rPr>
            <a:t> done</a:t>
          </a:r>
          <a:endParaRPr lang="de-DE" sz="2700" kern="1200" dirty="0"/>
        </a:p>
      </dsp:txBody>
      <dsp:txXfrm>
        <a:off x="30071" y="764575"/>
        <a:ext cx="3950154" cy="555862"/>
      </dsp:txXfrm>
    </dsp:sp>
    <dsp:sp modelId="{F7258557-4462-423E-A5BD-8154F5CC0923}">
      <dsp:nvSpPr>
        <dsp:cNvPr id="0" name=""/>
        <dsp:cNvSpPr/>
      </dsp:nvSpPr>
      <dsp:spPr>
        <a:xfrm>
          <a:off x="0" y="1428269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Programming</a:t>
          </a:r>
          <a:endParaRPr lang="de-DE" sz="2700" kern="1200" noProof="0" dirty="0"/>
        </a:p>
      </dsp:txBody>
      <dsp:txXfrm>
        <a:off x="30071" y="1458340"/>
        <a:ext cx="3950154" cy="555862"/>
      </dsp:txXfrm>
    </dsp:sp>
    <dsp:sp modelId="{4F2F7B0E-C3CD-4B7C-86F5-9425658E5BF6}">
      <dsp:nvSpPr>
        <dsp:cNvPr id="0" name=""/>
        <dsp:cNvSpPr/>
      </dsp:nvSpPr>
      <dsp:spPr>
        <a:xfrm>
          <a:off x="0" y="2122034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create a presentation</a:t>
          </a:r>
          <a:endParaRPr lang="de-DE" sz="2700" kern="1200" noProof="0" dirty="0"/>
        </a:p>
      </dsp:txBody>
      <dsp:txXfrm>
        <a:off x="30071" y="2152105"/>
        <a:ext cx="3950154" cy="555862"/>
      </dsp:txXfrm>
    </dsp:sp>
    <dsp:sp modelId="{C26A991A-B6B3-4221-B855-C0E00AA5782A}">
      <dsp:nvSpPr>
        <dsp:cNvPr id="0" name=""/>
        <dsp:cNvSpPr/>
      </dsp:nvSpPr>
      <dsp:spPr>
        <a:xfrm>
          <a:off x="0" y="2815799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fix some issues</a:t>
          </a:r>
        </a:p>
      </dsp:txBody>
      <dsp:txXfrm>
        <a:off x="30071" y="2845870"/>
        <a:ext cx="3950154" cy="55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54899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u="none" strike="noStrike" kern="1200" cap="none" baseline="0" noProof="0" dirty="0">
              <a:solidFill>
                <a:schemeClr val="tx1"/>
              </a:solidFill>
              <a:latin typeface="Franklin Gothic Book"/>
            </a:rPr>
            <a:t>programming</a:t>
          </a:r>
        </a:p>
      </dsp:txBody>
      <dsp:txXfrm>
        <a:off x="35640" y="584631"/>
        <a:ext cx="3939016" cy="658799"/>
      </dsp:txXfrm>
    </dsp:sp>
    <dsp:sp modelId="{82F3B252-0415-482F-AEE5-6CC7A88C132A}">
      <dsp:nvSpPr>
        <dsp:cNvPr id="0" name=""/>
        <dsp:cNvSpPr/>
      </dsp:nvSpPr>
      <dsp:spPr>
        <a:xfrm>
          <a:off x="0" y="137123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create a </a:t>
          </a:r>
          <a:r>
            <a:rPr lang="de-DE" sz="3200" kern="1200" noProof="0" dirty="0"/>
            <a:t>presentation</a:t>
          </a:r>
        </a:p>
      </dsp:txBody>
      <dsp:txXfrm>
        <a:off x="35640" y="1406871"/>
        <a:ext cx="3939016" cy="658799"/>
      </dsp:txXfrm>
    </dsp:sp>
    <dsp:sp modelId="{F7258557-4462-423E-A5BD-8154F5CC0923}">
      <dsp:nvSpPr>
        <dsp:cNvPr id="0" name=""/>
        <dsp:cNvSpPr/>
      </dsp:nvSpPr>
      <dsp:spPr>
        <a:xfrm>
          <a:off x="0" y="219347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testing</a:t>
          </a:r>
          <a:endParaRPr lang="de-DE" sz="3200" kern="1200" noProof="0" dirty="0"/>
        </a:p>
      </dsp:txBody>
      <dsp:txXfrm>
        <a:off x="35640" y="2229111"/>
        <a:ext cx="3939016" cy="65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F411311-EC85-4D3C-A37A-70ADE2D74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77A1D2-69E4-4BC7-9E13-AAABBCF06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AB7369-A17F-4743-A5E0-BC279DA14D5F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72A1B1-3904-40D2-8573-A90EB3B51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964B0C-ADAA-48EF-8DAF-5B5FB665CE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45AECB-6015-4480-938D-9A5BD0E958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176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F8D1-1116-4FC1-9C7E-B70930CC49CE}" type="datetime1">
              <a:rPr lang="de-DE" smtClean="0"/>
              <a:pPr/>
              <a:t>22.01.2020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FFE2E9-7827-482E-8149-B87DE7FAEC7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952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73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5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38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94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83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59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16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198B77-8B03-44DB-B28C-774062AB7611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ihand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ihand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A9D9AA-5954-4EE4-9A7B-79D742D014CB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A31AE4-D856-4D77-8780-F110AD6E3C44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4D9DA-C4E9-4CBF-9ED2-8C80A003F83B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C1918-F0EF-4B30-B5A6-32D0F552E207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Freihandform 6" title="Zuschnittsmark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75C20-E2D1-4301-A508-3159E3A7B249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A51-AEA2-4BC7-BC9C-CFC2B7060855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130205-74E1-422B-A9EC-5A4269724ADB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A2C1E2-427B-48FB-80EB-439836EA88DA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591B990-3C69-4B8D-B262-B9A7BA75D4D3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EF6E9DA-FBE6-499C-AE4E-8D3885B480B1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05E332C7-8BA8-41F1-ADDC-AB69EF0584E2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Randleist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2.sv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ild 24" descr="Person mit Büchertasche, die auf die Berge schaut.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2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HOTEL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Black &amp; White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32341-C947-49A9-87B1-CDD984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/>
              <a:t>Team   </a:t>
            </a:r>
            <a:r>
              <a:rPr lang="de-DE" dirty="0"/>
              <a:t>Retro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CCE2B-AA18-46A5-8EE5-5DCDC458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827" y="2587924"/>
            <a:ext cx="2003636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Wolfgang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15ABC4-6D60-4F2B-9A7B-11562B9D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1251" y="2587924"/>
            <a:ext cx="2018014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Sandra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48C42771-0E73-498A-971F-F58A4315B655}"/>
              </a:ext>
            </a:extLst>
          </p:cNvPr>
          <p:cNvSpPr txBox="1">
            <a:spLocks/>
          </p:cNvSpPr>
          <p:nvPr/>
        </p:nvSpPr>
        <p:spPr>
          <a:xfrm>
            <a:off x="6792821" y="2582171"/>
            <a:ext cx="2003636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Barbara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C1B1D85-282A-4366-9F56-465EFC5FCD25}"/>
              </a:ext>
            </a:extLst>
          </p:cNvPr>
          <p:cNvSpPr txBox="1">
            <a:spLocks/>
          </p:cNvSpPr>
          <p:nvPr/>
        </p:nvSpPr>
        <p:spPr>
          <a:xfrm>
            <a:off x="9653916" y="2582173"/>
            <a:ext cx="2018014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Mattias</a:t>
            </a:r>
          </a:p>
        </p:txBody>
      </p:sp>
      <p:pic>
        <p:nvPicPr>
          <p:cNvPr id="5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BD48136C-2C5B-4CD2-A01C-A074C0D6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3535393"/>
            <a:ext cx="2340634" cy="1555631"/>
          </a:xfrm>
          <a:prstGeom prst="rect">
            <a:avLst/>
          </a:prstGeom>
        </p:spPr>
      </p:pic>
      <p:pic>
        <p:nvPicPr>
          <p:cNvPr id="9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602666DC-F4A5-47AD-80BF-0CEB6CE1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3535393"/>
            <a:ext cx="2340634" cy="1555631"/>
          </a:xfrm>
          <a:prstGeom prst="rect">
            <a:avLst/>
          </a:prstGeom>
        </p:spPr>
      </p:pic>
      <p:pic>
        <p:nvPicPr>
          <p:cNvPr id="11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94861BF3-F472-4FEE-90D3-F86EE496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48" y="3535393"/>
            <a:ext cx="2340634" cy="1555631"/>
          </a:xfrm>
          <a:prstGeom prst="rect">
            <a:avLst/>
          </a:prstGeom>
        </p:spPr>
      </p:pic>
      <p:pic>
        <p:nvPicPr>
          <p:cNvPr id="12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E749F6EB-72E6-45D8-8BD6-B9371A12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78" y="3535393"/>
            <a:ext cx="2340634" cy="1555631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6D16D1AC-C14E-4D24-9A94-1A171312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84" y="3762375"/>
            <a:ext cx="1173553" cy="1029779"/>
          </a:xfrm>
          <a:prstGeom prst="rect">
            <a:avLst/>
          </a:prstGeom>
        </p:spPr>
      </p:pic>
      <p:pic>
        <p:nvPicPr>
          <p:cNvPr id="18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93D4D64F-8CE7-436D-B2CB-8D7DC071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004" y="3736832"/>
            <a:ext cx="974785" cy="1052109"/>
          </a:xfrm>
          <a:prstGeom prst="rect">
            <a:avLst/>
          </a:prstGeom>
        </p:spPr>
      </p:pic>
      <p:pic>
        <p:nvPicPr>
          <p:cNvPr id="17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E359C9A9-DCE3-4043-9DAD-D5E11309F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702" y="2582936"/>
            <a:ext cx="313428" cy="355034"/>
          </a:xfrm>
          <a:prstGeom prst="rect">
            <a:avLst/>
          </a:prstGeom>
        </p:spPr>
      </p:pic>
      <p:pic>
        <p:nvPicPr>
          <p:cNvPr id="19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5A953D1B-D8AC-4EAA-B1C8-5762049B9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33" y="2582935"/>
            <a:ext cx="313428" cy="355034"/>
          </a:xfrm>
          <a:prstGeom prst="rect">
            <a:avLst/>
          </a:prstGeom>
        </p:spPr>
      </p:pic>
      <p:pic>
        <p:nvPicPr>
          <p:cNvPr id="23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F144E833-99E7-481F-83AB-6AFA8AE8E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739" y="2582936"/>
            <a:ext cx="313428" cy="355034"/>
          </a:xfrm>
          <a:prstGeom prst="rect">
            <a:avLst/>
          </a:prstGeom>
        </p:spPr>
      </p:pic>
      <p:pic>
        <p:nvPicPr>
          <p:cNvPr id="24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D11C4F5B-EE1A-4087-9452-4F0DF86B7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18" y="2582935"/>
            <a:ext cx="313428" cy="355034"/>
          </a:xfrm>
          <a:prstGeom prst="rect">
            <a:avLst/>
          </a:prstGeom>
        </p:spPr>
      </p:pic>
      <p:pic>
        <p:nvPicPr>
          <p:cNvPr id="13" name="Grafik 14" descr="Ein Bild, das Tisch, Zeichnung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474FE340-842A-4D3C-8E17-B175594E2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495" y="3737664"/>
            <a:ext cx="1294862" cy="1050448"/>
          </a:xfrm>
          <a:prstGeom prst="rect">
            <a:avLst/>
          </a:prstGeom>
        </p:spPr>
      </p:pic>
      <p:pic>
        <p:nvPicPr>
          <p:cNvPr id="16" name="Grafik 19" descr="Ein Bild, das Ball, Mann, fahrend, Spieler enthält.&#10;&#10;Mit sehr hoher Zuverlässigkeit generierte Beschreibung">
            <a:extLst>
              <a:ext uri="{FF2B5EF4-FFF2-40B4-BE49-F238E27FC236}">
                <a16:creationId xmlns:a16="http://schemas.microsoft.com/office/drawing/2014/main" id="{5B0FFEB2-47EC-4033-BBBB-D4B69A357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476" y="3742575"/>
            <a:ext cx="1305465" cy="1040622"/>
          </a:xfrm>
          <a:prstGeom prst="rect">
            <a:avLst/>
          </a:prstGeom>
        </p:spPr>
      </p:pic>
      <p:pic>
        <p:nvPicPr>
          <p:cNvPr id="25" name="Grafik 25" descr="Lupe">
            <a:extLst>
              <a:ext uri="{FF2B5EF4-FFF2-40B4-BE49-F238E27FC236}">
                <a16:creationId xmlns:a16="http://schemas.microsoft.com/office/drawing/2014/main" id="{5C0D62A1-C7EF-4098-BED4-DDF557EEEC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1932" y="-18690"/>
            <a:ext cx="2711569" cy="26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5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rtlCol="0">
            <a:normAutofit/>
          </a:bodyPr>
          <a:lstStyle/>
          <a:p>
            <a:r>
              <a:rPr lang="de-DE"/>
              <a:t>TEAM-Work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fik 9" descr="Ein Bild, das Screenshot, Text enthält.&#10;&#10;Mit sehr hoher Zuverlässigkeit generierte Beschreibung">
            <a:extLst>
              <a:ext uri="{FF2B5EF4-FFF2-40B4-BE49-F238E27FC236}">
                <a16:creationId xmlns:a16="http://schemas.microsoft.com/office/drawing/2014/main" id="{473D659A-AA3B-4C90-8034-CA7F085A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03" y="645106"/>
            <a:ext cx="4526181" cy="5247747"/>
          </a:xfrm>
          <a:prstGeom prst="rect">
            <a:avLst/>
          </a:prstGeom>
        </p:spPr>
      </p:pic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246143"/>
              </p:ext>
            </p:extLst>
          </p:nvPr>
        </p:nvGraphicFramePr>
        <p:xfrm>
          <a:off x="7860667" y="2286000"/>
          <a:ext cx="3656419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07" name="Grafik 1107" descr="Prost">
            <a:extLst>
              <a:ext uri="{FF2B5EF4-FFF2-40B4-BE49-F238E27FC236}">
                <a16:creationId xmlns:a16="http://schemas.microsoft.com/office/drawing/2014/main" id="{17496EC5-EDCD-4E34-B826-603208DCC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85894" y="5851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8" y="631373"/>
            <a:ext cx="4435782" cy="2035628"/>
          </a:xfrm>
        </p:spPr>
        <p:txBody>
          <a:bodyPr rtlCol="0">
            <a:normAutofit/>
          </a:bodyPr>
          <a:lstStyle/>
          <a:p>
            <a:r>
              <a:rPr lang="de-DE"/>
              <a:t>           Trello –       first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34252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6" name="Grafik 5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A93CC0B-B4FF-4D8B-86B7-ACA662102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5" y="1023740"/>
            <a:ext cx="6668216" cy="4810522"/>
          </a:xfrm>
          <a:prstGeom prst="rect">
            <a:avLst/>
          </a:prstGeom>
        </p:spPr>
      </p:pic>
      <p:sp>
        <p:nvSpPr>
          <p:cNvPr id="122" name="Rechteck 121">
            <a:extLst>
              <a:ext uri="{FF2B5EF4-FFF2-40B4-BE49-F238E27FC236}">
                <a16:creationId xmlns:a16="http://schemas.microsoft.com/office/drawing/2014/main" id="{C705E822-A909-465B-AAC5-875B0073A72A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FB8C2EE-B911-4653-BC78-2FF091AE1AA4}"/>
              </a:ext>
            </a:extLst>
          </p:cNvPr>
          <p:cNvSpPr/>
          <p:nvPr/>
        </p:nvSpPr>
        <p:spPr>
          <a:xfrm>
            <a:off x="5538157" y="5818517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8" y="631373"/>
            <a:ext cx="4435782" cy="2035628"/>
          </a:xfrm>
        </p:spPr>
        <p:txBody>
          <a:bodyPr rtlCol="0">
            <a:normAutofit/>
          </a:bodyPr>
          <a:lstStyle/>
          <a:p>
            <a:r>
              <a:rPr lang="de-DE"/>
              <a:t>           Trello –   first half </a:t>
            </a:r>
            <a:r>
              <a:rPr lang="de-DE" dirty="0"/>
              <a:t>done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37118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" name="Grafik 54" descr="Ein Bild, das Screenshot, Personen enthält.&#10;&#10;Mit sehr hoher Zuverlässigkeit generierte Beschreibung">
            <a:extLst>
              <a:ext uri="{FF2B5EF4-FFF2-40B4-BE49-F238E27FC236}">
                <a16:creationId xmlns:a16="http://schemas.microsoft.com/office/drawing/2014/main" id="{B1C50476-5E35-426A-8D04-13395B81A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3" y="1034189"/>
            <a:ext cx="6668217" cy="4804001"/>
          </a:xfrm>
          <a:prstGeom prst="rect">
            <a:avLst/>
          </a:prstGeom>
        </p:spPr>
      </p:pic>
      <p:sp>
        <p:nvSpPr>
          <p:cNvPr id="736" name="Rechteck 735">
            <a:extLst>
              <a:ext uri="{FF2B5EF4-FFF2-40B4-BE49-F238E27FC236}">
                <a16:creationId xmlns:a16="http://schemas.microsoft.com/office/drawing/2014/main" id="{047C1BB1-41D4-4925-9CBB-3694E1EB1CC0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8" name="Rechteck 737">
            <a:extLst>
              <a:ext uri="{FF2B5EF4-FFF2-40B4-BE49-F238E27FC236}">
                <a16:creationId xmlns:a16="http://schemas.microsoft.com/office/drawing/2014/main" id="{78B6DAEB-6369-417A-BFCF-3263FC46E537}"/>
              </a:ext>
            </a:extLst>
          </p:cNvPr>
          <p:cNvSpPr/>
          <p:nvPr/>
        </p:nvSpPr>
        <p:spPr>
          <a:xfrm>
            <a:off x="5532408" y="5841521"/>
            <a:ext cx="6656716" cy="1020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8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0" y="717638"/>
            <a:ext cx="5255291" cy="2035628"/>
          </a:xfrm>
        </p:spPr>
        <p:txBody>
          <a:bodyPr rtlCol="0">
            <a:normAutofit/>
          </a:bodyPr>
          <a:lstStyle/>
          <a:p>
            <a:r>
              <a:rPr lang="de-DE" dirty="0"/>
              <a:t>              Trello –</a:t>
            </a:r>
            <a:r>
              <a:rPr lang="de-DE"/>
              <a:t>        second week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33235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Grafik 2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B107DEA-9B69-4D5D-AAE7-D62526E36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2" y="1028594"/>
            <a:ext cx="6668218" cy="4800811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391C9F9D-9BBF-46CE-9E2A-D114375BE3BD}"/>
              </a:ext>
            </a:extLst>
          </p:cNvPr>
          <p:cNvSpPr/>
          <p:nvPr/>
        </p:nvSpPr>
        <p:spPr>
          <a:xfrm>
            <a:off x="5538158" y="5818517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97AF1C-2B6A-45C7-A7BC-C9648810821D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2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5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E123EE0-757D-4057-830C-590586E5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1" y="1913"/>
            <a:ext cx="11476444" cy="68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rau mit Aktenkoffer, die eine Straße hinunter geht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3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de-DE">
                <a:solidFill>
                  <a:schemeClr val="bg2"/>
                </a:solidFill>
              </a:rPr>
              <a:t>LET´S HAVE A LOOK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osleg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91CEF5-7D17-4449-AD82-27F788CCE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BAF3C8-71C4-431D-8214-C45BE69CDA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D032C04-CDCC-4B71-8433-7230B8B14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Breitbild</PresentationFormat>
  <Paragraphs>20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Loslegen</vt:lpstr>
      <vt:lpstr>HOTEL Black &amp; White</vt:lpstr>
      <vt:lpstr>Team   Retro</vt:lpstr>
      <vt:lpstr>TEAM-Work</vt:lpstr>
      <vt:lpstr>           Trello –       first week</vt:lpstr>
      <vt:lpstr>           Trello –   first half done</vt:lpstr>
      <vt:lpstr>              Trello –        second week</vt:lpstr>
      <vt:lpstr>PowerPoint-Präsentation</vt:lpstr>
      <vt:lpstr>LET´S HAVE A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Reise, Design "Ernte"</dc:title>
  <dc:creator/>
  <cp:lastModifiedBy/>
  <cp:revision>610</cp:revision>
  <dcterms:created xsi:type="dcterms:W3CDTF">2020-01-17T09:19:01Z</dcterms:created>
  <dcterms:modified xsi:type="dcterms:W3CDTF">2020-01-22T13:01:30Z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