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ock_and_flow" TargetMode="External"/><Relationship Id="rId3" Type="http://schemas.openxmlformats.org/officeDocument/2006/relationships/hyperlink" Target="https://en.wikipedia.org/wiki/State_machin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/>
              <a:t>AnyLogic</a:t>
            </a:r>
            <a:r>
              <a:rPr lang="es-419"/>
              <a:t> is a multi method simulation modeling tool developed by The AnyLogic Company (former XJ Technologies). It supports agent-based, discrete event, and system dynamics simulation methodologies</a:t>
            </a:r>
            <a:r>
              <a:rPr baseline="30000" lang="es-419"/>
              <a:t>.</a:t>
            </a:r>
            <a:r>
              <a:rPr lang="es-419"/>
              <a:t> AnyLogic PLE edition is available for free for self-educational and educational purposes.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The AnyLogic simulation language consists of following items: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-419" u="sng">
                <a:solidFill>
                  <a:schemeClr val="hlink"/>
                </a:solidFill>
                <a:hlinkClick r:id="rId2"/>
              </a:rPr>
              <a:t>Stock &amp; Flow Diagrams</a:t>
            </a:r>
            <a:r>
              <a:rPr lang="es-419"/>
              <a:t> are used for System Dynamics modeling.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-419" u="sng">
                <a:solidFill>
                  <a:schemeClr val="hlink"/>
                </a:solidFill>
                <a:hlinkClick r:id="rId3"/>
              </a:rPr>
              <a:t>Statecharts</a:t>
            </a:r>
            <a:r>
              <a:rPr lang="es-419"/>
              <a:t> are used mostly in Agent Based modeling to define agent behavior. They are also often used in Discrete Event modeling, e.g. to simulate machine failure.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-419"/>
              <a:t>Action charts</a:t>
            </a:r>
            <a:r>
              <a:rPr lang="es-419"/>
              <a:t> are used to define algorithms. They may be used in Discrete Event modeling, e.g. for call routing, or in Agent Based modeling, e.g. for agent decision logic.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s-419"/>
              <a:t>Process flowcharts</a:t>
            </a:r>
            <a:r>
              <a:rPr lang="es-419"/>
              <a:t> are the basic construction used to define process in Discrete Event modeling. Looking at this flowchart you may see why Discrete Event style is often called Process Centric.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/>
              <a:t>The language also includes: low level modeling constructions (variables, equations, parameters, events etc.), presentation shapes (lines, polylines, ovals etc.), analysis facilities (datasets, histograms, plots), connectivity tools, standard images, and experiments frameworks.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unthemodel.com/" TargetMode="External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0176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0"/>
              <a:t>Anylogic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Maria Barbarita Camargo García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Juan David Vargas Mora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699" y="3355099"/>
            <a:ext cx="3375948" cy="1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460950" y="2498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Advantages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460950" y="1995372"/>
            <a:ext cx="8222100" cy="21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Support for multi method modeling.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Decreased need for coding.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Cross-platform.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Big library of sample models.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-419"/>
              <a:t>Easy-to-share models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runthemodel.com</a:t>
            </a:r>
            <a:r>
              <a:rPr lang="es-419"/>
              <a:t>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199" y="3490149"/>
            <a:ext cx="3375948" cy="1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460950" y="2498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Disadvantages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460950" y="1995372"/>
            <a:ext cx="8222100" cy="21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Limited use without license purchase.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199" y="3490149"/>
            <a:ext cx="3375948" cy="1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95525" y="37959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What is AnyLogic ?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37" y="1273212"/>
            <a:ext cx="26384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460950" y="5094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Features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460950" y="1571175"/>
            <a:ext cx="8222100" cy="29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Char char="●"/>
            </a:pPr>
            <a:r>
              <a:rPr lang="es-419" sz="1800"/>
              <a:t>Support for the three well-known modeling approaches: system dynamics, discrete-event simulation, and agent-based modeling.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  <a:buChar char="●"/>
            </a:pPr>
            <a:r>
              <a:rPr lang="es-419" sz="1800"/>
              <a:t>Any combination of this approaches can be used within a single model.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SzPct val="100000"/>
              <a:buChar char="●"/>
            </a:pPr>
            <a:r>
              <a:rPr lang="es-419" sz="1800"/>
              <a:t>Simplified model building.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algn="just">
              <a:spcBef>
                <a:spcPts val="0"/>
              </a:spcBef>
              <a:buSzPct val="100000"/>
              <a:buChar char="●"/>
            </a:pPr>
            <a:r>
              <a:rPr lang="es-419" sz="1800"/>
              <a:t>Includes a graphical modeling language but also allows extensions for the simulation models with Java code.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2010700" y="606225"/>
            <a:ext cx="47625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626850" y="3576625"/>
            <a:ext cx="5530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3F3F3"/>
                </a:solidFill>
              </a:rPr>
              <a:t>How simulation approaches correspond to the level of abstraction.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749" y="3576624"/>
            <a:ext cx="3375948" cy="1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460950" y="627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s-419"/>
              <a:t>Simulation Language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87" y="1387250"/>
            <a:ext cx="5276275" cy="33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