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439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2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DD4B3-4184-F34E-BDB8-52034BE01187}" type="datetimeFigureOut">
              <a:rPr lang="es-ES" smtClean="0"/>
              <a:t>3/8/22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0D205-4CD2-B245-8A4D-B1AC42629D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07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D05B9-ED07-3E4B-973B-F3C681C8B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C4FAE-B1D3-564F-BFA5-1A64888F5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9BCF0-BDF4-DC44-BDE9-AA8FF048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3/8/22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4D9EF-E4B7-C147-AA7D-D4426D0B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19A0-6D10-B544-ACB1-F10D5CF5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66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9E7A6-3266-144A-9C7D-C5AEDB74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9C40B9-7697-404D-9777-EAE581386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863E6-A3EE-284F-9BB2-40B03685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3/8/22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BF82D-61AA-0B41-A078-CC2C6AC1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20EA7D-5E7A-0E47-A55D-44FC58C7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19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53E9D9-AAB1-8F47-AB2F-3BABADF0F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945C50-A0D5-AB4A-B217-4AC2322D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138215-0181-174C-9A2E-2B96ABC0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3/8/22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13A5F-94CB-B441-BBA4-F51F31C8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4801CB-7205-3144-A7A3-DBE23D67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97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5FB8-45D7-4534-A4F3-D8FD1454888E}"/>
              </a:ext>
            </a:extLst>
          </p:cNvPr>
          <p:cNvSpPr/>
          <p:nvPr userDrawn="1"/>
        </p:nvSpPr>
        <p:spPr>
          <a:xfrm>
            <a:off x="64547" y="48409"/>
            <a:ext cx="12064700" cy="6750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F2374-E52F-4735-BF31-6EFE63C1A861}"/>
              </a:ext>
            </a:extLst>
          </p:cNvPr>
          <p:cNvSpPr/>
          <p:nvPr userDrawn="1"/>
        </p:nvSpPr>
        <p:spPr>
          <a:xfrm>
            <a:off x="9003323" y="53296"/>
            <a:ext cx="3125936" cy="3164689"/>
          </a:xfrm>
          <a:prstGeom prst="rect">
            <a:avLst/>
          </a:prstGeom>
          <a:solidFill>
            <a:srgbClr val="70E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750847B9-641B-4EB4-A09A-B8E3BD6CA0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160974"/>
            <a:ext cx="4536053" cy="455539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B1CC1-509F-4213-B024-74B1D53034CA}"/>
              </a:ext>
            </a:extLst>
          </p:cNvPr>
          <p:cNvSpPr/>
          <p:nvPr userDrawn="1"/>
        </p:nvSpPr>
        <p:spPr>
          <a:xfrm>
            <a:off x="6096000" y="5716368"/>
            <a:ext cx="4557373" cy="1088335"/>
          </a:xfrm>
          <a:prstGeom prst="rect">
            <a:avLst/>
          </a:prstGeom>
          <a:solidFill>
            <a:srgbClr val="381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50FE9-DEBC-3946-B740-8D3B08DF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35D90-C6D6-A647-9BBC-9E6FCA55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AAF31B-F65B-A54A-B6E5-0AED1113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3/8/22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33B9A-4260-E34F-B9D2-150059F6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5CE592-E231-CA4E-9F5F-C8E3DBF6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6D087-5ABB-C44A-8B6B-93B7C897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6CAE0-31AC-1B44-8FE6-007D1AC04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C39D24-91E5-EA4A-B419-5C026599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3/8/22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5ECA44-AEE3-8345-8118-016CD3C4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9A503-BE38-B14E-97C9-9E634EF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67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9B999-7F2C-8C4C-8EAC-F4ADA376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EA45B-420E-8F41-8EAE-4F8309005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12B93-67BD-DF4E-819B-B786E10A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06223D-BFC4-7C41-B63F-D643014B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3/8/22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3C4A96-C1C4-7D45-8C51-83978900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3F5000-42B6-8948-89C4-DC06A162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71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3D69F-6B26-F649-B4BD-E06E2828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08100-4511-F74E-BC62-9DECA0BA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53FB71-7F4F-4F40-9DF3-F0D08EE61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E6440E-1349-D94D-8BD9-4A8CDD6D7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C85BE2-040F-2046-B372-269A88A97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F87CBA-32EF-054B-9A41-1159741E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3/8/22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7FA664-149B-6D4E-9E00-3DB9A5FD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89B3B2-BC08-574C-BDF8-35016306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5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A0A6C-5391-6242-AED9-2CB82CF0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DCCA22-81B6-924B-9709-56D349B8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3/8/22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25A0E0-6B90-F849-AF1B-94561905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170504-4D05-E044-BC4B-4E9C2A90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52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CFDBC7-6F6B-F244-A956-D7A3E326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3/8/22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3E9A5D-69ED-F04D-8B2F-E2A4B52A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5A65A4-8A7F-6041-AAA4-22720E1F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10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CEBAD-0531-5A40-85E6-886DF8DE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A5E119-142D-C045-8BFD-1570474B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BD797F-A002-3742-AD59-DD5C6D734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113461-2D74-2847-A218-D3B8F9C8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3/8/22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A03917-91D1-754D-AE17-BE15384E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D0EAD0-FB97-B24A-B9FE-B76F7366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14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7078-48A6-3149-98A6-13842AE1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5F79D8-3D8F-464B-B8E5-27EF07B2E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DCDBA6-07A5-9545-934C-E00E6299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20E8F1-79CB-BC44-8C91-DC6F195C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3/8/22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539AEF-8CEE-304C-A4B8-147C89F5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B05AD5-283E-3447-ADA1-CFB09C4E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06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4EE96D-CBE7-DD47-B9FD-0E376174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4A9DBD-E2C9-C246-9287-3C5B32F82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7529D-215D-C64C-A5CE-327C924FD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AD7C-164E-D342-BCC6-8A80D0BDA205}" type="datetimeFigureOut">
              <a:rPr lang="es-ES" smtClean="0"/>
              <a:t>3/8/22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D6E2E-0123-B944-A988-EB19E8461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AAB89-36C5-5A49-97B7-F83EBC2CE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51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4">
            <a:extLst>
              <a:ext uri="{FF2B5EF4-FFF2-40B4-BE49-F238E27FC236}">
                <a16:creationId xmlns:a16="http://schemas.microsoft.com/office/drawing/2014/main" id="{6F5A9FED-26AD-D749-B87A-3B8FF1E1001E}"/>
              </a:ext>
            </a:extLst>
          </p:cNvPr>
          <p:cNvSpPr txBox="1"/>
          <p:nvPr/>
        </p:nvSpPr>
        <p:spPr>
          <a:xfrm>
            <a:off x="1051483" y="1166200"/>
            <a:ext cx="453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>
                <a:solidFill>
                  <a:prstClr val="black"/>
                </a:solidFill>
                <a:latin typeface="Manrope ExtraLight" pitchFamily="2" charset="0"/>
                <a:ea typeface="Manrope ExtraLight" charset="0"/>
                <a:cs typeface="Manrope ExtraLight" charset="0"/>
              </a:rPr>
              <a:t>1. Captación de Leads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E19F1FE-00B6-9347-9A2A-7C279D624968}"/>
              </a:ext>
            </a:extLst>
          </p:cNvPr>
          <p:cNvSpPr/>
          <p:nvPr/>
        </p:nvSpPr>
        <p:spPr>
          <a:xfrm>
            <a:off x="1051036" y="2237740"/>
            <a:ext cx="4656082" cy="189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Manrope" charset="0"/>
                <a:ea typeface="Manrope" charset="0"/>
                <a:cs typeface="Manrope" charset="0"/>
                <a:sym typeface="Helvetica Neue"/>
              </a:rPr>
              <a:t>S-   Aumentar los leads cualificados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s-E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Manrope" charset="0"/>
                <a:ea typeface="Manrope" charset="0"/>
                <a:cs typeface="Manrope" charset="0"/>
                <a:sym typeface="Helvetica Neue"/>
              </a:rPr>
              <a:t>M- Obtener un 50% más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s-E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Manrope" charset="0"/>
                <a:ea typeface="Manrope" charset="0"/>
                <a:cs typeface="Manrope" charset="0"/>
                <a:sym typeface="Helvetica Neue"/>
              </a:rPr>
              <a:t>A-  Con acciones de marketing tales como campañas online, acciones en </a:t>
            </a:r>
            <a:r>
              <a:rPr lang="es-ES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anrope" charset="0"/>
                <a:ea typeface="Manrope" charset="0"/>
                <a:cs typeface="Manrope" charset="0"/>
                <a:sym typeface="Helvetica Neue"/>
              </a:rPr>
              <a:t>rrss</a:t>
            </a:r>
            <a:r>
              <a:rPr lang="es-E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Manrope" charset="0"/>
                <a:ea typeface="Manrope" charset="0"/>
                <a:cs typeface="Manrope" charset="0"/>
                <a:sym typeface="Helvetica Neue"/>
              </a:rPr>
              <a:t> + blog, participación en eventos, email </a:t>
            </a:r>
            <a:r>
              <a:rPr lang="es-ES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anrope" charset="0"/>
                <a:ea typeface="Manrope" charset="0"/>
                <a:cs typeface="Manrope" charset="0"/>
                <a:sym typeface="Helvetica Neue"/>
              </a:rPr>
              <a:t>mkt</a:t>
            </a:r>
            <a:r>
              <a:rPr lang="es-E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Manrope" charset="0"/>
                <a:ea typeface="Manrope" charset="0"/>
                <a:cs typeface="Manrope" charset="0"/>
                <a:sym typeface="Helvetica Neue"/>
              </a:rPr>
              <a:t>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s-E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Manrope" charset="0"/>
                <a:ea typeface="Manrope" charset="0"/>
                <a:cs typeface="Manrope" charset="0"/>
                <a:sym typeface="Helvetica Neue"/>
              </a:rPr>
              <a:t>R-  Aumentar ventas  gracias a leads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s-E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Manrope" charset="0"/>
                <a:ea typeface="Manrope" charset="0"/>
                <a:cs typeface="Manrope" charset="0"/>
                <a:sym typeface="Helvetica Neue"/>
              </a:rPr>
              <a:t>T-  Alcanzarlo en el segundo trimestre del año 2023</a:t>
            </a: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E9C09DF3-DF12-40DE-9A23-22AE23102AE6}"/>
              </a:ext>
            </a:extLst>
          </p:cNvPr>
          <p:cNvSpPr txBox="1"/>
          <p:nvPr/>
        </p:nvSpPr>
        <p:spPr>
          <a:xfrm>
            <a:off x="6615164" y="6165639"/>
            <a:ext cx="1703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kern="0" dirty="0">
                <a:solidFill>
                  <a:prstClr val="white"/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Marketing Digital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13893C00-E3F5-4ECC-A9E8-5D214EA9420D}"/>
              </a:ext>
            </a:extLst>
          </p:cNvPr>
          <p:cNvSpPr txBox="1"/>
          <p:nvPr/>
        </p:nvSpPr>
        <p:spPr>
          <a:xfrm>
            <a:off x="8814849" y="6165639"/>
            <a:ext cx="1324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200" kern="0" dirty="0">
                <a:solidFill>
                  <a:prstClr val="white">
                    <a:lumMod val="95000"/>
                  </a:prstClr>
                </a:solidFill>
                <a:latin typeface="Manrope" pitchFamily="2" charset="0"/>
                <a:ea typeface="Manrope ExtraLight" charset="0"/>
                <a:cs typeface="Manrope ExtraLight" charset="0"/>
              </a:rPr>
              <a:t>Estrategia 1</a:t>
            </a:r>
          </a:p>
        </p:txBody>
      </p:sp>
    </p:spTree>
    <p:extLst>
      <p:ext uri="{BB962C8B-B14F-4D97-AF65-F5344CB8AC3E}">
        <p14:creationId xmlns:p14="http://schemas.microsoft.com/office/powerpoint/2010/main" val="7367571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58</Words>
  <Application>Microsoft Macintosh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Manrope</vt:lpstr>
      <vt:lpstr>Manrope ExtraLight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10</cp:revision>
  <dcterms:created xsi:type="dcterms:W3CDTF">2021-04-22T08:59:06Z</dcterms:created>
  <dcterms:modified xsi:type="dcterms:W3CDTF">2022-08-03T09:33:16Z</dcterms:modified>
</cp:coreProperties>
</file>