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erriweather Sans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Ranchers"/>
      <p:regular r:id="rId35"/>
    </p:embeddedFont>
    <p:embeddedFont>
      <p:font typeface="Lilita One"/>
      <p:regular r:id="rId36"/>
    </p:embeddedFont>
    <p:embeddedFont>
      <p:font typeface="Nunito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5BD34B-8441-4645-8FD8-F9EE502E86FF}">
  <a:tblStyle styleId="{845BD34B-8441-4645-8FD8-F9EE502E86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erriweatherSans-bold.fntdata"/><Relationship Id="rId23" Type="http://schemas.openxmlformats.org/officeDocument/2006/relationships/font" Target="fonts/Merriweather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Sans-boldItalic.fntdata"/><Relationship Id="rId25" Type="http://schemas.openxmlformats.org/officeDocument/2006/relationships/font" Target="fonts/MerriweatherSans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33" Type="http://schemas.openxmlformats.org/officeDocument/2006/relationships/font" Target="fonts/Poppins-italic.fntdata"/><Relationship Id="rId10" Type="http://schemas.openxmlformats.org/officeDocument/2006/relationships/slide" Target="slides/slide5.xml"/><Relationship Id="rId32" Type="http://schemas.openxmlformats.org/officeDocument/2006/relationships/font" Target="fonts/Poppins-bold.fntdata"/><Relationship Id="rId13" Type="http://schemas.openxmlformats.org/officeDocument/2006/relationships/slide" Target="slides/slide8.xml"/><Relationship Id="rId35" Type="http://schemas.openxmlformats.org/officeDocument/2006/relationships/font" Target="fonts/Ranchers-regular.fntdata"/><Relationship Id="rId12" Type="http://schemas.openxmlformats.org/officeDocument/2006/relationships/slide" Target="slides/slide7.xml"/><Relationship Id="rId34" Type="http://schemas.openxmlformats.org/officeDocument/2006/relationships/font" Target="fonts/Poppins-boldItalic.fntdata"/><Relationship Id="rId15" Type="http://schemas.openxmlformats.org/officeDocument/2006/relationships/slide" Target="slides/slide10.xml"/><Relationship Id="rId37" Type="http://schemas.openxmlformats.org/officeDocument/2006/relationships/font" Target="fonts/NunitoMedium-regular.fntdata"/><Relationship Id="rId14" Type="http://schemas.openxmlformats.org/officeDocument/2006/relationships/slide" Target="slides/slide9.xml"/><Relationship Id="rId36" Type="http://schemas.openxmlformats.org/officeDocument/2006/relationships/font" Target="fonts/LilitaOne-regular.fntdata"/><Relationship Id="rId17" Type="http://schemas.openxmlformats.org/officeDocument/2006/relationships/slide" Target="slides/slide12.xml"/><Relationship Id="rId39" Type="http://schemas.openxmlformats.org/officeDocument/2006/relationships/font" Target="fonts/NunitoMedium-italic.fntdata"/><Relationship Id="rId16" Type="http://schemas.openxmlformats.org/officeDocument/2006/relationships/slide" Target="slides/slide11.xml"/><Relationship Id="rId38" Type="http://schemas.openxmlformats.org/officeDocument/2006/relationships/font" Target="fonts/Nunito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732cfaf4f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732cfaf4f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11ee93585a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11ee93585a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11ee93585a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11ee93585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11ee93585a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11ee93585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1ee93585a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1ee93585a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11ee93585a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11ee93585a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11ee93585a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11ee93585a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125b549be7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125b549be7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125b549be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125b549be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70f1f795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70f1f795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70f1f795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70f1f795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70f1f795cd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70f1f795cd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ad5707b9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ad5707b9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1175953f78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1175953f78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8732cfaf4f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8732cfaf4f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1175953f7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1175953f7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1175953f78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1175953f78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www.freepik.com/home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309975" y="-436124"/>
            <a:ext cx="9810503" cy="6653037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819000" y="1179150"/>
            <a:ext cx="3519600" cy="209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300"/>
              <a:buNone/>
              <a:defRPr sz="8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19000" y="3276750"/>
            <a:ext cx="2302200" cy="68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2994550" y="1629250"/>
            <a:ext cx="5440200" cy="14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3818150" y="2887488"/>
            <a:ext cx="4619700" cy="58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59" name="Google Shape;59;p11"/>
          <p:cNvGrpSpPr/>
          <p:nvPr/>
        </p:nvGrpSpPr>
        <p:grpSpPr>
          <a:xfrm>
            <a:off x="-3999278" y="-4342890"/>
            <a:ext cx="15279196" cy="13844602"/>
            <a:chOff x="-3999278" y="-4342890"/>
            <a:chExt cx="15279196" cy="13844602"/>
          </a:xfrm>
        </p:grpSpPr>
        <p:sp>
          <p:nvSpPr>
            <p:cNvPr id="60" name="Google Shape;60;p11"/>
            <p:cNvSpPr/>
            <p:nvPr/>
          </p:nvSpPr>
          <p:spPr>
            <a:xfrm flipH="1" rot="-9000168">
              <a:off x="-3142183" y="-2603119"/>
              <a:ext cx="8487719" cy="57022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1"/>
            <p:cNvSpPr/>
            <p:nvPr/>
          </p:nvSpPr>
          <p:spPr>
            <a:xfrm flipH="1" rot="2699781">
              <a:off x="3728250" y="3085768"/>
              <a:ext cx="6920987" cy="4650162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 rot="-1799977">
            <a:off x="-3608516" y="-94354"/>
            <a:ext cx="13031996" cy="8837708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945879" y="3839904"/>
            <a:ext cx="25089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type="title"/>
          </p:nvPr>
        </p:nvSpPr>
        <p:spPr>
          <a:xfrm>
            <a:off x="999151" y="1880464"/>
            <a:ext cx="18711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2" type="title"/>
          </p:nvPr>
        </p:nvSpPr>
        <p:spPr>
          <a:xfrm>
            <a:off x="3628301" y="1878325"/>
            <a:ext cx="18711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3" type="title"/>
          </p:nvPr>
        </p:nvSpPr>
        <p:spPr>
          <a:xfrm>
            <a:off x="6257447" y="1880470"/>
            <a:ext cx="18711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4" type="subTitle"/>
          </p:nvPr>
        </p:nvSpPr>
        <p:spPr>
          <a:xfrm>
            <a:off x="694856" y="3846300"/>
            <a:ext cx="25089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3317255" y="3846300"/>
            <a:ext cx="25089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3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7" type="title"/>
          </p:nvPr>
        </p:nvSpPr>
        <p:spPr>
          <a:xfrm>
            <a:off x="670966" y="3056075"/>
            <a:ext cx="25572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3293243" y="3056075"/>
            <a:ext cx="25572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74" name="Google Shape;74;p13"/>
          <p:cNvSpPr txBox="1"/>
          <p:nvPr>
            <p:ph idx="9" type="title"/>
          </p:nvPr>
        </p:nvSpPr>
        <p:spPr>
          <a:xfrm>
            <a:off x="5915511" y="3056075"/>
            <a:ext cx="25572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4"/>
          <p:cNvGrpSpPr/>
          <p:nvPr/>
        </p:nvGrpSpPr>
        <p:grpSpPr>
          <a:xfrm>
            <a:off x="-1175498" y="-934849"/>
            <a:ext cx="11292967" cy="9246786"/>
            <a:chOff x="-1175498" y="-934849"/>
            <a:chExt cx="11292967" cy="9246786"/>
          </a:xfrm>
        </p:grpSpPr>
        <p:sp>
          <p:nvSpPr>
            <p:cNvPr id="77" name="Google Shape;77;p14"/>
            <p:cNvSpPr/>
            <p:nvPr/>
          </p:nvSpPr>
          <p:spPr>
            <a:xfrm flipH="1" rot="-9900016">
              <a:off x="-974279" y="239587"/>
              <a:ext cx="2845233" cy="192930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flipH="1" rot="-4500001">
              <a:off x="7292376" y="-250849"/>
              <a:ext cx="2952348" cy="200194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 flipH="1" rot="2699831">
              <a:off x="3139231" y="4141763"/>
              <a:ext cx="4473036" cy="3032961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835125" y="2307332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2" type="subTitle"/>
          </p:nvPr>
        </p:nvSpPr>
        <p:spPr>
          <a:xfrm>
            <a:off x="3417212" y="2307332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3" type="subTitle"/>
          </p:nvPr>
        </p:nvSpPr>
        <p:spPr>
          <a:xfrm>
            <a:off x="5999301" y="2307332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4" type="subTitle"/>
          </p:nvPr>
        </p:nvSpPr>
        <p:spPr>
          <a:xfrm>
            <a:off x="835125" y="3827375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5" type="subTitle"/>
          </p:nvPr>
        </p:nvSpPr>
        <p:spPr>
          <a:xfrm>
            <a:off x="3417212" y="3827375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6" type="subTitle"/>
          </p:nvPr>
        </p:nvSpPr>
        <p:spPr>
          <a:xfrm>
            <a:off x="5999301" y="3827375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842533" y="1921150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7" type="title"/>
          </p:nvPr>
        </p:nvSpPr>
        <p:spPr>
          <a:xfrm>
            <a:off x="3424690" y="1921150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8" type="title"/>
          </p:nvPr>
        </p:nvSpPr>
        <p:spPr>
          <a:xfrm>
            <a:off x="5999298" y="1921150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9" type="title"/>
          </p:nvPr>
        </p:nvSpPr>
        <p:spPr>
          <a:xfrm>
            <a:off x="842533" y="3441313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3" type="title"/>
          </p:nvPr>
        </p:nvSpPr>
        <p:spPr>
          <a:xfrm>
            <a:off x="3424690" y="3441313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4" type="title"/>
          </p:nvPr>
        </p:nvSpPr>
        <p:spPr>
          <a:xfrm>
            <a:off x="6006706" y="3441313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5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7"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5"/>
          <p:cNvGrpSpPr/>
          <p:nvPr/>
        </p:nvGrpSpPr>
        <p:grpSpPr>
          <a:xfrm>
            <a:off x="-1562408" y="-2831656"/>
            <a:ext cx="13146447" cy="12065924"/>
            <a:chOff x="-1562408" y="-2831656"/>
            <a:chExt cx="13146447" cy="12065924"/>
          </a:xfrm>
        </p:grpSpPr>
        <p:sp>
          <p:nvSpPr>
            <p:cNvPr id="95" name="Google Shape;95;p15"/>
            <p:cNvSpPr/>
            <p:nvPr/>
          </p:nvSpPr>
          <p:spPr>
            <a:xfrm rot="-1800004">
              <a:off x="-443676" y="-395388"/>
              <a:ext cx="10908984" cy="739797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9739395">
              <a:off x="3835164" y="-1991161"/>
              <a:ext cx="6188594" cy="41968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5"/>
          <p:cNvSpPr txBox="1"/>
          <p:nvPr>
            <p:ph type="title"/>
          </p:nvPr>
        </p:nvSpPr>
        <p:spPr>
          <a:xfrm>
            <a:off x="1616700" y="2076575"/>
            <a:ext cx="5910600" cy="165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796350" y="3972908"/>
            <a:ext cx="55533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5"/>
          <p:cNvSpPr txBox="1"/>
          <p:nvPr>
            <p:ph hasCustomPrompt="1" idx="2" type="title"/>
          </p:nvPr>
        </p:nvSpPr>
        <p:spPr>
          <a:xfrm>
            <a:off x="6989883" y="451079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8">
    <p:bg>
      <p:bgPr>
        <a:solidFill>
          <a:schemeClr val="accen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6"/>
          <p:cNvGrpSpPr/>
          <p:nvPr/>
        </p:nvGrpSpPr>
        <p:grpSpPr>
          <a:xfrm>
            <a:off x="-5374925" y="-5596719"/>
            <a:ext cx="17864741" cy="11327085"/>
            <a:chOff x="-5374925" y="-5596719"/>
            <a:chExt cx="17864741" cy="11327085"/>
          </a:xfrm>
        </p:grpSpPr>
        <p:sp>
          <p:nvSpPr>
            <p:cNvPr id="102" name="Google Shape;102;p16"/>
            <p:cNvSpPr/>
            <p:nvPr/>
          </p:nvSpPr>
          <p:spPr>
            <a:xfrm flipH="1" rot="-8999937">
              <a:off x="-4306584" y="-3465528"/>
              <a:ext cx="10417543" cy="706470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 flipH="1" rot="470698">
              <a:off x="6318598" y="-1669766"/>
              <a:ext cx="5924736" cy="401788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6"/>
          <p:cNvSpPr txBox="1"/>
          <p:nvPr>
            <p:ph type="title"/>
          </p:nvPr>
        </p:nvSpPr>
        <p:spPr>
          <a:xfrm>
            <a:off x="1141875" y="2076575"/>
            <a:ext cx="6860100" cy="165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96350" y="3972908"/>
            <a:ext cx="55533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16"/>
          <p:cNvSpPr txBox="1"/>
          <p:nvPr>
            <p:ph hasCustomPrompt="1" idx="2" type="title"/>
          </p:nvPr>
        </p:nvSpPr>
        <p:spPr>
          <a:xfrm>
            <a:off x="6989883" y="451079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5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 flipH="1" rot="899910">
            <a:off x="-1792578" y="-2148990"/>
            <a:ext cx="6395364" cy="4337046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5_1"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-546191" y="-1302926"/>
            <a:ext cx="14003916" cy="10162931"/>
            <a:chOff x="-546191" y="-1302926"/>
            <a:chExt cx="14003916" cy="10162931"/>
          </a:xfrm>
        </p:grpSpPr>
        <p:sp>
          <p:nvSpPr>
            <p:cNvPr id="112" name="Google Shape;112;p18"/>
            <p:cNvSpPr/>
            <p:nvPr/>
          </p:nvSpPr>
          <p:spPr>
            <a:xfrm rot="5400000">
              <a:off x="-1115179" y="-733938"/>
              <a:ext cx="3535782" cy="239780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 flipH="1" rot="899874">
              <a:off x="3973065" y="1808878"/>
              <a:ext cx="8858247" cy="6007260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8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990225" y="2268075"/>
            <a:ext cx="3444900" cy="21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717350" y="2268075"/>
            <a:ext cx="4349700" cy="21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9" name="Google Shape;119;p19"/>
          <p:cNvSpPr/>
          <p:nvPr/>
        </p:nvSpPr>
        <p:spPr>
          <a:xfrm flipH="1" rot="8100000">
            <a:off x="-2677269" y="270032"/>
            <a:ext cx="4608556" cy="312531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flipH="1" rot="-2700000">
            <a:off x="7105814" y="1672304"/>
            <a:ext cx="4608556" cy="312531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0"/>
          <p:cNvGrpSpPr/>
          <p:nvPr/>
        </p:nvGrpSpPr>
        <p:grpSpPr>
          <a:xfrm>
            <a:off x="-828953" y="-833378"/>
            <a:ext cx="10527833" cy="6209627"/>
            <a:chOff x="-828953" y="-833378"/>
            <a:chExt cx="10527833" cy="6209627"/>
          </a:xfrm>
        </p:grpSpPr>
        <p:sp>
          <p:nvSpPr>
            <p:cNvPr id="123" name="Google Shape;123;p20"/>
            <p:cNvSpPr/>
            <p:nvPr/>
          </p:nvSpPr>
          <p:spPr>
            <a:xfrm flipH="1" rot="-9900135">
              <a:off x="-665877" y="-561626"/>
              <a:ext cx="2306104" cy="1563895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flipH="1" rot="-130391">
              <a:off x="8089994" y="4116397"/>
              <a:ext cx="1586104" cy="12302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0"/>
          <p:cNvSpPr txBox="1"/>
          <p:nvPr>
            <p:ph type="title"/>
          </p:nvPr>
        </p:nvSpPr>
        <p:spPr>
          <a:xfrm>
            <a:off x="743625" y="1849375"/>
            <a:ext cx="20511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743625" y="2228004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2" type="title"/>
          </p:nvPr>
        </p:nvSpPr>
        <p:spPr>
          <a:xfrm>
            <a:off x="743625" y="3304586"/>
            <a:ext cx="20511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3" type="subTitle"/>
          </p:nvPr>
        </p:nvSpPr>
        <p:spPr>
          <a:xfrm>
            <a:off x="743625" y="3681201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4" type="title"/>
          </p:nvPr>
        </p:nvSpPr>
        <p:spPr>
          <a:xfrm>
            <a:off x="6349200" y="1849350"/>
            <a:ext cx="20511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5" type="subTitle"/>
          </p:nvPr>
        </p:nvSpPr>
        <p:spPr>
          <a:xfrm>
            <a:off x="6349200" y="2228006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6" type="title"/>
          </p:nvPr>
        </p:nvSpPr>
        <p:spPr>
          <a:xfrm>
            <a:off x="6349200" y="3304579"/>
            <a:ext cx="20511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7" type="subTitle"/>
          </p:nvPr>
        </p:nvSpPr>
        <p:spPr>
          <a:xfrm>
            <a:off x="6349200" y="3681198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8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3489403" y="-5976299"/>
            <a:ext cx="14625368" cy="15025318"/>
            <a:chOff x="-3489403" y="-5976299"/>
            <a:chExt cx="14625368" cy="15025318"/>
          </a:xfrm>
        </p:grpSpPr>
        <p:sp>
          <p:nvSpPr>
            <p:cNvPr id="14" name="Google Shape;14;p3"/>
            <p:cNvSpPr/>
            <p:nvPr/>
          </p:nvSpPr>
          <p:spPr>
            <a:xfrm flipH="1" rot="1800004">
              <a:off x="-2370672" y="-580638"/>
              <a:ext cx="10908984" cy="739797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 flipH="1" rot="-9739395">
              <a:off x="-1929123" y="-2078911"/>
              <a:ext cx="6188594" cy="41968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 flipH="1" rot="-5400000">
              <a:off x="3364929" y="-4485929"/>
              <a:ext cx="9261406" cy="6280665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3"/>
          <p:cNvSpPr txBox="1"/>
          <p:nvPr>
            <p:ph type="title"/>
          </p:nvPr>
        </p:nvSpPr>
        <p:spPr>
          <a:xfrm>
            <a:off x="1558525" y="2076575"/>
            <a:ext cx="6027000" cy="165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796350" y="3972908"/>
            <a:ext cx="55533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6989883" y="451079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1"/>
          <p:cNvGrpSpPr/>
          <p:nvPr/>
        </p:nvGrpSpPr>
        <p:grpSpPr>
          <a:xfrm>
            <a:off x="-1695901" y="-1285622"/>
            <a:ext cx="11574741" cy="3975456"/>
            <a:chOff x="-1695901" y="-1285622"/>
            <a:chExt cx="11574741" cy="3975456"/>
          </a:xfrm>
        </p:grpSpPr>
        <p:sp>
          <p:nvSpPr>
            <p:cNvPr id="136" name="Google Shape;136;p21"/>
            <p:cNvSpPr/>
            <p:nvPr/>
          </p:nvSpPr>
          <p:spPr>
            <a:xfrm flipH="1" rot="-6299775">
              <a:off x="7129094" y="-620009"/>
              <a:ext cx="2873577" cy="194872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 flipH="1" rot="-9899864">
              <a:off x="-1492646" y="402329"/>
              <a:ext cx="2873658" cy="194878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1"/>
          <p:cNvSpPr txBox="1"/>
          <p:nvPr>
            <p:ph type="title"/>
          </p:nvPr>
        </p:nvSpPr>
        <p:spPr>
          <a:xfrm>
            <a:off x="3577475" y="2689827"/>
            <a:ext cx="3351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3577475" y="3073702"/>
            <a:ext cx="335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2" type="title"/>
          </p:nvPr>
        </p:nvSpPr>
        <p:spPr>
          <a:xfrm>
            <a:off x="3577475" y="1805450"/>
            <a:ext cx="3351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3" type="subTitle"/>
          </p:nvPr>
        </p:nvSpPr>
        <p:spPr>
          <a:xfrm>
            <a:off x="3577475" y="2189329"/>
            <a:ext cx="335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4" type="title"/>
          </p:nvPr>
        </p:nvSpPr>
        <p:spPr>
          <a:xfrm>
            <a:off x="3577475" y="3574203"/>
            <a:ext cx="3351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5" type="subTitle"/>
          </p:nvPr>
        </p:nvSpPr>
        <p:spPr>
          <a:xfrm>
            <a:off x="3577475" y="3958075"/>
            <a:ext cx="335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 rot="10092789">
            <a:off x="-3880070" y="2249773"/>
            <a:ext cx="14479287" cy="5357188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852700" y="340613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852700" y="3858144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2" type="title"/>
          </p:nvPr>
        </p:nvSpPr>
        <p:spPr>
          <a:xfrm>
            <a:off x="3411595" y="340613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3" type="subTitle"/>
          </p:nvPr>
        </p:nvSpPr>
        <p:spPr>
          <a:xfrm>
            <a:off x="3411595" y="3858144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4" type="title"/>
          </p:nvPr>
        </p:nvSpPr>
        <p:spPr>
          <a:xfrm>
            <a:off x="5970501" y="340613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5" type="subTitle"/>
          </p:nvPr>
        </p:nvSpPr>
        <p:spPr>
          <a:xfrm>
            <a:off x="5970500" y="3858144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rot="-9000031">
            <a:off x="-3881077" y="-4396514"/>
            <a:ext cx="14481283" cy="8035296"/>
          </a:xfrm>
          <a:custGeom>
            <a:rect b="b" l="l" r="r" t="t"/>
            <a:pathLst>
              <a:path extrusionOk="0" h="78224" w="140976">
                <a:moveTo>
                  <a:pt x="83176" y="1"/>
                </a:moveTo>
                <a:cubicBezTo>
                  <a:pt x="74943" y="1"/>
                  <a:pt x="66561" y="1656"/>
                  <a:pt x="61825" y="5878"/>
                </a:cubicBezTo>
                <a:cubicBezTo>
                  <a:pt x="56202" y="10894"/>
                  <a:pt x="57448" y="17915"/>
                  <a:pt x="52524" y="23234"/>
                </a:cubicBezTo>
                <a:cubicBezTo>
                  <a:pt x="49485" y="26517"/>
                  <a:pt x="44348" y="28827"/>
                  <a:pt x="38755" y="30073"/>
                </a:cubicBezTo>
                <a:cubicBezTo>
                  <a:pt x="34067" y="31118"/>
                  <a:pt x="29122" y="31479"/>
                  <a:pt x="24208" y="31479"/>
                </a:cubicBezTo>
                <a:cubicBezTo>
                  <a:pt x="23260" y="31479"/>
                  <a:pt x="22313" y="31466"/>
                  <a:pt x="21369" y="31441"/>
                </a:cubicBezTo>
                <a:cubicBezTo>
                  <a:pt x="19894" y="31410"/>
                  <a:pt x="18418" y="31346"/>
                  <a:pt x="16956" y="31346"/>
                </a:cubicBezTo>
                <a:cubicBezTo>
                  <a:pt x="15586" y="31346"/>
                  <a:pt x="14226" y="31402"/>
                  <a:pt x="12888" y="31593"/>
                </a:cubicBezTo>
                <a:cubicBezTo>
                  <a:pt x="5867" y="32627"/>
                  <a:pt x="1064" y="37247"/>
                  <a:pt x="548" y="41806"/>
                </a:cubicBezTo>
                <a:cubicBezTo>
                  <a:pt x="0" y="46365"/>
                  <a:pt x="3010" y="50834"/>
                  <a:pt x="6931" y="54572"/>
                </a:cubicBezTo>
                <a:cubicBezTo>
                  <a:pt x="14925" y="62384"/>
                  <a:pt x="27022" y="68220"/>
                  <a:pt x="40396" y="71989"/>
                </a:cubicBezTo>
                <a:cubicBezTo>
                  <a:pt x="53770" y="75758"/>
                  <a:pt x="68421" y="77490"/>
                  <a:pt x="83102" y="78068"/>
                </a:cubicBezTo>
                <a:cubicBezTo>
                  <a:pt x="85551" y="78163"/>
                  <a:pt x="88027" y="78223"/>
                  <a:pt x="90506" y="78223"/>
                </a:cubicBezTo>
                <a:cubicBezTo>
                  <a:pt x="99105" y="78223"/>
                  <a:pt x="107738" y="77499"/>
                  <a:pt x="115383" y="74998"/>
                </a:cubicBezTo>
                <a:cubicBezTo>
                  <a:pt x="124744" y="71958"/>
                  <a:pt x="131887" y="66396"/>
                  <a:pt x="135839" y="60195"/>
                </a:cubicBezTo>
                <a:cubicBezTo>
                  <a:pt x="139517" y="54481"/>
                  <a:pt x="140976" y="47642"/>
                  <a:pt x="140155" y="41107"/>
                </a:cubicBezTo>
                <a:cubicBezTo>
                  <a:pt x="139456" y="35089"/>
                  <a:pt x="137936" y="29769"/>
                  <a:pt x="134471" y="24116"/>
                </a:cubicBezTo>
                <a:cubicBezTo>
                  <a:pt x="132495" y="20803"/>
                  <a:pt x="129790" y="17672"/>
                  <a:pt x="126447" y="14784"/>
                </a:cubicBezTo>
                <a:cubicBezTo>
                  <a:pt x="117510" y="7125"/>
                  <a:pt x="103984" y="1714"/>
                  <a:pt x="89151" y="286"/>
                </a:cubicBezTo>
                <a:cubicBezTo>
                  <a:pt x="87206" y="100"/>
                  <a:pt x="85196" y="1"/>
                  <a:pt x="831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852700" y="346385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" type="subTitle"/>
          </p:nvPr>
        </p:nvSpPr>
        <p:spPr>
          <a:xfrm>
            <a:off x="852700" y="3863379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2" type="title"/>
          </p:nvPr>
        </p:nvSpPr>
        <p:spPr>
          <a:xfrm>
            <a:off x="3411595" y="346385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3" type="subTitle"/>
          </p:nvPr>
        </p:nvSpPr>
        <p:spPr>
          <a:xfrm>
            <a:off x="3411595" y="3863379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4" type="title"/>
          </p:nvPr>
        </p:nvSpPr>
        <p:spPr>
          <a:xfrm>
            <a:off x="5970501" y="346385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5" type="subTitle"/>
          </p:nvPr>
        </p:nvSpPr>
        <p:spPr>
          <a:xfrm>
            <a:off x="5970500" y="3863379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bg>
      <p:bgPr>
        <a:solidFill>
          <a:schemeClr val="accen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4"/>
          <p:cNvGrpSpPr/>
          <p:nvPr/>
        </p:nvGrpSpPr>
        <p:grpSpPr>
          <a:xfrm>
            <a:off x="-9670477" y="-4977466"/>
            <a:ext cx="30642184" cy="16931115"/>
            <a:chOff x="-9670477" y="-4977466"/>
            <a:chExt cx="30642184" cy="16931115"/>
          </a:xfrm>
        </p:grpSpPr>
        <p:sp>
          <p:nvSpPr>
            <p:cNvPr id="165" name="Google Shape;165;p24"/>
            <p:cNvSpPr/>
            <p:nvPr/>
          </p:nvSpPr>
          <p:spPr>
            <a:xfrm flipH="1" rot="-9900069">
              <a:off x="-8897507" y="-3300639"/>
              <a:ext cx="13987362" cy="781409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 flipH="1" rot="899950">
              <a:off x="2699579" y="204447"/>
              <a:ext cx="17315254" cy="9673375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4"/>
          <p:cNvSpPr txBox="1"/>
          <p:nvPr>
            <p:ph type="title"/>
          </p:nvPr>
        </p:nvSpPr>
        <p:spPr>
          <a:xfrm>
            <a:off x="4529750" y="2958592"/>
            <a:ext cx="3138900" cy="6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1475450" y="1500000"/>
            <a:ext cx="6193200" cy="14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0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 flipH="1" rot="8999708">
            <a:off x="3072411" y="1385966"/>
            <a:ext cx="3107617" cy="2694786"/>
          </a:xfrm>
          <a:custGeom>
            <a:rect b="b" l="l" r="r" t="t"/>
            <a:pathLst>
              <a:path extrusionOk="0" h="80065" w="90588">
                <a:moveTo>
                  <a:pt x="55411" y="1"/>
                </a:moveTo>
                <a:cubicBezTo>
                  <a:pt x="42565" y="1"/>
                  <a:pt x="28434" y="4918"/>
                  <a:pt x="17781" y="10398"/>
                </a:cubicBezTo>
                <a:cubicBezTo>
                  <a:pt x="1357" y="18793"/>
                  <a:pt x="0" y="36317"/>
                  <a:pt x="5426" y="51824"/>
                </a:cubicBezTo>
                <a:cubicBezTo>
                  <a:pt x="7736" y="58423"/>
                  <a:pt x="11218" y="64545"/>
                  <a:pt x="15654" y="69971"/>
                </a:cubicBezTo>
                <a:cubicBezTo>
                  <a:pt x="20159" y="75298"/>
                  <a:pt x="26493" y="80064"/>
                  <a:pt x="33305" y="80064"/>
                </a:cubicBezTo>
                <a:cubicBezTo>
                  <a:pt x="34088" y="80064"/>
                  <a:pt x="34877" y="80001"/>
                  <a:pt x="35671" y="79869"/>
                </a:cubicBezTo>
                <a:cubicBezTo>
                  <a:pt x="40143" y="79136"/>
                  <a:pt x="43993" y="76277"/>
                  <a:pt x="47402" y="73307"/>
                </a:cubicBezTo>
                <a:cubicBezTo>
                  <a:pt x="61809" y="60916"/>
                  <a:pt x="90588" y="27958"/>
                  <a:pt x="75484" y="7795"/>
                </a:cubicBezTo>
                <a:cubicBezTo>
                  <a:pt x="72514" y="3836"/>
                  <a:pt x="67712" y="1490"/>
                  <a:pt x="62836" y="610"/>
                </a:cubicBezTo>
                <a:cubicBezTo>
                  <a:pt x="60436" y="193"/>
                  <a:pt x="57948" y="1"/>
                  <a:pt x="554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hasCustomPrompt="1" type="title"/>
          </p:nvPr>
        </p:nvSpPr>
        <p:spPr>
          <a:xfrm>
            <a:off x="5480653" y="1708200"/>
            <a:ext cx="28425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5478575" y="2543798"/>
            <a:ext cx="28464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hasCustomPrompt="1" idx="2" type="title"/>
          </p:nvPr>
        </p:nvSpPr>
        <p:spPr>
          <a:xfrm>
            <a:off x="823429" y="1708200"/>
            <a:ext cx="28464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5"/>
          <p:cNvSpPr txBox="1"/>
          <p:nvPr>
            <p:ph idx="3" type="subTitle"/>
          </p:nvPr>
        </p:nvSpPr>
        <p:spPr>
          <a:xfrm>
            <a:off x="819000" y="2543751"/>
            <a:ext cx="28551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hasCustomPrompt="1" idx="4" type="title"/>
          </p:nvPr>
        </p:nvSpPr>
        <p:spPr>
          <a:xfrm>
            <a:off x="819000" y="3224025"/>
            <a:ext cx="28551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5"/>
          <p:cNvSpPr txBox="1"/>
          <p:nvPr>
            <p:ph idx="5" type="subTitle"/>
          </p:nvPr>
        </p:nvSpPr>
        <p:spPr>
          <a:xfrm>
            <a:off x="819000" y="4050051"/>
            <a:ext cx="28551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hasCustomPrompt="1" idx="7" type="title"/>
          </p:nvPr>
        </p:nvSpPr>
        <p:spPr>
          <a:xfrm>
            <a:off x="5471959" y="3224025"/>
            <a:ext cx="28509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25"/>
          <p:cNvSpPr txBox="1"/>
          <p:nvPr>
            <p:ph idx="8" type="subTitle"/>
          </p:nvPr>
        </p:nvSpPr>
        <p:spPr>
          <a:xfrm>
            <a:off x="5469875" y="4050076"/>
            <a:ext cx="28551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80" name="Google Shape;180;p25"/>
          <p:cNvGrpSpPr/>
          <p:nvPr/>
        </p:nvGrpSpPr>
        <p:grpSpPr>
          <a:xfrm>
            <a:off x="-1347611" y="-1062156"/>
            <a:ext cx="12372632" cy="6686626"/>
            <a:chOff x="-1347611" y="-1062156"/>
            <a:chExt cx="12372632" cy="6686626"/>
          </a:xfrm>
        </p:grpSpPr>
        <p:sp>
          <p:nvSpPr>
            <p:cNvPr id="181" name="Google Shape;181;p25"/>
            <p:cNvSpPr/>
            <p:nvPr/>
          </p:nvSpPr>
          <p:spPr>
            <a:xfrm flipH="1" rot="-9900016">
              <a:off x="-1146391" y="-726838"/>
              <a:ext cx="2845233" cy="192930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 flipH="1" rot="-899984">
              <a:off x="7978569" y="3359848"/>
              <a:ext cx="2845233" cy="192930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0_1">
    <p:bg>
      <p:bgPr>
        <a:solidFill>
          <a:schemeClr val="accen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 flipH="1" rot="8999739">
            <a:off x="59620" y="-1301699"/>
            <a:ext cx="10085646" cy="8345044"/>
          </a:xfrm>
          <a:custGeom>
            <a:rect b="b" l="l" r="r" t="t"/>
            <a:pathLst>
              <a:path extrusionOk="0" h="80065" w="90588">
                <a:moveTo>
                  <a:pt x="55411" y="1"/>
                </a:moveTo>
                <a:cubicBezTo>
                  <a:pt x="42565" y="1"/>
                  <a:pt x="28434" y="4918"/>
                  <a:pt x="17781" y="10398"/>
                </a:cubicBezTo>
                <a:cubicBezTo>
                  <a:pt x="1357" y="18793"/>
                  <a:pt x="0" y="36317"/>
                  <a:pt x="5426" y="51824"/>
                </a:cubicBezTo>
                <a:cubicBezTo>
                  <a:pt x="7736" y="58423"/>
                  <a:pt x="11218" y="64545"/>
                  <a:pt x="15654" y="69971"/>
                </a:cubicBezTo>
                <a:cubicBezTo>
                  <a:pt x="20159" y="75298"/>
                  <a:pt x="26493" y="80064"/>
                  <a:pt x="33305" y="80064"/>
                </a:cubicBezTo>
                <a:cubicBezTo>
                  <a:pt x="34088" y="80064"/>
                  <a:pt x="34877" y="80001"/>
                  <a:pt x="35671" y="79869"/>
                </a:cubicBezTo>
                <a:cubicBezTo>
                  <a:pt x="40143" y="79136"/>
                  <a:pt x="43993" y="76277"/>
                  <a:pt x="47402" y="73307"/>
                </a:cubicBezTo>
                <a:cubicBezTo>
                  <a:pt x="61809" y="60916"/>
                  <a:pt x="90588" y="27958"/>
                  <a:pt x="75484" y="7795"/>
                </a:cubicBezTo>
                <a:cubicBezTo>
                  <a:pt x="72514" y="3836"/>
                  <a:pt x="67712" y="1490"/>
                  <a:pt x="62836" y="610"/>
                </a:cubicBezTo>
                <a:cubicBezTo>
                  <a:pt x="60436" y="193"/>
                  <a:pt x="57948" y="1"/>
                  <a:pt x="554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hasCustomPrompt="1" idx="2" type="title"/>
          </p:nvPr>
        </p:nvSpPr>
        <p:spPr>
          <a:xfrm>
            <a:off x="1047601" y="1934950"/>
            <a:ext cx="30843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26"/>
          <p:cNvSpPr txBox="1"/>
          <p:nvPr>
            <p:ph idx="1" type="subTitle"/>
          </p:nvPr>
        </p:nvSpPr>
        <p:spPr>
          <a:xfrm>
            <a:off x="1047588" y="3100500"/>
            <a:ext cx="15042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hasCustomPrompt="1" idx="3" type="title"/>
          </p:nvPr>
        </p:nvSpPr>
        <p:spPr>
          <a:xfrm>
            <a:off x="5012101" y="1934950"/>
            <a:ext cx="30843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6"/>
          <p:cNvSpPr txBox="1"/>
          <p:nvPr>
            <p:ph idx="4" type="subTitle"/>
          </p:nvPr>
        </p:nvSpPr>
        <p:spPr>
          <a:xfrm>
            <a:off x="6592208" y="3100581"/>
            <a:ext cx="15042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 rot="7200027">
            <a:off x="-865298" y="-2051906"/>
            <a:ext cx="5884166" cy="3990085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type="title"/>
          </p:nvPr>
        </p:nvSpPr>
        <p:spPr>
          <a:xfrm>
            <a:off x="819000" y="1843400"/>
            <a:ext cx="3340500" cy="1063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819000" y="2979747"/>
            <a:ext cx="33405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CUSTOM_13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8"/>
          <p:cNvGrpSpPr/>
          <p:nvPr/>
        </p:nvGrpSpPr>
        <p:grpSpPr>
          <a:xfrm>
            <a:off x="-2622374" y="-7470858"/>
            <a:ext cx="14088186" cy="15221581"/>
            <a:chOff x="-2622374" y="-7470858"/>
            <a:chExt cx="14088186" cy="15221581"/>
          </a:xfrm>
        </p:grpSpPr>
        <p:sp>
          <p:nvSpPr>
            <p:cNvPr id="196" name="Google Shape;196;p28"/>
            <p:cNvSpPr/>
            <p:nvPr/>
          </p:nvSpPr>
          <p:spPr>
            <a:xfrm rot="6299984">
              <a:off x="-3092208" y="-4943866"/>
              <a:ext cx="10908930" cy="7397940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 rot="-6299937">
              <a:off x="5452112" y="2033205"/>
              <a:ext cx="6284395" cy="4261791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8"/>
          <p:cNvSpPr txBox="1"/>
          <p:nvPr>
            <p:ph type="title"/>
          </p:nvPr>
        </p:nvSpPr>
        <p:spPr>
          <a:xfrm>
            <a:off x="2271900" y="1443663"/>
            <a:ext cx="4600200" cy="14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2517975" y="2835225"/>
            <a:ext cx="41079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6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 flipH="1" rot="-7200027">
            <a:off x="3941802" y="-2051906"/>
            <a:ext cx="5884166" cy="3990085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4998475" y="1843375"/>
            <a:ext cx="3326400" cy="106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4998475" y="2979740"/>
            <a:ext cx="33264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4">
    <p:bg>
      <p:bgPr>
        <a:solidFill>
          <a:schemeClr val="accen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 flipH="1" rot="2834202">
            <a:off x="-810665" y="262753"/>
            <a:ext cx="12353837" cy="864057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819000" y="3281225"/>
            <a:ext cx="58035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7" name="Google Shape;207;p30"/>
          <p:cNvSpPr txBox="1"/>
          <p:nvPr>
            <p:ph idx="1" type="subTitle"/>
          </p:nvPr>
        </p:nvSpPr>
        <p:spPr>
          <a:xfrm>
            <a:off x="819000" y="3859325"/>
            <a:ext cx="5803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8" name="Google Shape;208;p30"/>
          <p:cNvSpPr/>
          <p:nvPr/>
        </p:nvSpPr>
        <p:spPr>
          <a:xfrm flipH="1" rot="-5400617">
            <a:off x="7981452" y="-406570"/>
            <a:ext cx="1737040" cy="1214965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19000" y="1285350"/>
            <a:ext cx="7506000" cy="3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2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rot="-4499931">
            <a:off x="7030136" y="4273946"/>
            <a:ext cx="2589730" cy="1756237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/>
          <p:nvPr/>
        </p:nvSpPr>
        <p:spPr>
          <a:xfrm flipH="1" rot="-3599998">
            <a:off x="2096203" y="-1393740"/>
            <a:ext cx="11709269" cy="7940694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type="title"/>
          </p:nvPr>
        </p:nvSpPr>
        <p:spPr>
          <a:xfrm>
            <a:off x="819000" y="681525"/>
            <a:ext cx="329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1" type="subTitle"/>
          </p:nvPr>
        </p:nvSpPr>
        <p:spPr>
          <a:xfrm>
            <a:off x="819000" y="1568975"/>
            <a:ext cx="31458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1"/>
          <p:cNvSpPr txBox="1"/>
          <p:nvPr/>
        </p:nvSpPr>
        <p:spPr>
          <a:xfrm>
            <a:off x="819000" y="3561900"/>
            <a:ext cx="29964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 rot="-9899867">
            <a:off x="7335495" y="-351955"/>
            <a:ext cx="2761705" cy="187286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 rot="899937">
            <a:off x="-2632860" y="1803084"/>
            <a:ext cx="6284395" cy="4261791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1_1">
    <p:bg>
      <p:bgPr>
        <a:solidFill>
          <a:schemeClr val="accen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3"/>
          <p:cNvGrpSpPr/>
          <p:nvPr/>
        </p:nvGrpSpPr>
        <p:grpSpPr>
          <a:xfrm>
            <a:off x="-1434460" y="-1604967"/>
            <a:ext cx="11726995" cy="11113880"/>
            <a:chOff x="-1434460" y="-1604967"/>
            <a:chExt cx="11726995" cy="11113880"/>
          </a:xfrm>
        </p:grpSpPr>
        <p:sp>
          <p:nvSpPr>
            <p:cNvPr id="219" name="Google Shape;219;p33"/>
            <p:cNvSpPr/>
            <p:nvPr/>
          </p:nvSpPr>
          <p:spPr>
            <a:xfrm rot="-9899867">
              <a:off x="7335495" y="-351955"/>
              <a:ext cx="2761705" cy="187286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 rot="4500077">
              <a:off x="-1638361" y="-508487"/>
              <a:ext cx="4733536" cy="321006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 rot="-2700000">
              <a:off x="2916718" y="3408392"/>
              <a:ext cx="6542854" cy="4437066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-9899943">
            <a:off x="-1612965" y="1571130"/>
            <a:ext cx="3986381" cy="2703382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 flipH="1">
            <a:off x="5952139" y="-613925"/>
            <a:ext cx="5173411" cy="3508372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200000" y="3391821"/>
            <a:ext cx="3382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200000" y="3802160"/>
            <a:ext cx="33825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title"/>
          </p:nvPr>
        </p:nvSpPr>
        <p:spPr>
          <a:xfrm>
            <a:off x="4561492" y="3391821"/>
            <a:ext cx="3382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4561499" y="3802160"/>
            <a:ext cx="33825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6"/>
          <p:cNvGrpSpPr/>
          <p:nvPr/>
        </p:nvGrpSpPr>
        <p:grpSpPr>
          <a:xfrm>
            <a:off x="-1241606" y="-2242820"/>
            <a:ext cx="11037387" cy="3986403"/>
            <a:chOff x="-1241606" y="-2242820"/>
            <a:chExt cx="11037387" cy="3986403"/>
          </a:xfrm>
        </p:grpSpPr>
        <p:sp>
          <p:nvSpPr>
            <p:cNvPr id="34" name="Google Shape;34;p6"/>
            <p:cNvSpPr/>
            <p:nvPr/>
          </p:nvSpPr>
          <p:spPr>
            <a:xfrm flipH="1" rot="-9899943">
              <a:off x="-959665" y="-1429645"/>
              <a:ext cx="3986381" cy="2703382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 flipH="1" rot="-5400000">
              <a:off x="6450881" y="-1601317"/>
              <a:ext cx="3986403" cy="270339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6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4271435" y="1800100"/>
            <a:ext cx="6177491" cy="4189294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flipH="1" rot="8100000">
            <a:off x="-4207927" y="780748"/>
            <a:ext cx="7361261" cy="499207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454025" y="1494025"/>
            <a:ext cx="2710800" cy="28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-4862182" y="-1960533"/>
            <a:ext cx="15410032" cy="13903865"/>
            <a:chOff x="-4862182" y="-1960533"/>
            <a:chExt cx="15410032" cy="13903865"/>
          </a:xfrm>
        </p:grpSpPr>
        <p:sp>
          <p:nvSpPr>
            <p:cNvPr id="44" name="Google Shape;44;p8"/>
            <p:cNvSpPr/>
            <p:nvPr/>
          </p:nvSpPr>
          <p:spPr>
            <a:xfrm flipH="1" rot="1800135">
              <a:off x="-3550807" y="655522"/>
              <a:ext cx="12787283" cy="867175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 flipH="1" rot="-5400000">
              <a:off x="7279860" y="-479531"/>
              <a:ext cx="2584992" cy="175302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 flipH="1" rot="-9900048">
              <a:off x="-2399316" y="-1196416"/>
              <a:ext cx="4699671" cy="318689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8"/>
          <p:cNvSpPr txBox="1"/>
          <p:nvPr>
            <p:ph type="title"/>
          </p:nvPr>
        </p:nvSpPr>
        <p:spPr>
          <a:xfrm>
            <a:off x="3337800" y="814175"/>
            <a:ext cx="4987200" cy="351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1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62899" y="894575"/>
            <a:ext cx="3362100" cy="6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4962875" y="1692025"/>
            <a:ext cx="3362100" cy="25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51" name="Google Shape;51;p9"/>
          <p:cNvSpPr/>
          <p:nvPr/>
        </p:nvSpPr>
        <p:spPr>
          <a:xfrm rot="-900031">
            <a:off x="-2177367" y="2722878"/>
            <a:ext cx="5043620" cy="3420354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 rot="-900014">
            <a:off x="-1390726" y="1566499"/>
            <a:ext cx="7286832" cy="4941598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rot="-9899941">
            <a:off x="7292871" y="-207110"/>
            <a:ext cx="3438561" cy="2331876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731845" y="2826259"/>
            <a:ext cx="19308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7200" y="541025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ilita One"/>
              <a:buNone/>
              <a:defRPr sz="35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7200" y="1152475"/>
            <a:ext cx="768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rnlLbAr5YX5hjzKEWUHFbsZBErX7_9CZHaAfV6PnyP4/edit?usp=sharing" TargetMode="External"/><Relationship Id="rId4" Type="http://schemas.openxmlformats.org/officeDocument/2006/relationships/hyperlink" Target="https://drive.google.com/file/d/1wFyNM_Zh5YwFF0QaX6Sin2I8W89BKN6f/view?usp=sharing" TargetMode="External"/><Relationship Id="rId5" Type="http://schemas.openxmlformats.org/officeDocument/2006/relationships/hyperlink" Target="https://docs.google.com/spreadsheets/d/1S_xotWi48gPoRnlJaA7hS6tuWm31VobpK8_2EWoaKcQ/edit?usp=sharing" TargetMode="External"/><Relationship Id="rId6" Type="http://schemas.openxmlformats.org/officeDocument/2006/relationships/hyperlink" Target="https://drive.google.com/file/d/1IuyRXlfkzdOMPhImEtmiJ2aGLZSEprk7/view?usp=sharing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ctrTitle"/>
          </p:nvPr>
        </p:nvSpPr>
        <p:spPr>
          <a:xfrm>
            <a:off x="819000" y="1179150"/>
            <a:ext cx="3519600" cy="209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Change</a:t>
            </a:r>
            <a:endParaRPr/>
          </a:p>
        </p:txBody>
      </p:sp>
      <p:sp>
        <p:nvSpPr>
          <p:cNvPr id="227" name="Google Shape;227;p34"/>
          <p:cNvSpPr/>
          <p:nvPr/>
        </p:nvSpPr>
        <p:spPr>
          <a:xfrm rot="361530">
            <a:off x="7552177" y="598651"/>
            <a:ext cx="898224" cy="596500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/>
          <p:nvPr/>
        </p:nvSpPr>
        <p:spPr>
          <a:xfrm rot="-9899959">
            <a:off x="4943835" y="3670196"/>
            <a:ext cx="898215" cy="596494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>
            <a:off x="4703400" y="1072575"/>
            <a:ext cx="3621606" cy="2998289"/>
          </a:xfrm>
          <a:custGeom>
            <a:rect b="b" l="l" r="r" t="t"/>
            <a:pathLst>
              <a:path extrusionOk="0" h="70234" w="84835">
                <a:moveTo>
                  <a:pt x="59477" y="0"/>
                </a:moveTo>
                <a:cubicBezTo>
                  <a:pt x="53891" y="0"/>
                  <a:pt x="48180" y="1940"/>
                  <a:pt x="43314" y="5564"/>
                </a:cubicBezTo>
                <a:cubicBezTo>
                  <a:pt x="39465" y="3673"/>
                  <a:pt x="35171" y="1906"/>
                  <a:pt x="30283" y="1906"/>
                </a:cubicBezTo>
                <a:cubicBezTo>
                  <a:pt x="26138" y="1906"/>
                  <a:pt x="21566" y="3176"/>
                  <a:pt x="16475" y="6719"/>
                </a:cubicBezTo>
                <a:cubicBezTo>
                  <a:pt x="1581" y="17054"/>
                  <a:pt x="0" y="32525"/>
                  <a:pt x="8602" y="45534"/>
                </a:cubicBezTo>
                <a:cubicBezTo>
                  <a:pt x="17022" y="58240"/>
                  <a:pt x="31095" y="65717"/>
                  <a:pt x="43314" y="69851"/>
                </a:cubicBezTo>
                <a:cubicBezTo>
                  <a:pt x="44075" y="70111"/>
                  <a:pt x="44911" y="70233"/>
                  <a:pt x="45809" y="70233"/>
                </a:cubicBezTo>
                <a:cubicBezTo>
                  <a:pt x="54879" y="70233"/>
                  <a:pt x="70178" y="57724"/>
                  <a:pt x="76567" y="48209"/>
                </a:cubicBezTo>
                <a:cubicBezTo>
                  <a:pt x="84834" y="35899"/>
                  <a:pt x="83649" y="18482"/>
                  <a:pt x="78755" y="10792"/>
                </a:cubicBezTo>
                <a:cubicBezTo>
                  <a:pt x="74046" y="3399"/>
                  <a:pt x="66871" y="0"/>
                  <a:pt x="59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34"/>
          <p:cNvGrpSpPr/>
          <p:nvPr/>
        </p:nvGrpSpPr>
        <p:grpSpPr>
          <a:xfrm>
            <a:off x="4881959" y="1118616"/>
            <a:ext cx="3256991" cy="2812887"/>
            <a:chOff x="12820925" y="2039475"/>
            <a:chExt cx="1907350" cy="1647275"/>
          </a:xfrm>
        </p:grpSpPr>
        <p:sp>
          <p:nvSpPr>
            <p:cNvPr id="231" name="Google Shape;231;p34"/>
            <p:cNvSpPr/>
            <p:nvPr/>
          </p:nvSpPr>
          <p:spPr>
            <a:xfrm>
              <a:off x="13203925" y="2172025"/>
              <a:ext cx="193775" cy="257000"/>
            </a:xfrm>
            <a:custGeom>
              <a:rect b="b" l="l" r="r" t="t"/>
              <a:pathLst>
                <a:path extrusionOk="0" h="10280" w="7751">
                  <a:moveTo>
                    <a:pt x="2064" y="1"/>
                  </a:moveTo>
                  <a:cubicBezTo>
                    <a:pt x="1479" y="1"/>
                    <a:pt x="903" y="152"/>
                    <a:pt x="426" y="550"/>
                  </a:cubicBezTo>
                  <a:cubicBezTo>
                    <a:pt x="0" y="854"/>
                    <a:pt x="182" y="1796"/>
                    <a:pt x="243" y="2252"/>
                  </a:cubicBezTo>
                  <a:cubicBezTo>
                    <a:pt x="304" y="3498"/>
                    <a:pt x="638" y="4623"/>
                    <a:pt x="1094" y="5778"/>
                  </a:cubicBezTo>
                  <a:cubicBezTo>
                    <a:pt x="1854" y="7662"/>
                    <a:pt x="3313" y="8848"/>
                    <a:pt x="5046" y="9820"/>
                  </a:cubicBezTo>
                  <a:cubicBezTo>
                    <a:pt x="5381" y="10012"/>
                    <a:pt x="5793" y="10280"/>
                    <a:pt x="6145" y="10280"/>
                  </a:cubicBezTo>
                  <a:cubicBezTo>
                    <a:pt x="6240" y="10280"/>
                    <a:pt x="6330" y="10261"/>
                    <a:pt x="6414" y="10216"/>
                  </a:cubicBezTo>
                  <a:cubicBezTo>
                    <a:pt x="7295" y="9729"/>
                    <a:pt x="7447" y="7936"/>
                    <a:pt x="7538" y="7054"/>
                  </a:cubicBezTo>
                  <a:cubicBezTo>
                    <a:pt x="7751" y="4714"/>
                    <a:pt x="6626" y="2191"/>
                    <a:pt x="4681" y="823"/>
                  </a:cubicBezTo>
                  <a:cubicBezTo>
                    <a:pt x="4053" y="424"/>
                    <a:pt x="3044" y="1"/>
                    <a:pt x="2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13201625" y="2156400"/>
              <a:ext cx="201400" cy="305450"/>
            </a:xfrm>
            <a:custGeom>
              <a:rect b="b" l="l" r="r" t="t"/>
              <a:pathLst>
                <a:path extrusionOk="0" h="12218" w="8056">
                  <a:moveTo>
                    <a:pt x="3191" y="1"/>
                  </a:moveTo>
                  <a:cubicBezTo>
                    <a:pt x="3084" y="1"/>
                    <a:pt x="3004" y="83"/>
                    <a:pt x="2980" y="202"/>
                  </a:cubicBezTo>
                  <a:cubicBezTo>
                    <a:pt x="2919" y="476"/>
                    <a:pt x="2858" y="871"/>
                    <a:pt x="2858" y="1388"/>
                  </a:cubicBezTo>
                  <a:cubicBezTo>
                    <a:pt x="2828" y="1783"/>
                    <a:pt x="2828" y="2391"/>
                    <a:pt x="2706" y="2786"/>
                  </a:cubicBezTo>
                  <a:cubicBezTo>
                    <a:pt x="2493" y="2330"/>
                    <a:pt x="2250" y="1874"/>
                    <a:pt x="2068" y="1388"/>
                  </a:cubicBezTo>
                  <a:cubicBezTo>
                    <a:pt x="2068" y="1023"/>
                    <a:pt x="2098" y="658"/>
                    <a:pt x="2220" y="415"/>
                  </a:cubicBezTo>
                  <a:cubicBezTo>
                    <a:pt x="2250" y="263"/>
                    <a:pt x="2189" y="172"/>
                    <a:pt x="2068" y="81"/>
                  </a:cubicBezTo>
                  <a:cubicBezTo>
                    <a:pt x="2042" y="75"/>
                    <a:pt x="2017" y="73"/>
                    <a:pt x="1992" y="73"/>
                  </a:cubicBezTo>
                  <a:cubicBezTo>
                    <a:pt x="1876" y="73"/>
                    <a:pt x="1784" y="132"/>
                    <a:pt x="1733" y="233"/>
                  </a:cubicBezTo>
                  <a:cubicBezTo>
                    <a:pt x="1733" y="263"/>
                    <a:pt x="1703" y="324"/>
                    <a:pt x="1703" y="385"/>
                  </a:cubicBezTo>
                  <a:cubicBezTo>
                    <a:pt x="1642" y="324"/>
                    <a:pt x="1642" y="263"/>
                    <a:pt x="1612" y="202"/>
                  </a:cubicBezTo>
                  <a:cubicBezTo>
                    <a:pt x="1588" y="84"/>
                    <a:pt x="1492" y="40"/>
                    <a:pt x="1379" y="40"/>
                  </a:cubicBezTo>
                  <a:cubicBezTo>
                    <a:pt x="1346" y="40"/>
                    <a:pt x="1312" y="43"/>
                    <a:pt x="1278" y="50"/>
                  </a:cubicBezTo>
                  <a:cubicBezTo>
                    <a:pt x="1126" y="81"/>
                    <a:pt x="1095" y="233"/>
                    <a:pt x="1126" y="385"/>
                  </a:cubicBezTo>
                  <a:cubicBezTo>
                    <a:pt x="1278" y="780"/>
                    <a:pt x="1399" y="1144"/>
                    <a:pt x="1521" y="1479"/>
                  </a:cubicBezTo>
                  <a:lnTo>
                    <a:pt x="1521" y="1722"/>
                  </a:lnTo>
                  <a:cubicBezTo>
                    <a:pt x="1217" y="1722"/>
                    <a:pt x="882" y="1600"/>
                    <a:pt x="670" y="1479"/>
                  </a:cubicBezTo>
                  <a:cubicBezTo>
                    <a:pt x="631" y="1460"/>
                    <a:pt x="590" y="1449"/>
                    <a:pt x="548" y="1449"/>
                  </a:cubicBezTo>
                  <a:cubicBezTo>
                    <a:pt x="458" y="1449"/>
                    <a:pt x="367" y="1497"/>
                    <a:pt x="305" y="1600"/>
                  </a:cubicBezTo>
                  <a:cubicBezTo>
                    <a:pt x="244" y="1722"/>
                    <a:pt x="274" y="1874"/>
                    <a:pt x="426" y="1935"/>
                  </a:cubicBezTo>
                  <a:cubicBezTo>
                    <a:pt x="687" y="2100"/>
                    <a:pt x="1094" y="2247"/>
                    <a:pt x="1519" y="2247"/>
                  </a:cubicBezTo>
                  <a:cubicBezTo>
                    <a:pt x="1641" y="2247"/>
                    <a:pt x="1764" y="2235"/>
                    <a:pt x="1885" y="2208"/>
                  </a:cubicBezTo>
                  <a:cubicBezTo>
                    <a:pt x="2037" y="2543"/>
                    <a:pt x="2220" y="2907"/>
                    <a:pt x="2372" y="3272"/>
                  </a:cubicBezTo>
                  <a:cubicBezTo>
                    <a:pt x="2308" y="3290"/>
                    <a:pt x="2231" y="3298"/>
                    <a:pt x="2144" y="3298"/>
                  </a:cubicBezTo>
                  <a:cubicBezTo>
                    <a:pt x="1652" y="3298"/>
                    <a:pt x="858" y="3041"/>
                    <a:pt x="548" y="2938"/>
                  </a:cubicBezTo>
                  <a:lnTo>
                    <a:pt x="396" y="2907"/>
                  </a:lnTo>
                  <a:cubicBezTo>
                    <a:pt x="364" y="2894"/>
                    <a:pt x="332" y="2888"/>
                    <a:pt x="303" y="2888"/>
                  </a:cubicBezTo>
                  <a:cubicBezTo>
                    <a:pt x="195" y="2888"/>
                    <a:pt x="110" y="2970"/>
                    <a:pt x="62" y="3090"/>
                  </a:cubicBezTo>
                  <a:cubicBezTo>
                    <a:pt x="1" y="3242"/>
                    <a:pt x="92" y="3363"/>
                    <a:pt x="244" y="3424"/>
                  </a:cubicBezTo>
                  <a:lnTo>
                    <a:pt x="396" y="3454"/>
                  </a:lnTo>
                  <a:cubicBezTo>
                    <a:pt x="976" y="3655"/>
                    <a:pt x="1605" y="3839"/>
                    <a:pt x="2102" y="3839"/>
                  </a:cubicBezTo>
                  <a:cubicBezTo>
                    <a:pt x="2283" y="3839"/>
                    <a:pt x="2447" y="3815"/>
                    <a:pt x="2585" y="3758"/>
                  </a:cubicBezTo>
                  <a:cubicBezTo>
                    <a:pt x="2737" y="4032"/>
                    <a:pt x="2858" y="4306"/>
                    <a:pt x="3010" y="4579"/>
                  </a:cubicBezTo>
                  <a:cubicBezTo>
                    <a:pt x="3132" y="4792"/>
                    <a:pt x="3253" y="5035"/>
                    <a:pt x="3405" y="5278"/>
                  </a:cubicBezTo>
                  <a:cubicBezTo>
                    <a:pt x="2889" y="5187"/>
                    <a:pt x="2250" y="5035"/>
                    <a:pt x="2037" y="4762"/>
                  </a:cubicBezTo>
                  <a:cubicBezTo>
                    <a:pt x="1989" y="4696"/>
                    <a:pt x="1914" y="4666"/>
                    <a:pt x="1836" y="4666"/>
                  </a:cubicBezTo>
                  <a:cubicBezTo>
                    <a:pt x="1768" y="4666"/>
                    <a:pt x="1699" y="4689"/>
                    <a:pt x="1642" y="4731"/>
                  </a:cubicBezTo>
                  <a:cubicBezTo>
                    <a:pt x="1521" y="4792"/>
                    <a:pt x="1521" y="4974"/>
                    <a:pt x="1612" y="5096"/>
                  </a:cubicBezTo>
                  <a:cubicBezTo>
                    <a:pt x="1977" y="5521"/>
                    <a:pt x="2797" y="5704"/>
                    <a:pt x="3436" y="5856"/>
                  </a:cubicBezTo>
                  <a:cubicBezTo>
                    <a:pt x="3496" y="5856"/>
                    <a:pt x="3588" y="5886"/>
                    <a:pt x="3648" y="5886"/>
                  </a:cubicBezTo>
                  <a:cubicBezTo>
                    <a:pt x="3892" y="6342"/>
                    <a:pt x="4074" y="6768"/>
                    <a:pt x="4317" y="7224"/>
                  </a:cubicBezTo>
                  <a:lnTo>
                    <a:pt x="3952" y="7102"/>
                  </a:lnTo>
                  <a:cubicBezTo>
                    <a:pt x="3892" y="7072"/>
                    <a:pt x="3770" y="7072"/>
                    <a:pt x="3709" y="7041"/>
                  </a:cubicBezTo>
                  <a:cubicBezTo>
                    <a:pt x="3557" y="6950"/>
                    <a:pt x="3344" y="6920"/>
                    <a:pt x="3162" y="6859"/>
                  </a:cubicBezTo>
                  <a:cubicBezTo>
                    <a:pt x="2493" y="6616"/>
                    <a:pt x="1764" y="6342"/>
                    <a:pt x="1369" y="5856"/>
                  </a:cubicBezTo>
                  <a:cubicBezTo>
                    <a:pt x="1335" y="5787"/>
                    <a:pt x="1262" y="5748"/>
                    <a:pt x="1184" y="5748"/>
                  </a:cubicBezTo>
                  <a:cubicBezTo>
                    <a:pt x="1122" y="5748"/>
                    <a:pt x="1057" y="5772"/>
                    <a:pt x="1004" y="5825"/>
                  </a:cubicBezTo>
                  <a:cubicBezTo>
                    <a:pt x="882" y="5886"/>
                    <a:pt x="852" y="6099"/>
                    <a:pt x="974" y="6190"/>
                  </a:cubicBezTo>
                  <a:cubicBezTo>
                    <a:pt x="1460" y="6859"/>
                    <a:pt x="2281" y="7163"/>
                    <a:pt x="3010" y="7376"/>
                  </a:cubicBezTo>
                  <a:cubicBezTo>
                    <a:pt x="3192" y="7467"/>
                    <a:pt x="3344" y="7497"/>
                    <a:pt x="3557" y="7558"/>
                  </a:cubicBezTo>
                  <a:cubicBezTo>
                    <a:pt x="3618" y="7619"/>
                    <a:pt x="3740" y="7649"/>
                    <a:pt x="3800" y="7649"/>
                  </a:cubicBezTo>
                  <a:cubicBezTo>
                    <a:pt x="4044" y="7710"/>
                    <a:pt x="4378" y="7831"/>
                    <a:pt x="4469" y="7953"/>
                  </a:cubicBezTo>
                  <a:cubicBezTo>
                    <a:pt x="4499" y="8014"/>
                    <a:pt x="4621" y="8075"/>
                    <a:pt x="4682" y="8075"/>
                  </a:cubicBezTo>
                  <a:cubicBezTo>
                    <a:pt x="4864" y="8409"/>
                    <a:pt x="5077" y="8743"/>
                    <a:pt x="5229" y="9078"/>
                  </a:cubicBezTo>
                  <a:cubicBezTo>
                    <a:pt x="5259" y="9169"/>
                    <a:pt x="5290" y="9230"/>
                    <a:pt x="5320" y="9290"/>
                  </a:cubicBezTo>
                  <a:cubicBezTo>
                    <a:pt x="5229" y="9230"/>
                    <a:pt x="5138" y="9199"/>
                    <a:pt x="5016" y="9199"/>
                  </a:cubicBezTo>
                  <a:cubicBezTo>
                    <a:pt x="4955" y="9199"/>
                    <a:pt x="4864" y="9169"/>
                    <a:pt x="4803" y="9138"/>
                  </a:cubicBezTo>
                  <a:cubicBezTo>
                    <a:pt x="3800" y="8835"/>
                    <a:pt x="2737" y="8287"/>
                    <a:pt x="1885" y="7558"/>
                  </a:cubicBezTo>
                  <a:cubicBezTo>
                    <a:pt x="1835" y="7533"/>
                    <a:pt x="1780" y="7518"/>
                    <a:pt x="1723" y="7518"/>
                  </a:cubicBezTo>
                  <a:cubicBezTo>
                    <a:pt x="1643" y="7518"/>
                    <a:pt x="1562" y="7547"/>
                    <a:pt x="1490" y="7619"/>
                  </a:cubicBezTo>
                  <a:cubicBezTo>
                    <a:pt x="1430" y="7710"/>
                    <a:pt x="1430" y="7862"/>
                    <a:pt x="1521" y="7983"/>
                  </a:cubicBezTo>
                  <a:cubicBezTo>
                    <a:pt x="2493" y="8743"/>
                    <a:pt x="3588" y="9351"/>
                    <a:pt x="4651" y="9655"/>
                  </a:cubicBezTo>
                  <a:cubicBezTo>
                    <a:pt x="4712" y="9686"/>
                    <a:pt x="4803" y="9686"/>
                    <a:pt x="4925" y="9746"/>
                  </a:cubicBezTo>
                  <a:cubicBezTo>
                    <a:pt x="5138" y="9777"/>
                    <a:pt x="5381" y="9838"/>
                    <a:pt x="5533" y="9959"/>
                  </a:cubicBezTo>
                  <a:cubicBezTo>
                    <a:pt x="5554" y="9980"/>
                    <a:pt x="5589" y="10016"/>
                    <a:pt x="5639" y="10016"/>
                  </a:cubicBezTo>
                  <a:cubicBezTo>
                    <a:pt x="5662" y="10016"/>
                    <a:pt x="5687" y="10008"/>
                    <a:pt x="5715" y="9990"/>
                  </a:cubicBezTo>
                  <a:cubicBezTo>
                    <a:pt x="5746" y="10111"/>
                    <a:pt x="5837" y="10233"/>
                    <a:pt x="5867" y="10354"/>
                  </a:cubicBezTo>
                  <a:lnTo>
                    <a:pt x="5989" y="10567"/>
                  </a:lnTo>
                  <a:cubicBezTo>
                    <a:pt x="6232" y="11114"/>
                    <a:pt x="6506" y="11631"/>
                    <a:pt x="6901" y="12117"/>
                  </a:cubicBezTo>
                  <a:cubicBezTo>
                    <a:pt x="6936" y="12188"/>
                    <a:pt x="7014" y="12218"/>
                    <a:pt x="7090" y="12218"/>
                  </a:cubicBezTo>
                  <a:cubicBezTo>
                    <a:pt x="7144" y="12218"/>
                    <a:pt x="7197" y="12203"/>
                    <a:pt x="7235" y="12178"/>
                  </a:cubicBezTo>
                  <a:cubicBezTo>
                    <a:pt x="7357" y="12087"/>
                    <a:pt x="7357" y="11904"/>
                    <a:pt x="7265" y="11783"/>
                  </a:cubicBezTo>
                  <a:cubicBezTo>
                    <a:pt x="6931" y="11357"/>
                    <a:pt x="6658" y="10871"/>
                    <a:pt x="6445" y="10354"/>
                  </a:cubicBezTo>
                  <a:lnTo>
                    <a:pt x="6323" y="10111"/>
                  </a:lnTo>
                  <a:cubicBezTo>
                    <a:pt x="6232" y="9959"/>
                    <a:pt x="6171" y="9777"/>
                    <a:pt x="6050" y="9625"/>
                  </a:cubicBezTo>
                  <a:cubicBezTo>
                    <a:pt x="6688" y="8683"/>
                    <a:pt x="7235" y="7558"/>
                    <a:pt x="7691" y="6494"/>
                  </a:cubicBezTo>
                  <a:cubicBezTo>
                    <a:pt x="7813" y="6281"/>
                    <a:pt x="7904" y="6038"/>
                    <a:pt x="7995" y="5825"/>
                  </a:cubicBezTo>
                  <a:cubicBezTo>
                    <a:pt x="8056" y="5704"/>
                    <a:pt x="7995" y="5521"/>
                    <a:pt x="7873" y="5491"/>
                  </a:cubicBezTo>
                  <a:cubicBezTo>
                    <a:pt x="7838" y="5464"/>
                    <a:pt x="7797" y="5453"/>
                    <a:pt x="7756" y="5453"/>
                  </a:cubicBezTo>
                  <a:cubicBezTo>
                    <a:pt x="7658" y="5453"/>
                    <a:pt x="7561" y="5518"/>
                    <a:pt x="7539" y="5582"/>
                  </a:cubicBezTo>
                  <a:cubicBezTo>
                    <a:pt x="7417" y="5825"/>
                    <a:pt x="7296" y="6038"/>
                    <a:pt x="7235" y="6281"/>
                  </a:cubicBezTo>
                  <a:cubicBezTo>
                    <a:pt x="6779" y="7224"/>
                    <a:pt x="6354" y="8227"/>
                    <a:pt x="5776" y="9047"/>
                  </a:cubicBezTo>
                  <a:lnTo>
                    <a:pt x="5685" y="8835"/>
                  </a:lnTo>
                  <a:cubicBezTo>
                    <a:pt x="5442" y="8409"/>
                    <a:pt x="5259" y="8014"/>
                    <a:pt x="5016" y="7619"/>
                  </a:cubicBezTo>
                  <a:cubicBezTo>
                    <a:pt x="5624" y="6281"/>
                    <a:pt x="6384" y="4701"/>
                    <a:pt x="7144" y="3272"/>
                  </a:cubicBezTo>
                  <a:cubicBezTo>
                    <a:pt x="7205" y="3090"/>
                    <a:pt x="7174" y="2938"/>
                    <a:pt x="7053" y="2847"/>
                  </a:cubicBezTo>
                  <a:cubicBezTo>
                    <a:pt x="7014" y="2827"/>
                    <a:pt x="6973" y="2817"/>
                    <a:pt x="6932" y="2817"/>
                  </a:cubicBezTo>
                  <a:cubicBezTo>
                    <a:pt x="6844" y="2817"/>
                    <a:pt x="6760" y="2864"/>
                    <a:pt x="6718" y="2968"/>
                  </a:cubicBezTo>
                  <a:cubicBezTo>
                    <a:pt x="6019" y="4306"/>
                    <a:pt x="5351" y="5673"/>
                    <a:pt x="4773" y="6920"/>
                  </a:cubicBezTo>
                  <a:cubicBezTo>
                    <a:pt x="4621" y="6555"/>
                    <a:pt x="4439" y="6160"/>
                    <a:pt x="4226" y="5795"/>
                  </a:cubicBezTo>
                  <a:lnTo>
                    <a:pt x="4226" y="5734"/>
                  </a:lnTo>
                  <a:cubicBezTo>
                    <a:pt x="4317" y="5582"/>
                    <a:pt x="4348" y="5400"/>
                    <a:pt x="4439" y="5217"/>
                  </a:cubicBezTo>
                  <a:cubicBezTo>
                    <a:pt x="4530" y="4822"/>
                    <a:pt x="4651" y="4458"/>
                    <a:pt x="4834" y="4184"/>
                  </a:cubicBezTo>
                  <a:cubicBezTo>
                    <a:pt x="4925" y="4062"/>
                    <a:pt x="4925" y="3910"/>
                    <a:pt x="4803" y="3789"/>
                  </a:cubicBezTo>
                  <a:cubicBezTo>
                    <a:pt x="4753" y="3764"/>
                    <a:pt x="4698" y="3749"/>
                    <a:pt x="4643" y="3749"/>
                  </a:cubicBezTo>
                  <a:cubicBezTo>
                    <a:pt x="4566" y="3749"/>
                    <a:pt x="4492" y="3778"/>
                    <a:pt x="4439" y="3850"/>
                  </a:cubicBezTo>
                  <a:cubicBezTo>
                    <a:pt x="4165" y="4184"/>
                    <a:pt x="4044" y="4640"/>
                    <a:pt x="3922" y="5035"/>
                  </a:cubicBezTo>
                  <a:cubicBezTo>
                    <a:pt x="3922" y="5065"/>
                    <a:pt x="3922" y="5065"/>
                    <a:pt x="3892" y="5096"/>
                  </a:cubicBezTo>
                  <a:cubicBezTo>
                    <a:pt x="3740" y="4822"/>
                    <a:pt x="3588" y="4518"/>
                    <a:pt x="3466" y="4275"/>
                  </a:cubicBezTo>
                  <a:cubicBezTo>
                    <a:pt x="3314" y="3971"/>
                    <a:pt x="3162" y="3637"/>
                    <a:pt x="3010" y="3394"/>
                  </a:cubicBezTo>
                  <a:cubicBezTo>
                    <a:pt x="3284" y="2938"/>
                    <a:pt x="3314" y="2147"/>
                    <a:pt x="3375" y="1388"/>
                  </a:cubicBezTo>
                  <a:cubicBezTo>
                    <a:pt x="3405" y="962"/>
                    <a:pt x="3405" y="537"/>
                    <a:pt x="3466" y="324"/>
                  </a:cubicBezTo>
                  <a:cubicBezTo>
                    <a:pt x="3527" y="172"/>
                    <a:pt x="3436" y="50"/>
                    <a:pt x="3284" y="20"/>
                  </a:cubicBezTo>
                  <a:cubicBezTo>
                    <a:pt x="3251" y="7"/>
                    <a:pt x="3220" y="1"/>
                    <a:pt x="3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12956200" y="2454725"/>
              <a:ext cx="193775" cy="257300"/>
            </a:xfrm>
            <a:custGeom>
              <a:rect b="b" l="l" r="r" t="t"/>
              <a:pathLst>
                <a:path extrusionOk="0" h="10292" w="7751">
                  <a:moveTo>
                    <a:pt x="2102" y="1"/>
                  </a:moveTo>
                  <a:cubicBezTo>
                    <a:pt x="1503" y="1"/>
                    <a:pt x="913" y="161"/>
                    <a:pt x="426" y="579"/>
                  </a:cubicBezTo>
                  <a:cubicBezTo>
                    <a:pt x="0" y="883"/>
                    <a:pt x="182" y="1826"/>
                    <a:pt x="213" y="2282"/>
                  </a:cubicBezTo>
                  <a:cubicBezTo>
                    <a:pt x="304" y="3497"/>
                    <a:pt x="638" y="4652"/>
                    <a:pt x="1094" y="5777"/>
                  </a:cubicBezTo>
                  <a:cubicBezTo>
                    <a:pt x="1854" y="7692"/>
                    <a:pt x="3313" y="8847"/>
                    <a:pt x="5046" y="9850"/>
                  </a:cubicBezTo>
                  <a:cubicBezTo>
                    <a:pt x="5377" y="10016"/>
                    <a:pt x="5763" y="10291"/>
                    <a:pt x="6118" y="10291"/>
                  </a:cubicBezTo>
                  <a:cubicBezTo>
                    <a:pt x="6220" y="10291"/>
                    <a:pt x="6319" y="10269"/>
                    <a:pt x="6414" y="10215"/>
                  </a:cubicBezTo>
                  <a:cubicBezTo>
                    <a:pt x="7295" y="9728"/>
                    <a:pt x="7447" y="7935"/>
                    <a:pt x="7508" y="7084"/>
                  </a:cubicBezTo>
                  <a:cubicBezTo>
                    <a:pt x="7751" y="4713"/>
                    <a:pt x="6596" y="2221"/>
                    <a:pt x="4681" y="853"/>
                  </a:cubicBezTo>
                  <a:cubicBezTo>
                    <a:pt x="4061" y="421"/>
                    <a:pt x="3070" y="1"/>
                    <a:pt x="2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12953900" y="2438600"/>
              <a:ext cx="201400" cy="305250"/>
            </a:xfrm>
            <a:custGeom>
              <a:rect b="b" l="l" r="r" t="t"/>
              <a:pathLst>
                <a:path extrusionOk="0" h="12210" w="8056">
                  <a:moveTo>
                    <a:pt x="3210" y="1"/>
                  </a:moveTo>
                  <a:cubicBezTo>
                    <a:pt x="3094" y="1"/>
                    <a:pt x="3005" y="64"/>
                    <a:pt x="2980" y="191"/>
                  </a:cubicBezTo>
                  <a:cubicBezTo>
                    <a:pt x="2889" y="464"/>
                    <a:pt x="2858" y="890"/>
                    <a:pt x="2858" y="1376"/>
                  </a:cubicBezTo>
                  <a:cubicBezTo>
                    <a:pt x="2828" y="1802"/>
                    <a:pt x="2828" y="2410"/>
                    <a:pt x="2706" y="2775"/>
                  </a:cubicBezTo>
                  <a:cubicBezTo>
                    <a:pt x="2493" y="2319"/>
                    <a:pt x="2250" y="1863"/>
                    <a:pt x="2068" y="1376"/>
                  </a:cubicBezTo>
                  <a:cubicBezTo>
                    <a:pt x="2068" y="1042"/>
                    <a:pt x="2098" y="647"/>
                    <a:pt x="2220" y="434"/>
                  </a:cubicBezTo>
                  <a:cubicBezTo>
                    <a:pt x="2250" y="282"/>
                    <a:pt x="2189" y="161"/>
                    <a:pt x="2068" y="69"/>
                  </a:cubicBezTo>
                  <a:cubicBezTo>
                    <a:pt x="2047" y="65"/>
                    <a:pt x="2028" y="63"/>
                    <a:pt x="2008" y="63"/>
                  </a:cubicBezTo>
                  <a:cubicBezTo>
                    <a:pt x="1884" y="63"/>
                    <a:pt x="1786" y="142"/>
                    <a:pt x="1733" y="221"/>
                  </a:cubicBezTo>
                  <a:cubicBezTo>
                    <a:pt x="1733" y="282"/>
                    <a:pt x="1673" y="313"/>
                    <a:pt x="1673" y="373"/>
                  </a:cubicBezTo>
                  <a:cubicBezTo>
                    <a:pt x="1642" y="313"/>
                    <a:pt x="1642" y="282"/>
                    <a:pt x="1612" y="191"/>
                  </a:cubicBezTo>
                  <a:cubicBezTo>
                    <a:pt x="1588" y="73"/>
                    <a:pt x="1492" y="28"/>
                    <a:pt x="1379" y="28"/>
                  </a:cubicBezTo>
                  <a:cubicBezTo>
                    <a:pt x="1346" y="28"/>
                    <a:pt x="1312" y="32"/>
                    <a:pt x="1278" y="39"/>
                  </a:cubicBezTo>
                  <a:cubicBezTo>
                    <a:pt x="1126" y="69"/>
                    <a:pt x="1065" y="221"/>
                    <a:pt x="1126" y="373"/>
                  </a:cubicBezTo>
                  <a:cubicBezTo>
                    <a:pt x="1278" y="768"/>
                    <a:pt x="1369" y="1133"/>
                    <a:pt x="1521" y="1498"/>
                  </a:cubicBezTo>
                  <a:lnTo>
                    <a:pt x="1521" y="1711"/>
                  </a:lnTo>
                  <a:cubicBezTo>
                    <a:pt x="1217" y="1711"/>
                    <a:pt x="882" y="1589"/>
                    <a:pt x="670" y="1498"/>
                  </a:cubicBezTo>
                  <a:cubicBezTo>
                    <a:pt x="624" y="1464"/>
                    <a:pt x="574" y="1447"/>
                    <a:pt x="525" y="1447"/>
                  </a:cubicBezTo>
                  <a:cubicBezTo>
                    <a:pt x="443" y="1447"/>
                    <a:pt x="362" y="1494"/>
                    <a:pt x="305" y="1589"/>
                  </a:cubicBezTo>
                  <a:cubicBezTo>
                    <a:pt x="244" y="1711"/>
                    <a:pt x="274" y="1863"/>
                    <a:pt x="426" y="1954"/>
                  </a:cubicBezTo>
                  <a:cubicBezTo>
                    <a:pt x="685" y="2095"/>
                    <a:pt x="1090" y="2236"/>
                    <a:pt x="1500" y="2236"/>
                  </a:cubicBezTo>
                  <a:cubicBezTo>
                    <a:pt x="1619" y="2236"/>
                    <a:pt x="1739" y="2224"/>
                    <a:pt x="1855" y="2197"/>
                  </a:cubicBezTo>
                  <a:cubicBezTo>
                    <a:pt x="2007" y="2562"/>
                    <a:pt x="2220" y="2896"/>
                    <a:pt x="2372" y="3261"/>
                  </a:cubicBezTo>
                  <a:cubicBezTo>
                    <a:pt x="2308" y="3279"/>
                    <a:pt x="2231" y="3287"/>
                    <a:pt x="2144" y="3287"/>
                  </a:cubicBezTo>
                  <a:cubicBezTo>
                    <a:pt x="1652" y="3287"/>
                    <a:pt x="858" y="3030"/>
                    <a:pt x="548" y="2927"/>
                  </a:cubicBezTo>
                  <a:lnTo>
                    <a:pt x="396" y="2896"/>
                  </a:lnTo>
                  <a:cubicBezTo>
                    <a:pt x="371" y="2891"/>
                    <a:pt x="346" y="2889"/>
                    <a:pt x="323" y="2889"/>
                  </a:cubicBezTo>
                  <a:cubicBezTo>
                    <a:pt x="204" y="2889"/>
                    <a:pt x="107" y="2952"/>
                    <a:pt x="31" y="3079"/>
                  </a:cubicBezTo>
                  <a:cubicBezTo>
                    <a:pt x="1" y="3230"/>
                    <a:pt x="92" y="3352"/>
                    <a:pt x="244" y="3413"/>
                  </a:cubicBezTo>
                  <a:lnTo>
                    <a:pt x="396" y="3474"/>
                  </a:lnTo>
                  <a:cubicBezTo>
                    <a:pt x="993" y="3657"/>
                    <a:pt x="1643" y="3841"/>
                    <a:pt x="2148" y="3841"/>
                  </a:cubicBezTo>
                  <a:cubicBezTo>
                    <a:pt x="2311" y="3841"/>
                    <a:pt x="2458" y="3822"/>
                    <a:pt x="2585" y="3778"/>
                  </a:cubicBezTo>
                  <a:cubicBezTo>
                    <a:pt x="2737" y="4021"/>
                    <a:pt x="2858" y="4294"/>
                    <a:pt x="3010" y="4568"/>
                  </a:cubicBezTo>
                  <a:cubicBezTo>
                    <a:pt x="3132" y="4781"/>
                    <a:pt x="3223" y="5024"/>
                    <a:pt x="3375" y="5297"/>
                  </a:cubicBezTo>
                  <a:cubicBezTo>
                    <a:pt x="2889" y="5176"/>
                    <a:pt x="2250" y="5024"/>
                    <a:pt x="2007" y="4750"/>
                  </a:cubicBezTo>
                  <a:cubicBezTo>
                    <a:pt x="1974" y="4685"/>
                    <a:pt x="1907" y="4655"/>
                    <a:pt x="1833" y="4655"/>
                  </a:cubicBezTo>
                  <a:cubicBezTo>
                    <a:pt x="1768" y="4655"/>
                    <a:pt x="1699" y="4678"/>
                    <a:pt x="1642" y="4720"/>
                  </a:cubicBezTo>
                  <a:cubicBezTo>
                    <a:pt x="1521" y="4781"/>
                    <a:pt x="1521" y="4993"/>
                    <a:pt x="1612" y="5085"/>
                  </a:cubicBezTo>
                  <a:cubicBezTo>
                    <a:pt x="1977" y="5510"/>
                    <a:pt x="2767" y="5693"/>
                    <a:pt x="3436" y="5845"/>
                  </a:cubicBezTo>
                  <a:cubicBezTo>
                    <a:pt x="3496" y="5845"/>
                    <a:pt x="3588" y="5905"/>
                    <a:pt x="3648" y="5905"/>
                  </a:cubicBezTo>
                  <a:cubicBezTo>
                    <a:pt x="3892" y="6361"/>
                    <a:pt x="4074" y="6756"/>
                    <a:pt x="4287" y="7212"/>
                  </a:cubicBezTo>
                  <a:lnTo>
                    <a:pt x="3952" y="7121"/>
                  </a:lnTo>
                  <a:cubicBezTo>
                    <a:pt x="3892" y="7060"/>
                    <a:pt x="3770" y="7060"/>
                    <a:pt x="3679" y="7030"/>
                  </a:cubicBezTo>
                  <a:cubicBezTo>
                    <a:pt x="3527" y="6969"/>
                    <a:pt x="3344" y="6908"/>
                    <a:pt x="3162" y="6848"/>
                  </a:cubicBezTo>
                  <a:cubicBezTo>
                    <a:pt x="2463" y="6604"/>
                    <a:pt x="1764" y="6361"/>
                    <a:pt x="1369" y="5845"/>
                  </a:cubicBezTo>
                  <a:cubicBezTo>
                    <a:pt x="1332" y="5790"/>
                    <a:pt x="1241" y="5746"/>
                    <a:pt x="1154" y="5746"/>
                  </a:cubicBezTo>
                  <a:cubicBezTo>
                    <a:pt x="1096" y="5746"/>
                    <a:pt x="1040" y="5765"/>
                    <a:pt x="1004" y="5814"/>
                  </a:cubicBezTo>
                  <a:cubicBezTo>
                    <a:pt x="882" y="5905"/>
                    <a:pt x="852" y="6088"/>
                    <a:pt x="943" y="6209"/>
                  </a:cubicBezTo>
                  <a:cubicBezTo>
                    <a:pt x="1460" y="6848"/>
                    <a:pt x="2281" y="7152"/>
                    <a:pt x="3010" y="7364"/>
                  </a:cubicBezTo>
                  <a:cubicBezTo>
                    <a:pt x="3192" y="7455"/>
                    <a:pt x="3344" y="7486"/>
                    <a:pt x="3527" y="7577"/>
                  </a:cubicBezTo>
                  <a:cubicBezTo>
                    <a:pt x="3618" y="7607"/>
                    <a:pt x="3740" y="7638"/>
                    <a:pt x="3800" y="7638"/>
                  </a:cubicBezTo>
                  <a:cubicBezTo>
                    <a:pt x="4044" y="7729"/>
                    <a:pt x="4378" y="7820"/>
                    <a:pt x="4439" y="7942"/>
                  </a:cubicBezTo>
                  <a:cubicBezTo>
                    <a:pt x="4499" y="8033"/>
                    <a:pt x="4591" y="8063"/>
                    <a:pt x="4682" y="8063"/>
                  </a:cubicBezTo>
                  <a:cubicBezTo>
                    <a:pt x="4864" y="8398"/>
                    <a:pt x="5047" y="8732"/>
                    <a:pt x="5199" y="9097"/>
                  </a:cubicBezTo>
                  <a:cubicBezTo>
                    <a:pt x="5259" y="9158"/>
                    <a:pt x="5290" y="9249"/>
                    <a:pt x="5320" y="9279"/>
                  </a:cubicBezTo>
                  <a:cubicBezTo>
                    <a:pt x="5199" y="9249"/>
                    <a:pt x="5138" y="9188"/>
                    <a:pt x="5016" y="9188"/>
                  </a:cubicBezTo>
                  <a:cubicBezTo>
                    <a:pt x="4955" y="9188"/>
                    <a:pt x="4864" y="9158"/>
                    <a:pt x="4803" y="9127"/>
                  </a:cubicBezTo>
                  <a:cubicBezTo>
                    <a:pt x="3800" y="8823"/>
                    <a:pt x="2737" y="8276"/>
                    <a:pt x="1855" y="7547"/>
                  </a:cubicBezTo>
                  <a:cubicBezTo>
                    <a:pt x="1817" y="7521"/>
                    <a:pt x="1769" y="7507"/>
                    <a:pt x="1717" y="7507"/>
                  </a:cubicBezTo>
                  <a:cubicBezTo>
                    <a:pt x="1643" y="7507"/>
                    <a:pt x="1562" y="7536"/>
                    <a:pt x="1490" y="7607"/>
                  </a:cubicBezTo>
                  <a:cubicBezTo>
                    <a:pt x="1399" y="7699"/>
                    <a:pt x="1399" y="7851"/>
                    <a:pt x="1521" y="7972"/>
                  </a:cubicBezTo>
                  <a:cubicBezTo>
                    <a:pt x="2463" y="8732"/>
                    <a:pt x="3588" y="9340"/>
                    <a:pt x="4651" y="9644"/>
                  </a:cubicBezTo>
                  <a:cubicBezTo>
                    <a:pt x="4712" y="9674"/>
                    <a:pt x="4803" y="9674"/>
                    <a:pt x="4895" y="9735"/>
                  </a:cubicBezTo>
                  <a:cubicBezTo>
                    <a:pt x="5138" y="9766"/>
                    <a:pt x="5351" y="9826"/>
                    <a:pt x="5503" y="9948"/>
                  </a:cubicBezTo>
                  <a:cubicBezTo>
                    <a:pt x="5547" y="9992"/>
                    <a:pt x="5592" y="10021"/>
                    <a:pt x="5648" y="10021"/>
                  </a:cubicBezTo>
                  <a:cubicBezTo>
                    <a:pt x="5669" y="10021"/>
                    <a:pt x="5691" y="10017"/>
                    <a:pt x="5715" y="10009"/>
                  </a:cubicBezTo>
                  <a:cubicBezTo>
                    <a:pt x="5746" y="10100"/>
                    <a:pt x="5807" y="10221"/>
                    <a:pt x="5867" y="10343"/>
                  </a:cubicBezTo>
                  <a:lnTo>
                    <a:pt x="5958" y="10556"/>
                  </a:lnTo>
                  <a:cubicBezTo>
                    <a:pt x="6232" y="11103"/>
                    <a:pt x="6506" y="11620"/>
                    <a:pt x="6870" y="12136"/>
                  </a:cubicBezTo>
                  <a:cubicBezTo>
                    <a:pt x="6921" y="12187"/>
                    <a:pt x="6998" y="12209"/>
                    <a:pt x="7073" y="12209"/>
                  </a:cubicBezTo>
                  <a:cubicBezTo>
                    <a:pt x="7135" y="12209"/>
                    <a:pt x="7194" y="12194"/>
                    <a:pt x="7235" y="12167"/>
                  </a:cubicBezTo>
                  <a:cubicBezTo>
                    <a:pt x="7326" y="12076"/>
                    <a:pt x="7326" y="11893"/>
                    <a:pt x="7265" y="11772"/>
                  </a:cubicBezTo>
                  <a:cubicBezTo>
                    <a:pt x="6931" y="11377"/>
                    <a:pt x="6658" y="10860"/>
                    <a:pt x="6414" y="10343"/>
                  </a:cubicBezTo>
                  <a:lnTo>
                    <a:pt x="6323" y="10100"/>
                  </a:lnTo>
                  <a:cubicBezTo>
                    <a:pt x="6232" y="9948"/>
                    <a:pt x="6171" y="9766"/>
                    <a:pt x="6050" y="9614"/>
                  </a:cubicBezTo>
                  <a:cubicBezTo>
                    <a:pt x="6688" y="8671"/>
                    <a:pt x="7235" y="7577"/>
                    <a:pt x="7691" y="6513"/>
                  </a:cubicBezTo>
                  <a:cubicBezTo>
                    <a:pt x="7782" y="6270"/>
                    <a:pt x="7904" y="6057"/>
                    <a:pt x="7995" y="5814"/>
                  </a:cubicBezTo>
                  <a:cubicBezTo>
                    <a:pt x="8056" y="5693"/>
                    <a:pt x="7995" y="5510"/>
                    <a:pt x="7873" y="5480"/>
                  </a:cubicBezTo>
                  <a:cubicBezTo>
                    <a:pt x="7839" y="5454"/>
                    <a:pt x="7800" y="5443"/>
                    <a:pt x="7760" y="5443"/>
                  </a:cubicBezTo>
                  <a:cubicBezTo>
                    <a:pt x="7661" y="5443"/>
                    <a:pt x="7561" y="5514"/>
                    <a:pt x="7539" y="5601"/>
                  </a:cubicBezTo>
                  <a:cubicBezTo>
                    <a:pt x="7417" y="5814"/>
                    <a:pt x="7296" y="6057"/>
                    <a:pt x="7235" y="6270"/>
                  </a:cubicBezTo>
                  <a:cubicBezTo>
                    <a:pt x="6779" y="7212"/>
                    <a:pt x="6354" y="8215"/>
                    <a:pt x="5776" y="9036"/>
                  </a:cubicBezTo>
                  <a:lnTo>
                    <a:pt x="5655" y="8823"/>
                  </a:lnTo>
                  <a:cubicBezTo>
                    <a:pt x="5442" y="8398"/>
                    <a:pt x="5259" y="8003"/>
                    <a:pt x="5016" y="7607"/>
                  </a:cubicBezTo>
                  <a:cubicBezTo>
                    <a:pt x="5624" y="6270"/>
                    <a:pt x="6384" y="4720"/>
                    <a:pt x="7144" y="3261"/>
                  </a:cubicBezTo>
                  <a:cubicBezTo>
                    <a:pt x="7205" y="3079"/>
                    <a:pt x="7144" y="2927"/>
                    <a:pt x="7053" y="2866"/>
                  </a:cubicBezTo>
                  <a:cubicBezTo>
                    <a:pt x="7007" y="2832"/>
                    <a:pt x="6957" y="2814"/>
                    <a:pt x="6908" y="2814"/>
                  </a:cubicBezTo>
                  <a:cubicBezTo>
                    <a:pt x="6826" y="2814"/>
                    <a:pt x="6745" y="2862"/>
                    <a:pt x="6688" y="2957"/>
                  </a:cubicBezTo>
                  <a:cubicBezTo>
                    <a:pt x="6019" y="4294"/>
                    <a:pt x="5320" y="5662"/>
                    <a:pt x="4773" y="6908"/>
                  </a:cubicBezTo>
                  <a:cubicBezTo>
                    <a:pt x="4621" y="6544"/>
                    <a:pt x="4408" y="6148"/>
                    <a:pt x="4226" y="5784"/>
                  </a:cubicBezTo>
                  <a:lnTo>
                    <a:pt x="4226" y="5723"/>
                  </a:lnTo>
                  <a:cubicBezTo>
                    <a:pt x="4317" y="5571"/>
                    <a:pt x="4348" y="5389"/>
                    <a:pt x="4408" y="5206"/>
                  </a:cubicBezTo>
                  <a:cubicBezTo>
                    <a:pt x="4530" y="4811"/>
                    <a:pt x="4651" y="4446"/>
                    <a:pt x="4834" y="4173"/>
                  </a:cubicBezTo>
                  <a:cubicBezTo>
                    <a:pt x="4925" y="4051"/>
                    <a:pt x="4925" y="3899"/>
                    <a:pt x="4803" y="3808"/>
                  </a:cubicBezTo>
                  <a:cubicBezTo>
                    <a:pt x="4747" y="3766"/>
                    <a:pt x="4684" y="3743"/>
                    <a:pt x="4621" y="3743"/>
                  </a:cubicBezTo>
                  <a:cubicBezTo>
                    <a:pt x="4547" y="3743"/>
                    <a:pt x="4473" y="3773"/>
                    <a:pt x="4408" y="3838"/>
                  </a:cubicBezTo>
                  <a:cubicBezTo>
                    <a:pt x="4165" y="4173"/>
                    <a:pt x="4044" y="4629"/>
                    <a:pt x="3922" y="5024"/>
                  </a:cubicBezTo>
                  <a:cubicBezTo>
                    <a:pt x="3922" y="5054"/>
                    <a:pt x="3922" y="5054"/>
                    <a:pt x="3892" y="5085"/>
                  </a:cubicBezTo>
                  <a:cubicBezTo>
                    <a:pt x="3740" y="4811"/>
                    <a:pt x="3588" y="4537"/>
                    <a:pt x="3466" y="4264"/>
                  </a:cubicBezTo>
                  <a:cubicBezTo>
                    <a:pt x="3314" y="3960"/>
                    <a:pt x="3162" y="3656"/>
                    <a:pt x="3010" y="3382"/>
                  </a:cubicBezTo>
                  <a:cubicBezTo>
                    <a:pt x="3284" y="2927"/>
                    <a:pt x="3314" y="2136"/>
                    <a:pt x="3344" y="1376"/>
                  </a:cubicBezTo>
                  <a:cubicBezTo>
                    <a:pt x="3405" y="951"/>
                    <a:pt x="3405" y="525"/>
                    <a:pt x="3466" y="313"/>
                  </a:cubicBezTo>
                  <a:cubicBezTo>
                    <a:pt x="3496" y="161"/>
                    <a:pt x="3436" y="39"/>
                    <a:pt x="3284" y="9"/>
                  </a:cubicBezTo>
                  <a:cubicBezTo>
                    <a:pt x="3258" y="3"/>
                    <a:pt x="3234" y="1"/>
                    <a:pt x="3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13392375" y="2192175"/>
              <a:ext cx="148950" cy="212375"/>
            </a:xfrm>
            <a:custGeom>
              <a:rect b="b" l="l" r="r" t="t"/>
              <a:pathLst>
                <a:path extrusionOk="0" h="8495" w="5958">
                  <a:moveTo>
                    <a:pt x="3988" y="1"/>
                  </a:moveTo>
                  <a:cubicBezTo>
                    <a:pt x="3603" y="1"/>
                    <a:pt x="3108" y="493"/>
                    <a:pt x="2888" y="686"/>
                  </a:cubicBezTo>
                  <a:cubicBezTo>
                    <a:pt x="2128" y="1324"/>
                    <a:pt x="1520" y="2084"/>
                    <a:pt x="973" y="2875"/>
                  </a:cubicBezTo>
                  <a:cubicBezTo>
                    <a:pt x="61" y="4242"/>
                    <a:pt x="0" y="5762"/>
                    <a:pt x="122" y="7343"/>
                  </a:cubicBezTo>
                  <a:cubicBezTo>
                    <a:pt x="183" y="7738"/>
                    <a:pt x="183" y="8255"/>
                    <a:pt x="547" y="8407"/>
                  </a:cubicBezTo>
                  <a:cubicBezTo>
                    <a:pt x="688" y="8468"/>
                    <a:pt x="844" y="8495"/>
                    <a:pt x="1009" y="8495"/>
                  </a:cubicBezTo>
                  <a:cubicBezTo>
                    <a:pt x="1736" y="8495"/>
                    <a:pt x="2635" y="7980"/>
                    <a:pt x="3131" y="7707"/>
                  </a:cubicBezTo>
                  <a:cubicBezTo>
                    <a:pt x="4772" y="6735"/>
                    <a:pt x="5958" y="4850"/>
                    <a:pt x="5897" y="2905"/>
                  </a:cubicBezTo>
                  <a:cubicBezTo>
                    <a:pt x="5867" y="1993"/>
                    <a:pt x="5380" y="352"/>
                    <a:pt x="4104" y="17"/>
                  </a:cubicBezTo>
                  <a:cubicBezTo>
                    <a:pt x="4067" y="6"/>
                    <a:pt x="4028" y="1"/>
                    <a:pt x="3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13384000" y="2188775"/>
              <a:ext cx="161900" cy="238850"/>
            </a:xfrm>
            <a:custGeom>
              <a:rect b="b" l="l" r="r" t="t"/>
              <a:pathLst>
                <a:path extrusionOk="0" h="9554" w="6476">
                  <a:moveTo>
                    <a:pt x="5336" y="0"/>
                  </a:moveTo>
                  <a:cubicBezTo>
                    <a:pt x="5268" y="0"/>
                    <a:pt x="5197" y="34"/>
                    <a:pt x="5138" y="93"/>
                  </a:cubicBezTo>
                  <a:cubicBezTo>
                    <a:pt x="4955" y="336"/>
                    <a:pt x="4803" y="609"/>
                    <a:pt x="4621" y="883"/>
                  </a:cubicBezTo>
                  <a:cubicBezTo>
                    <a:pt x="4591" y="913"/>
                    <a:pt x="4499" y="944"/>
                    <a:pt x="4469" y="1004"/>
                  </a:cubicBezTo>
                  <a:cubicBezTo>
                    <a:pt x="4317" y="792"/>
                    <a:pt x="4226" y="549"/>
                    <a:pt x="4195" y="305"/>
                  </a:cubicBezTo>
                  <a:cubicBezTo>
                    <a:pt x="4195" y="184"/>
                    <a:pt x="4074" y="123"/>
                    <a:pt x="3983" y="123"/>
                  </a:cubicBezTo>
                  <a:cubicBezTo>
                    <a:pt x="3861" y="123"/>
                    <a:pt x="3770" y="245"/>
                    <a:pt x="3770" y="336"/>
                  </a:cubicBezTo>
                  <a:cubicBezTo>
                    <a:pt x="3831" y="640"/>
                    <a:pt x="3983" y="1156"/>
                    <a:pt x="4287" y="1400"/>
                  </a:cubicBezTo>
                  <a:cubicBezTo>
                    <a:pt x="4135" y="1673"/>
                    <a:pt x="3983" y="1947"/>
                    <a:pt x="3831" y="2251"/>
                  </a:cubicBezTo>
                  <a:cubicBezTo>
                    <a:pt x="3557" y="2008"/>
                    <a:pt x="3284" y="1187"/>
                    <a:pt x="3223" y="913"/>
                  </a:cubicBezTo>
                  <a:lnTo>
                    <a:pt x="3162" y="792"/>
                  </a:lnTo>
                  <a:cubicBezTo>
                    <a:pt x="3132" y="701"/>
                    <a:pt x="3010" y="640"/>
                    <a:pt x="2919" y="640"/>
                  </a:cubicBezTo>
                  <a:cubicBezTo>
                    <a:pt x="2797" y="701"/>
                    <a:pt x="2767" y="792"/>
                    <a:pt x="2767" y="913"/>
                  </a:cubicBezTo>
                  <a:lnTo>
                    <a:pt x="2797" y="1035"/>
                  </a:lnTo>
                  <a:cubicBezTo>
                    <a:pt x="2980" y="1673"/>
                    <a:pt x="3253" y="2372"/>
                    <a:pt x="3618" y="2615"/>
                  </a:cubicBezTo>
                  <a:cubicBezTo>
                    <a:pt x="3527" y="2859"/>
                    <a:pt x="3405" y="3041"/>
                    <a:pt x="3284" y="3284"/>
                  </a:cubicBezTo>
                  <a:cubicBezTo>
                    <a:pt x="3162" y="3467"/>
                    <a:pt x="3101" y="3649"/>
                    <a:pt x="2980" y="3831"/>
                  </a:cubicBezTo>
                  <a:cubicBezTo>
                    <a:pt x="2828" y="3467"/>
                    <a:pt x="2645" y="2980"/>
                    <a:pt x="2706" y="2707"/>
                  </a:cubicBezTo>
                  <a:cubicBezTo>
                    <a:pt x="2737" y="2585"/>
                    <a:pt x="2676" y="2463"/>
                    <a:pt x="2554" y="2433"/>
                  </a:cubicBezTo>
                  <a:cubicBezTo>
                    <a:pt x="2538" y="2428"/>
                    <a:pt x="2522" y="2425"/>
                    <a:pt x="2505" y="2425"/>
                  </a:cubicBezTo>
                  <a:cubicBezTo>
                    <a:pt x="2423" y="2425"/>
                    <a:pt x="2331" y="2484"/>
                    <a:pt x="2281" y="2585"/>
                  </a:cubicBezTo>
                  <a:cubicBezTo>
                    <a:pt x="2189" y="3041"/>
                    <a:pt x="2463" y="3649"/>
                    <a:pt x="2645" y="4135"/>
                  </a:cubicBezTo>
                  <a:cubicBezTo>
                    <a:pt x="2676" y="4226"/>
                    <a:pt x="2676" y="4257"/>
                    <a:pt x="2706" y="4348"/>
                  </a:cubicBezTo>
                  <a:cubicBezTo>
                    <a:pt x="2524" y="4682"/>
                    <a:pt x="2341" y="5017"/>
                    <a:pt x="2098" y="5351"/>
                  </a:cubicBezTo>
                  <a:cubicBezTo>
                    <a:pt x="2068" y="5260"/>
                    <a:pt x="2068" y="5169"/>
                    <a:pt x="2037" y="5047"/>
                  </a:cubicBezTo>
                  <a:cubicBezTo>
                    <a:pt x="2007" y="4986"/>
                    <a:pt x="2007" y="4895"/>
                    <a:pt x="1946" y="4865"/>
                  </a:cubicBezTo>
                  <a:lnTo>
                    <a:pt x="1855" y="4409"/>
                  </a:lnTo>
                  <a:cubicBezTo>
                    <a:pt x="1703" y="3892"/>
                    <a:pt x="1490" y="3223"/>
                    <a:pt x="1642" y="2737"/>
                  </a:cubicBezTo>
                  <a:cubicBezTo>
                    <a:pt x="1703" y="2615"/>
                    <a:pt x="1612" y="2524"/>
                    <a:pt x="1490" y="2463"/>
                  </a:cubicBezTo>
                  <a:cubicBezTo>
                    <a:pt x="1478" y="2459"/>
                    <a:pt x="1465" y="2457"/>
                    <a:pt x="1452" y="2457"/>
                  </a:cubicBezTo>
                  <a:cubicBezTo>
                    <a:pt x="1368" y="2457"/>
                    <a:pt x="1269" y="2536"/>
                    <a:pt x="1217" y="2615"/>
                  </a:cubicBezTo>
                  <a:cubicBezTo>
                    <a:pt x="1034" y="3223"/>
                    <a:pt x="1217" y="3922"/>
                    <a:pt x="1429" y="4530"/>
                  </a:cubicBezTo>
                  <a:cubicBezTo>
                    <a:pt x="1460" y="4682"/>
                    <a:pt x="1490" y="4834"/>
                    <a:pt x="1521" y="4956"/>
                  </a:cubicBezTo>
                  <a:cubicBezTo>
                    <a:pt x="1521" y="5017"/>
                    <a:pt x="1581" y="5108"/>
                    <a:pt x="1612" y="5169"/>
                  </a:cubicBezTo>
                  <a:cubicBezTo>
                    <a:pt x="1703" y="5351"/>
                    <a:pt x="1764" y="5625"/>
                    <a:pt x="1733" y="5746"/>
                  </a:cubicBezTo>
                  <a:cubicBezTo>
                    <a:pt x="1703" y="5807"/>
                    <a:pt x="1733" y="5898"/>
                    <a:pt x="1764" y="5929"/>
                  </a:cubicBezTo>
                  <a:cubicBezTo>
                    <a:pt x="1612" y="6202"/>
                    <a:pt x="1460" y="6506"/>
                    <a:pt x="1338" y="6780"/>
                  </a:cubicBezTo>
                  <a:cubicBezTo>
                    <a:pt x="1308" y="6810"/>
                    <a:pt x="1308" y="6871"/>
                    <a:pt x="1278" y="6932"/>
                  </a:cubicBezTo>
                  <a:cubicBezTo>
                    <a:pt x="1217" y="6840"/>
                    <a:pt x="1186" y="6780"/>
                    <a:pt x="1186" y="6688"/>
                  </a:cubicBezTo>
                  <a:cubicBezTo>
                    <a:pt x="1156" y="6628"/>
                    <a:pt x="1156" y="6567"/>
                    <a:pt x="1126" y="6506"/>
                  </a:cubicBezTo>
                  <a:cubicBezTo>
                    <a:pt x="852" y="5716"/>
                    <a:pt x="730" y="4743"/>
                    <a:pt x="761" y="3831"/>
                  </a:cubicBezTo>
                  <a:cubicBezTo>
                    <a:pt x="761" y="3740"/>
                    <a:pt x="700" y="3618"/>
                    <a:pt x="578" y="3618"/>
                  </a:cubicBezTo>
                  <a:cubicBezTo>
                    <a:pt x="457" y="3618"/>
                    <a:pt x="366" y="3679"/>
                    <a:pt x="366" y="3801"/>
                  </a:cubicBezTo>
                  <a:cubicBezTo>
                    <a:pt x="274" y="4804"/>
                    <a:pt x="426" y="5777"/>
                    <a:pt x="700" y="6658"/>
                  </a:cubicBezTo>
                  <a:cubicBezTo>
                    <a:pt x="730" y="6719"/>
                    <a:pt x="730" y="6780"/>
                    <a:pt x="761" y="6840"/>
                  </a:cubicBezTo>
                  <a:cubicBezTo>
                    <a:pt x="852" y="7023"/>
                    <a:pt x="943" y="7175"/>
                    <a:pt x="882" y="7327"/>
                  </a:cubicBezTo>
                  <a:cubicBezTo>
                    <a:pt x="882" y="7388"/>
                    <a:pt x="882" y="7448"/>
                    <a:pt x="913" y="7479"/>
                  </a:cubicBezTo>
                  <a:cubicBezTo>
                    <a:pt x="882" y="7570"/>
                    <a:pt x="852" y="7691"/>
                    <a:pt x="761" y="7752"/>
                  </a:cubicBezTo>
                  <a:lnTo>
                    <a:pt x="670" y="7935"/>
                  </a:lnTo>
                  <a:cubicBezTo>
                    <a:pt x="426" y="8360"/>
                    <a:pt x="214" y="8786"/>
                    <a:pt x="62" y="9272"/>
                  </a:cubicBezTo>
                  <a:cubicBezTo>
                    <a:pt x="1" y="9394"/>
                    <a:pt x="92" y="9515"/>
                    <a:pt x="214" y="9546"/>
                  </a:cubicBezTo>
                  <a:cubicBezTo>
                    <a:pt x="229" y="9551"/>
                    <a:pt x="246" y="9553"/>
                    <a:pt x="263" y="9553"/>
                  </a:cubicBezTo>
                  <a:cubicBezTo>
                    <a:pt x="344" y="9553"/>
                    <a:pt x="432" y="9494"/>
                    <a:pt x="457" y="9394"/>
                  </a:cubicBezTo>
                  <a:cubicBezTo>
                    <a:pt x="578" y="8968"/>
                    <a:pt x="822" y="8543"/>
                    <a:pt x="1004" y="8178"/>
                  </a:cubicBezTo>
                  <a:lnTo>
                    <a:pt x="1126" y="7995"/>
                  </a:lnTo>
                  <a:cubicBezTo>
                    <a:pt x="1186" y="7874"/>
                    <a:pt x="1278" y="7722"/>
                    <a:pt x="1338" y="7570"/>
                  </a:cubicBezTo>
                  <a:cubicBezTo>
                    <a:pt x="2281" y="7570"/>
                    <a:pt x="3253" y="7388"/>
                    <a:pt x="4165" y="7236"/>
                  </a:cubicBezTo>
                  <a:cubicBezTo>
                    <a:pt x="4347" y="7175"/>
                    <a:pt x="4560" y="7144"/>
                    <a:pt x="4773" y="7114"/>
                  </a:cubicBezTo>
                  <a:cubicBezTo>
                    <a:pt x="4864" y="7084"/>
                    <a:pt x="4955" y="6992"/>
                    <a:pt x="4955" y="6871"/>
                  </a:cubicBezTo>
                  <a:cubicBezTo>
                    <a:pt x="4925" y="6780"/>
                    <a:pt x="4834" y="6688"/>
                    <a:pt x="4743" y="6688"/>
                  </a:cubicBezTo>
                  <a:cubicBezTo>
                    <a:pt x="4530" y="6719"/>
                    <a:pt x="4317" y="6780"/>
                    <a:pt x="4135" y="6810"/>
                  </a:cubicBezTo>
                  <a:cubicBezTo>
                    <a:pt x="3284" y="6962"/>
                    <a:pt x="2463" y="7114"/>
                    <a:pt x="1612" y="7144"/>
                  </a:cubicBezTo>
                  <a:cubicBezTo>
                    <a:pt x="1642" y="7084"/>
                    <a:pt x="1703" y="7023"/>
                    <a:pt x="1703" y="6962"/>
                  </a:cubicBezTo>
                  <a:cubicBezTo>
                    <a:pt x="1855" y="6628"/>
                    <a:pt x="2037" y="6263"/>
                    <a:pt x="2220" y="5959"/>
                  </a:cubicBezTo>
                  <a:cubicBezTo>
                    <a:pt x="3405" y="5746"/>
                    <a:pt x="4773" y="5503"/>
                    <a:pt x="6050" y="5351"/>
                  </a:cubicBezTo>
                  <a:cubicBezTo>
                    <a:pt x="6109" y="5373"/>
                    <a:pt x="6157" y="5383"/>
                    <a:pt x="6196" y="5383"/>
                  </a:cubicBezTo>
                  <a:cubicBezTo>
                    <a:pt x="6317" y="5383"/>
                    <a:pt x="6346" y="5291"/>
                    <a:pt x="6323" y="5199"/>
                  </a:cubicBezTo>
                  <a:cubicBezTo>
                    <a:pt x="6323" y="5108"/>
                    <a:pt x="6202" y="5017"/>
                    <a:pt x="6110" y="5017"/>
                  </a:cubicBezTo>
                  <a:cubicBezTo>
                    <a:pt x="4925" y="5169"/>
                    <a:pt x="3679" y="5351"/>
                    <a:pt x="2554" y="5564"/>
                  </a:cubicBezTo>
                  <a:cubicBezTo>
                    <a:pt x="2706" y="5260"/>
                    <a:pt x="2919" y="4986"/>
                    <a:pt x="3071" y="4682"/>
                  </a:cubicBezTo>
                  <a:lnTo>
                    <a:pt x="3101" y="4682"/>
                  </a:lnTo>
                  <a:cubicBezTo>
                    <a:pt x="3253" y="4652"/>
                    <a:pt x="3405" y="4591"/>
                    <a:pt x="3557" y="4530"/>
                  </a:cubicBezTo>
                  <a:cubicBezTo>
                    <a:pt x="3861" y="4409"/>
                    <a:pt x="4165" y="4348"/>
                    <a:pt x="4439" y="4348"/>
                  </a:cubicBezTo>
                  <a:cubicBezTo>
                    <a:pt x="4530" y="4348"/>
                    <a:pt x="4651" y="4257"/>
                    <a:pt x="4651" y="4135"/>
                  </a:cubicBezTo>
                  <a:cubicBezTo>
                    <a:pt x="4651" y="4044"/>
                    <a:pt x="4560" y="3922"/>
                    <a:pt x="4469" y="3922"/>
                  </a:cubicBezTo>
                  <a:cubicBezTo>
                    <a:pt x="4104" y="3922"/>
                    <a:pt x="3770" y="4014"/>
                    <a:pt x="3436" y="4135"/>
                  </a:cubicBezTo>
                  <a:lnTo>
                    <a:pt x="3405" y="4135"/>
                  </a:lnTo>
                  <a:lnTo>
                    <a:pt x="3740" y="3467"/>
                  </a:lnTo>
                  <a:cubicBezTo>
                    <a:pt x="3861" y="3223"/>
                    <a:pt x="4013" y="2980"/>
                    <a:pt x="4135" y="2737"/>
                  </a:cubicBezTo>
                  <a:cubicBezTo>
                    <a:pt x="4530" y="2707"/>
                    <a:pt x="5077" y="2372"/>
                    <a:pt x="5594" y="2008"/>
                  </a:cubicBezTo>
                  <a:cubicBezTo>
                    <a:pt x="5898" y="1825"/>
                    <a:pt x="6171" y="1673"/>
                    <a:pt x="6323" y="1612"/>
                  </a:cubicBezTo>
                  <a:cubicBezTo>
                    <a:pt x="6445" y="1552"/>
                    <a:pt x="6475" y="1460"/>
                    <a:pt x="6445" y="1339"/>
                  </a:cubicBezTo>
                  <a:cubicBezTo>
                    <a:pt x="6422" y="1246"/>
                    <a:pt x="6345" y="1206"/>
                    <a:pt x="6256" y="1206"/>
                  </a:cubicBezTo>
                  <a:cubicBezTo>
                    <a:pt x="6229" y="1206"/>
                    <a:pt x="6200" y="1210"/>
                    <a:pt x="6171" y="1217"/>
                  </a:cubicBezTo>
                  <a:cubicBezTo>
                    <a:pt x="5958" y="1308"/>
                    <a:pt x="5685" y="1491"/>
                    <a:pt x="5351" y="1673"/>
                  </a:cubicBezTo>
                  <a:cubicBezTo>
                    <a:pt x="5047" y="1856"/>
                    <a:pt x="4651" y="2099"/>
                    <a:pt x="4347" y="2251"/>
                  </a:cubicBezTo>
                  <a:cubicBezTo>
                    <a:pt x="4530" y="1856"/>
                    <a:pt x="4773" y="1521"/>
                    <a:pt x="4955" y="1187"/>
                  </a:cubicBezTo>
                  <a:cubicBezTo>
                    <a:pt x="5199" y="1035"/>
                    <a:pt x="5442" y="883"/>
                    <a:pt x="5654" y="852"/>
                  </a:cubicBezTo>
                  <a:cubicBezTo>
                    <a:pt x="5746" y="792"/>
                    <a:pt x="5837" y="701"/>
                    <a:pt x="5806" y="579"/>
                  </a:cubicBezTo>
                  <a:cubicBezTo>
                    <a:pt x="5756" y="478"/>
                    <a:pt x="5685" y="419"/>
                    <a:pt x="5593" y="419"/>
                  </a:cubicBezTo>
                  <a:cubicBezTo>
                    <a:pt x="5574" y="419"/>
                    <a:pt x="5554" y="422"/>
                    <a:pt x="5533" y="427"/>
                  </a:cubicBezTo>
                  <a:cubicBezTo>
                    <a:pt x="5503" y="427"/>
                    <a:pt x="5442" y="457"/>
                    <a:pt x="5411" y="457"/>
                  </a:cubicBezTo>
                  <a:cubicBezTo>
                    <a:pt x="5442" y="427"/>
                    <a:pt x="5442" y="397"/>
                    <a:pt x="5503" y="336"/>
                  </a:cubicBezTo>
                  <a:cubicBezTo>
                    <a:pt x="5563" y="275"/>
                    <a:pt x="5533" y="123"/>
                    <a:pt x="5442" y="32"/>
                  </a:cubicBezTo>
                  <a:cubicBezTo>
                    <a:pt x="5409" y="10"/>
                    <a:pt x="5373" y="0"/>
                    <a:pt x="5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13067125" y="2411375"/>
              <a:ext cx="157325" cy="102300"/>
            </a:xfrm>
            <a:custGeom>
              <a:rect b="b" l="l" r="r" t="t"/>
              <a:pathLst>
                <a:path extrusionOk="0" h="4092" w="6293">
                  <a:moveTo>
                    <a:pt x="2241" y="0"/>
                  </a:moveTo>
                  <a:cubicBezTo>
                    <a:pt x="2194" y="0"/>
                    <a:pt x="2146" y="1"/>
                    <a:pt x="2098" y="3"/>
                  </a:cubicBezTo>
                  <a:cubicBezTo>
                    <a:pt x="1460" y="34"/>
                    <a:pt x="305" y="398"/>
                    <a:pt x="92" y="1310"/>
                  </a:cubicBezTo>
                  <a:cubicBezTo>
                    <a:pt x="1" y="1584"/>
                    <a:pt x="426" y="1979"/>
                    <a:pt x="578" y="2161"/>
                  </a:cubicBezTo>
                  <a:cubicBezTo>
                    <a:pt x="1034" y="2678"/>
                    <a:pt x="1551" y="3104"/>
                    <a:pt x="2129" y="3499"/>
                  </a:cubicBezTo>
                  <a:cubicBezTo>
                    <a:pt x="2803" y="3941"/>
                    <a:pt x="3535" y="4092"/>
                    <a:pt x="4296" y="4092"/>
                  </a:cubicBezTo>
                  <a:cubicBezTo>
                    <a:pt x="4633" y="4092"/>
                    <a:pt x="4975" y="4062"/>
                    <a:pt x="5320" y="4016"/>
                  </a:cubicBezTo>
                  <a:cubicBezTo>
                    <a:pt x="5594" y="3985"/>
                    <a:pt x="5958" y="3985"/>
                    <a:pt x="6080" y="3712"/>
                  </a:cubicBezTo>
                  <a:cubicBezTo>
                    <a:pt x="6293" y="3195"/>
                    <a:pt x="5776" y="2313"/>
                    <a:pt x="5503" y="1888"/>
                  </a:cubicBezTo>
                  <a:cubicBezTo>
                    <a:pt x="4857" y="802"/>
                    <a:pt x="3561" y="0"/>
                    <a:pt x="2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13067900" y="2405850"/>
              <a:ext cx="172525" cy="108200"/>
            </a:xfrm>
            <a:custGeom>
              <a:rect b="b" l="l" r="r" t="t"/>
              <a:pathLst>
                <a:path extrusionOk="0" h="4328" w="6901">
                  <a:moveTo>
                    <a:pt x="975" y="0"/>
                  </a:moveTo>
                  <a:cubicBezTo>
                    <a:pt x="956" y="0"/>
                    <a:pt x="935" y="4"/>
                    <a:pt x="912" y="12"/>
                  </a:cubicBezTo>
                  <a:cubicBezTo>
                    <a:pt x="851" y="72"/>
                    <a:pt x="821" y="133"/>
                    <a:pt x="851" y="224"/>
                  </a:cubicBezTo>
                  <a:cubicBezTo>
                    <a:pt x="912" y="376"/>
                    <a:pt x="1034" y="559"/>
                    <a:pt x="1186" y="771"/>
                  </a:cubicBezTo>
                  <a:cubicBezTo>
                    <a:pt x="1338" y="984"/>
                    <a:pt x="1490" y="1288"/>
                    <a:pt x="1611" y="1471"/>
                  </a:cubicBezTo>
                  <a:cubicBezTo>
                    <a:pt x="1338" y="1319"/>
                    <a:pt x="1064" y="1197"/>
                    <a:pt x="851" y="1045"/>
                  </a:cubicBezTo>
                  <a:cubicBezTo>
                    <a:pt x="730" y="893"/>
                    <a:pt x="608" y="711"/>
                    <a:pt x="578" y="559"/>
                  </a:cubicBezTo>
                  <a:cubicBezTo>
                    <a:pt x="547" y="467"/>
                    <a:pt x="456" y="437"/>
                    <a:pt x="395" y="437"/>
                  </a:cubicBezTo>
                  <a:cubicBezTo>
                    <a:pt x="304" y="467"/>
                    <a:pt x="274" y="559"/>
                    <a:pt x="274" y="619"/>
                  </a:cubicBezTo>
                  <a:cubicBezTo>
                    <a:pt x="274" y="680"/>
                    <a:pt x="274" y="680"/>
                    <a:pt x="304" y="711"/>
                  </a:cubicBezTo>
                  <a:cubicBezTo>
                    <a:pt x="274" y="680"/>
                    <a:pt x="243" y="680"/>
                    <a:pt x="243" y="619"/>
                  </a:cubicBezTo>
                  <a:cubicBezTo>
                    <a:pt x="210" y="608"/>
                    <a:pt x="181" y="601"/>
                    <a:pt x="156" y="601"/>
                  </a:cubicBezTo>
                  <a:cubicBezTo>
                    <a:pt x="112" y="601"/>
                    <a:pt x="80" y="622"/>
                    <a:pt x="61" y="680"/>
                  </a:cubicBezTo>
                  <a:cubicBezTo>
                    <a:pt x="0" y="741"/>
                    <a:pt x="0" y="832"/>
                    <a:pt x="91" y="863"/>
                  </a:cubicBezTo>
                  <a:cubicBezTo>
                    <a:pt x="274" y="984"/>
                    <a:pt x="456" y="1136"/>
                    <a:pt x="669" y="1227"/>
                  </a:cubicBezTo>
                  <a:cubicBezTo>
                    <a:pt x="699" y="1288"/>
                    <a:pt x="730" y="1319"/>
                    <a:pt x="730" y="1349"/>
                  </a:cubicBezTo>
                  <a:cubicBezTo>
                    <a:pt x="578" y="1471"/>
                    <a:pt x="395" y="1501"/>
                    <a:pt x="243" y="1531"/>
                  </a:cubicBezTo>
                  <a:cubicBezTo>
                    <a:pt x="152" y="1531"/>
                    <a:pt x="91" y="1623"/>
                    <a:pt x="122" y="1683"/>
                  </a:cubicBezTo>
                  <a:cubicBezTo>
                    <a:pt x="122" y="1758"/>
                    <a:pt x="184" y="1813"/>
                    <a:pt x="239" y="1813"/>
                  </a:cubicBezTo>
                  <a:cubicBezTo>
                    <a:pt x="251" y="1813"/>
                    <a:pt x="263" y="1810"/>
                    <a:pt x="274" y="1805"/>
                  </a:cubicBezTo>
                  <a:cubicBezTo>
                    <a:pt x="517" y="1774"/>
                    <a:pt x="851" y="1653"/>
                    <a:pt x="1034" y="1440"/>
                  </a:cubicBezTo>
                  <a:cubicBezTo>
                    <a:pt x="1216" y="1531"/>
                    <a:pt x="1429" y="1653"/>
                    <a:pt x="1611" y="1714"/>
                  </a:cubicBezTo>
                  <a:cubicBezTo>
                    <a:pt x="1459" y="1926"/>
                    <a:pt x="851" y="2109"/>
                    <a:pt x="669" y="2200"/>
                  </a:cubicBezTo>
                  <a:lnTo>
                    <a:pt x="578" y="2230"/>
                  </a:lnTo>
                  <a:cubicBezTo>
                    <a:pt x="517" y="2261"/>
                    <a:pt x="456" y="2322"/>
                    <a:pt x="517" y="2413"/>
                  </a:cubicBezTo>
                  <a:cubicBezTo>
                    <a:pt x="540" y="2481"/>
                    <a:pt x="580" y="2515"/>
                    <a:pt x="637" y="2515"/>
                  </a:cubicBezTo>
                  <a:cubicBezTo>
                    <a:pt x="656" y="2515"/>
                    <a:pt x="677" y="2512"/>
                    <a:pt x="699" y="2504"/>
                  </a:cubicBezTo>
                  <a:lnTo>
                    <a:pt x="760" y="2443"/>
                  </a:lnTo>
                  <a:cubicBezTo>
                    <a:pt x="1216" y="2291"/>
                    <a:pt x="1733" y="2109"/>
                    <a:pt x="1885" y="1835"/>
                  </a:cubicBezTo>
                  <a:lnTo>
                    <a:pt x="2341" y="2078"/>
                  </a:lnTo>
                  <a:cubicBezTo>
                    <a:pt x="2493" y="2139"/>
                    <a:pt x="2584" y="2230"/>
                    <a:pt x="2736" y="2261"/>
                  </a:cubicBezTo>
                  <a:cubicBezTo>
                    <a:pt x="2514" y="2372"/>
                    <a:pt x="2191" y="2508"/>
                    <a:pt x="1998" y="2508"/>
                  </a:cubicBezTo>
                  <a:cubicBezTo>
                    <a:pt x="1979" y="2508"/>
                    <a:pt x="1962" y="2507"/>
                    <a:pt x="1946" y="2504"/>
                  </a:cubicBezTo>
                  <a:cubicBezTo>
                    <a:pt x="1931" y="2490"/>
                    <a:pt x="1916" y="2484"/>
                    <a:pt x="1899" y="2484"/>
                  </a:cubicBezTo>
                  <a:cubicBezTo>
                    <a:pt x="1846" y="2484"/>
                    <a:pt x="1787" y="2549"/>
                    <a:pt x="1763" y="2595"/>
                  </a:cubicBezTo>
                  <a:cubicBezTo>
                    <a:pt x="1733" y="2686"/>
                    <a:pt x="1794" y="2747"/>
                    <a:pt x="1885" y="2808"/>
                  </a:cubicBezTo>
                  <a:cubicBezTo>
                    <a:pt x="1926" y="2816"/>
                    <a:pt x="1970" y="2820"/>
                    <a:pt x="2016" y="2820"/>
                  </a:cubicBezTo>
                  <a:cubicBezTo>
                    <a:pt x="2310" y="2820"/>
                    <a:pt x="2690" y="2666"/>
                    <a:pt x="2979" y="2534"/>
                  </a:cubicBezTo>
                  <a:cubicBezTo>
                    <a:pt x="3009" y="2474"/>
                    <a:pt x="3040" y="2474"/>
                    <a:pt x="3101" y="2443"/>
                  </a:cubicBezTo>
                  <a:cubicBezTo>
                    <a:pt x="3344" y="2565"/>
                    <a:pt x="3587" y="2717"/>
                    <a:pt x="3861" y="2869"/>
                  </a:cubicBezTo>
                  <a:cubicBezTo>
                    <a:pt x="3769" y="2869"/>
                    <a:pt x="3709" y="2899"/>
                    <a:pt x="3648" y="2960"/>
                  </a:cubicBezTo>
                  <a:cubicBezTo>
                    <a:pt x="3617" y="2960"/>
                    <a:pt x="3557" y="2990"/>
                    <a:pt x="3496" y="2990"/>
                  </a:cubicBezTo>
                  <a:cubicBezTo>
                    <a:pt x="3405" y="3021"/>
                    <a:pt x="3313" y="3051"/>
                    <a:pt x="3192" y="3051"/>
                  </a:cubicBezTo>
                  <a:cubicBezTo>
                    <a:pt x="2922" y="3141"/>
                    <a:pt x="2602" y="3248"/>
                    <a:pt x="2318" y="3248"/>
                  </a:cubicBezTo>
                  <a:cubicBezTo>
                    <a:pt x="2219" y="3248"/>
                    <a:pt x="2124" y="3235"/>
                    <a:pt x="2037" y="3203"/>
                  </a:cubicBezTo>
                  <a:cubicBezTo>
                    <a:pt x="2024" y="3199"/>
                    <a:pt x="2012" y="3197"/>
                    <a:pt x="2001" y="3197"/>
                  </a:cubicBezTo>
                  <a:cubicBezTo>
                    <a:pt x="1929" y="3197"/>
                    <a:pt x="1877" y="3272"/>
                    <a:pt x="1824" y="3325"/>
                  </a:cubicBezTo>
                  <a:cubicBezTo>
                    <a:pt x="1794" y="3416"/>
                    <a:pt x="1885" y="3477"/>
                    <a:pt x="1946" y="3507"/>
                  </a:cubicBezTo>
                  <a:cubicBezTo>
                    <a:pt x="2079" y="3552"/>
                    <a:pt x="2213" y="3570"/>
                    <a:pt x="2346" y="3570"/>
                  </a:cubicBezTo>
                  <a:cubicBezTo>
                    <a:pt x="2669" y="3570"/>
                    <a:pt x="2991" y="3463"/>
                    <a:pt x="3313" y="3355"/>
                  </a:cubicBezTo>
                  <a:cubicBezTo>
                    <a:pt x="3435" y="3325"/>
                    <a:pt x="3496" y="3294"/>
                    <a:pt x="3617" y="3294"/>
                  </a:cubicBezTo>
                  <a:cubicBezTo>
                    <a:pt x="3648" y="3294"/>
                    <a:pt x="3739" y="3233"/>
                    <a:pt x="3769" y="3233"/>
                  </a:cubicBezTo>
                  <a:cubicBezTo>
                    <a:pt x="3868" y="3209"/>
                    <a:pt x="4026" y="3164"/>
                    <a:pt x="4131" y="3164"/>
                  </a:cubicBezTo>
                  <a:cubicBezTo>
                    <a:pt x="4156" y="3164"/>
                    <a:pt x="4177" y="3167"/>
                    <a:pt x="4195" y="3173"/>
                  </a:cubicBezTo>
                  <a:cubicBezTo>
                    <a:pt x="4225" y="3173"/>
                    <a:pt x="4316" y="3173"/>
                    <a:pt x="4316" y="3142"/>
                  </a:cubicBezTo>
                  <a:cubicBezTo>
                    <a:pt x="4499" y="3233"/>
                    <a:pt x="4712" y="3325"/>
                    <a:pt x="4924" y="3446"/>
                  </a:cubicBezTo>
                  <a:cubicBezTo>
                    <a:pt x="4955" y="3446"/>
                    <a:pt x="4985" y="3477"/>
                    <a:pt x="5016" y="3507"/>
                  </a:cubicBezTo>
                  <a:cubicBezTo>
                    <a:pt x="4955" y="3537"/>
                    <a:pt x="4924" y="3537"/>
                    <a:pt x="4833" y="3598"/>
                  </a:cubicBezTo>
                  <a:cubicBezTo>
                    <a:pt x="4803" y="3598"/>
                    <a:pt x="4742" y="3629"/>
                    <a:pt x="4712" y="3629"/>
                  </a:cubicBezTo>
                  <a:cubicBezTo>
                    <a:pt x="4221" y="3792"/>
                    <a:pt x="3633" y="3907"/>
                    <a:pt x="3034" y="3907"/>
                  </a:cubicBezTo>
                  <a:cubicBezTo>
                    <a:pt x="2965" y="3907"/>
                    <a:pt x="2896" y="3905"/>
                    <a:pt x="2827" y="3902"/>
                  </a:cubicBezTo>
                  <a:cubicBezTo>
                    <a:pt x="2736" y="3902"/>
                    <a:pt x="2675" y="3963"/>
                    <a:pt x="2675" y="4054"/>
                  </a:cubicBezTo>
                  <a:cubicBezTo>
                    <a:pt x="2675" y="4115"/>
                    <a:pt x="2736" y="4206"/>
                    <a:pt x="2827" y="4206"/>
                  </a:cubicBezTo>
                  <a:cubicBezTo>
                    <a:pt x="2895" y="4209"/>
                    <a:pt x="2964" y="4211"/>
                    <a:pt x="3034" y="4211"/>
                  </a:cubicBezTo>
                  <a:cubicBezTo>
                    <a:pt x="3643" y="4211"/>
                    <a:pt x="4287" y="4093"/>
                    <a:pt x="4833" y="3902"/>
                  </a:cubicBezTo>
                  <a:cubicBezTo>
                    <a:pt x="4864" y="3902"/>
                    <a:pt x="4924" y="3841"/>
                    <a:pt x="4985" y="3841"/>
                  </a:cubicBezTo>
                  <a:cubicBezTo>
                    <a:pt x="5107" y="3811"/>
                    <a:pt x="5228" y="3750"/>
                    <a:pt x="5320" y="3750"/>
                  </a:cubicBezTo>
                  <a:cubicBezTo>
                    <a:pt x="5380" y="3750"/>
                    <a:pt x="5411" y="3750"/>
                    <a:pt x="5441" y="3720"/>
                  </a:cubicBezTo>
                  <a:cubicBezTo>
                    <a:pt x="5532" y="3750"/>
                    <a:pt x="5563" y="3781"/>
                    <a:pt x="5623" y="3811"/>
                  </a:cubicBezTo>
                  <a:lnTo>
                    <a:pt x="5745" y="3902"/>
                  </a:lnTo>
                  <a:cubicBezTo>
                    <a:pt x="6049" y="4054"/>
                    <a:pt x="6353" y="4206"/>
                    <a:pt x="6687" y="4328"/>
                  </a:cubicBezTo>
                  <a:cubicBezTo>
                    <a:pt x="6779" y="4328"/>
                    <a:pt x="6839" y="4267"/>
                    <a:pt x="6900" y="4206"/>
                  </a:cubicBezTo>
                  <a:cubicBezTo>
                    <a:pt x="6900" y="4115"/>
                    <a:pt x="6839" y="4054"/>
                    <a:pt x="6779" y="4024"/>
                  </a:cubicBezTo>
                  <a:cubicBezTo>
                    <a:pt x="6475" y="3933"/>
                    <a:pt x="6171" y="3781"/>
                    <a:pt x="5897" y="3629"/>
                  </a:cubicBezTo>
                  <a:lnTo>
                    <a:pt x="5745" y="3568"/>
                  </a:lnTo>
                  <a:cubicBezTo>
                    <a:pt x="5623" y="3507"/>
                    <a:pt x="5563" y="3446"/>
                    <a:pt x="5441" y="3416"/>
                  </a:cubicBezTo>
                  <a:cubicBezTo>
                    <a:pt x="5411" y="2747"/>
                    <a:pt x="5289" y="2078"/>
                    <a:pt x="5137" y="1440"/>
                  </a:cubicBezTo>
                  <a:cubicBezTo>
                    <a:pt x="5107" y="1288"/>
                    <a:pt x="5076" y="1136"/>
                    <a:pt x="5076" y="1015"/>
                  </a:cubicBezTo>
                  <a:cubicBezTo>
                    <a:pt x="5076" y="940"/>
                    <a:pt x="5015" y="885"/>
                    <a:pt x="4925" y="885"/>
                  </a:cubicBezTo>
                  <a:cubicBezTo>
                    <a:pt x="4906" y="885"/>
                    <a:pt x="4885" y="888"/>
                    <a:pt x="4864" y="893"/>
                  </a:cubicBezTo>
                  <a:cubicBezTo>
                    <a:pt x="4803" y="893"/>
                    <a:pt x="4712" y="984"/>
                    <a:pt x="4772" y="1075"/>
                  </a:cubicBezTo>
                  <a:cubicBezTo>
                    <a:pt x="4803" y="1227"/>
                    <a:pt x="4803" y="1379"/>
                    <a:pt x="4833" y="1501"/>
                  </a:cubicBezTo>
                  <a:cubicBezTo>
                    <a:pt x="4955" y="2078"/>
                    <a:pt x="5076" y="2686"/>
                    <a:pt x="5107" y="3294"/>
                  </a:cubicBezTo>
                  <a:cubicBezTo>
                    <a:pt x="5076" y="3264"/>
                    <a:pt x="5016" y="3264"/>
                    <a:pt x="4985" y="3203"/>
                  </a:cubicBezTo>
                  <a:cubicBezTo>
                    <a:pt x="4772" y="3112"/>
                    <a:pt x="4499" y="2990"/>
                    <a:pt x="4256" y="2869"/>
                  </a:cubicBezTo>
                  <a:cubicBezTo>
                    <a:pt x="4104" y="2048"/>
                    <a:pt x="3921" y="1075"/>
                    <a:pt x="3769" y="133"/>
                  </a:cubicBezTo>
                  <a:cubicBezTo>
                    <a:pt x="3769" y="139"/>
                    <a:pt x="3767" y="142"/>
                    <a:pt x="3762" y="142"/>
                  </a:cubicBezTo>
                  <a:cubicBezTo>
                    <a:pt x="3744" y="142"/>
                    <a:pt x="3690" y="103"/>
                    <a:pt x="3617" y="103"/>
                  </a:cubicBezTo>
                  <a:cubicBezTo>
                    <a:pt x="3557" y="103"/>
                    <a:pt x="3465" y="164"/>
                    <a:pt x="3496" y="255"/>
                  </a:cubicBezTo>
                  <a:cubicBezTo>
                    <a:pt x="3617" y="1075"/>
                    <a:pt x="3769" y="1957"/>
                    <a:pt x="3952" y="2717"/>
                  </a:cubicBezTo>
                  <a:cubicBezTo>
                    <a:pt x="3769" y="2595"/>
                    <a:pt x="3557" y="2504"/>
                    <a:pt x="3344" y="2382"/>
                  </a:cubicBezTo>
                  <a:lnTo>
                    <a:pt x="3344" y="2352"/>
                  </a:lnTo>
                  <a:cubicBezTo>
                    <a:pt x="3313" y="2230"/>
                    <a:pt x="3283" y="2139"/>
                    <a:pt x="3253" y="2048"/>
                  </a:cubicBezTo>
                  <a:cubicBezTo>
                    <a:pt x="3161" y="1805"/>
                    <a:pt x="3101" y="1623"/>
                    <a:pt x="3101" y="1440"/>
                  </a:cubicBezTo>
                  <a:cubicBezTo>
                    <a:pt x="3101" y="1349"/>
                    <a:pt x="3009" y="1288"/>
                    <a:pt x="2949" y="1288"/>
                  </a:cubicBezTo>
                  <a:cubicBezTo>
                    <a:pt x="2857" y="1288"/>
                    <a:pt x="2797" y="1349"/>
                    <a:pt x="2797" y="1440"/>
                  </a:cubicBezTo>
                  <a:cubicBezTo>
                    <a:pt x="2797" y="1653"/>
                    <a:pt x="2857" y="1926"/>
                    <a:pt x="2949" y="2139"/>
                  </a:cubicBezTo>
                  <a:lnTo>
                    <a:pt x="2949" y="2200"/>
                  </a:lnTo>
                  <a:cubicBezTo>
                    <a:pt x="2797" y="2109"/>
                    <a:pt x="2645" y="2048"/>
                    <a:pt x="2432" y="1957"/>
                  </a:cubicBezTo>
                  <a:cubicBezTo>
                    <a:pt x="2280" y="1896"/>
                    <a:pt x="2098" y="1805"/>
                    <a:pt x="1946" y="1683"/>
                  </a:cubicBezTo>
                  <a:cubicBezTo>
                    <a:pt x="1915" y="1379"/>
                    <a:pt x="1672" y="1015"/>
                    <a:pt x="1429" y="619"/>
                  </a:cubicBezTo>
                  <a:cubicBezTo>
                    <a:pt x="1277" y="437"/>
                    <a:pt x="1155" y="255"/>
                    <a:pt x="1125" y="103"/>
                  </a:cubicBezTo>
                  <a:cubicBezTo>
                    <a:pt x="1079" y="34"/>
                    <a:pt x="1034" y="0"/>
                    <a:pt x="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13494950" y="2120300"/>
              <a:ext cx="247750" cy="394075"/>
            </a:xfrm>
            <a:custGeom>
              <a:rect b="b" l="l" r="r" t="t"/>
              <a:pathLst>
                <a:path extrusionOk="0" h="15763" w="9910">
                  <a:moveTo>
                    <a:pt x="4640" y="0"/>
                  </a:moveTo>
                  <a:cubicBezTo>
                    <a:pt x="4583" y="0"/>
                    <a:pt x="4526" y="2"/>
                    <a:pt x="4469" y="5"/>
                  </a:cubicBezTo>
                  <a:cubicBezTo>
                    <a:pt x="3739" y="5"/>
                    <a:pt x="3192" y="1221"/>
                    <a:pt x="2797" y="1768"/>
                  </a:cubicBezTo>
                  <a:cubicBezTo>
                    <a:pt x="1855" y="3166"/>
                    <a:pt x="1247" y="4686"/>
                    <a:pt x="791" y="6327"/>
                  </a:cubicBezTo>
                  <a:cubicBezTo>
                    <a:pt x="1" y="9063"/>
                    <a:pt x="639" y="11586"/>
                    <a:pt x="1703" y="14169"/>
                  </a:cubicBezTo>
                  <a:cubicBezTo>
                    <a:pt x="1976" y="14777"/>
                    <a:pt x="2189" y="15659"/>
                    <a:pt x="2919" y="15750"/>
                  </a:cubicBezTo>
                  <a:cubicBezTo>
                    <a:pt x="2984" y="15758"/>
                    <a:pt x="3051" y="15762"/>
                    <a:pt x="3118" y="15762"/>
                  </a:cubicBezTo>
                  <a:cubicBezTo>
                    <a:pt x="4472" y="15762"/>
                    <a:pt x="6026" y="14067"/>
                    <a:pt x="6779" y="13227"/>
                  </a:cubicBezTo>
                  <a:cubicBezTo>
                    <a:pt x="9028" y="10826"/>
                    <a:pt x="9910" y="7087"/>
                    <a:pt x="8907" y="3926"/>
                  </a:cubicBezTo>
                  <a:cubicBezTo>
                    <a:pt x="8462" y="2354"/>
                    <a:pt x="6917" y="0"/>
                    <a:pt x="4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13495725" y="2101700"/>
              <a:ext cx="258375" cy="459475"/>
            </a:xfrm>
            <a:custGeom>
              <a:rect b="b" l="l" r="r" t="t"/>
              <a:pathLst>
                <a:path extrusionOk="0" h="18379" w="10335">
                  <a:moveTo>
                    <a:pt x="6151" y="1"/>
                  </a:moveTo>
                  <a:cubicBezTo>
                    <a:pt x="6009" y="1"/>
                    <a:pt x="5878" y="93"/>
                    <a:pt x="5806" y="262"/>
                  </a:cubicBezTo>
                  <a:lnTo>
                    <a:pt x="5350" y="1843"/>
                  </a:lnTo>
                  <a:cubicBezTo>
                    <a:pt x="5289" y="1965"/>
                    <a:pt x="5198" y="2025"/>
                    <a:pt x="5167" y="2147"/>
                  </a:cubicBezTo>
                  <a:cubicBezTo>
                    <a:pt x="4833" y="1873"/>
                    <a:pt x="4559" y="1509"/>
                    <a:pt x="4407" y="1174"/>
                  </a:cubicBezTo>
                  <a:cubicBezTo>
                    <a:pt x="4338" y="1013"/>
                    <a:pt x="4200" y="939"/>
                    <a:pt x="4070" y="939"/>
                  </a:cubicBezTo>
                  <a:cubicBezTo>
                    <a:pt x="4029" y="939"/>
                    <a:pt x="3988" y="947"/>
                    <a:pt x="3951" y="962"/>
                  </a:cubicBezTo>
                  <a:cubicBezTo>
                    <a:pt x="3769" y="1053"/>
                    <a:pt x="3678" y="1266"/>
                    <a:pt x="3769" y="1418"/>
                  </a:cubicBezTo>
                  <a:cubicBezTo>
                    <a:pt x="3982" y="1965"/>
                    <a:pt x="4438" y="2633"/>
                    <a:pt x="5107" y="2937"/>
                  </a:cubicBezTo>
                  <a:lnTo>
                    <a:pt x="4772" y="4548"/>
                  </a:lnTo>
                  <a:cubicBezTo>
                    <a:pt x="4195" y="4275"/>
                    <a:pt x="3374" y="3059"/>
                    <a:pt x="3070" y="2633"/>
                  </a:cubicBezTo>
                  <a:lnTo>
                    <a:pt x="2918" y="2451"/>
                  </a:lnTo>
                  <a:cubicBezTo>
                    <a:pt x="2847" y="2362"/>
                    <a:pt x="2745" y="2315"/>
                    <a:pt x="2643" y="2315"/>
                  </a:cubicBezTo>
                  <a:cubicBezTo>
                    <a:pt x="2569" y="2315"/>
                    <a:pt x="2495" y="2339"/>
                    <a:pt x="2432" y="2390"/>
                  </a:cubicBezTo>
                  <a:cubicBezTo>
                    <a:pt x="2280" y="2481"/>
                    <a:pt x="2219" y="2725"/>
                    <a:pt x="2341" y="2877"/>
                  </a:cubicBezTo>
                  <a:lnTo>
                    <a:pt x="2462" y="3059"/>
                  </a:lnTo>
                  <a:cubicBezTo>
                    <a:pt x="3131" y="4001"/>
                    <a:pt x="3891" y="5035"/>
                    <a:pt x="4620" y="5278"/>
                  </a:cubicBezTo>
                  <a:cubicBezTo>
                    <a:pt x="4559" y="5673"/>
                    <a:pt x="4468" y="6068"/>
                    <a:pt x="4407" y="6494"/>
                  </a:cubicBezTo>
                  <a:cubicBezTo>
                    <a:pt x="4316" y="6858"/>
                    <a:pt x="4255" y="7193"/>
                    <a:pt x="4195" y="7588"/>
                  </a:cubicBezTo>
                  <a:cubicBezTo>
                    <a:pt x="3739" y="7010"/>
                    <a:pt x="3192" y="6342"/>
                    <a:pt x="3192" y="5825"/>
                  </a:cubicBezTo>
                  <a:cubicBezTo>
                    <a:pt x="3192" y="5642"/>
                    <a:pt x="2979" y="5491"/>
                    <a:pt x="2796" y="5491"/>
                  </a:cubicBezTo>
                  <a:cubicBezTo>
                    <a:pt x="2614" y="5491"/>
                    <a:pt x="2462" y="5673"/>
                    <a:pt x="2462" y="5886"/>
                  </a:cubicBezTo>
                  <a:cubicBezTo>
                    <a:pt x="2493" y="6676"/>
                    <a:pt x="3222" y="7557"/>
                    <a:pt x="3830" y="8226"/>
                  </a:cubicBezTo>
                  <a:cubicBezTo>
                    <a:pt x="3891" y="8317"/>
                    <a:pt x="3982" y="8408"/>
                    <a:pt x="4043" y="8500"/>
                  </a:cubicBezTo>
                  <a:cubicBezTo>
                    <a:pt x="3891" y="9168"/>
                    <a:pt x="3800" y="9867"/>
                    <a:pt x="3587" y="10506"/>
                  </a:cubicBezTo>
                  <a:cubicBezTo>
                    <a:pt x="3526" y="10354"/>
                    <a:pt x="3404" y="10202"/>
                    <a:pt x="3344" y="10080"/>
                  </a:cubicBezTo>
                  <a:cubicBezTo>
                    <a:pt x="3252" y="9989"/>
                    <a:pt x="3192" y="9867"/>
                    <a:pt x="3131" y="9776"/>
                  </a:cubicBezTo>
                  <a:cubicBezTo>
                    <a:pt x="3040" y="9564"/>
                    <a:pt x="2888" y="9381"/>
                    <a:pt x="2736" y="9138"/>
                  </a:cubicBezTo>
                  <a:cubicBezTo>
                    <a:pt x="2189" y="8317"/>
                    <a:pt x="1581" y="7405"/>
                    <a:pt x="1581" y="6524"/>
                  </a:cubicBezTo>
                  <a:cubicBezTo>
                    <a:pt x="1581" y="6342"/>
                    <a:pt x="1429" y="6129"/>
                    <a:pt x="1246" y="6129"/>
                  </a:cubicBezTo>
                  <a:cubicBezTo>
                    <a:pt x="1064" y="6129"/>
                    <a:pt x="851" y="6281"/>
                    <a:pt x="851" y="6494"/>
                  </a:cubicBezTo>
                  <a:cubicBezTo>
                    <a:pt x="821" y="7588"/>
                    <a:pt x="1520" y="8621"/>
                    <a:pt x="2128" y="9533"/>
                  </a:cubicBezTo>
                  <a:cubicBezTo>
                    <a:pt x="2280" y="9746"/>
                    <a:pt x="2432" y="9928"/>
                    <a:pt x="2523" y="10171"/>
                  </a:cubicBezTo>
                  <a:lnTo>
                    <a:pt x="2766" y="10506"/>
                  </a:lnTo>
                  <a:cubicBezTo>
                    <a:pt x="2948" y="10779"/>
                    <a:pt x="3222" y="11205"/>
                    <a:pt x="3252" y="11418"/>
                  </a:cubicBezTo>
                  <a:cubicBezTo>
                    <a:pt x="3252" y="11539"/>
                    <a:pt x="3344" y="11661"/>
                    <a:pt x="3404" y="11722"/>
                  </a:cubicBezTo>
                  <a:cubicBezTo>
                    <a:pt x="3283" y="12269"/>
                    <a:pt x="3222" y="12785"/>
                    <a:pt x="3131" y="13333"/>
                  </a:cubicBezTo>
                  <a:cubicBezTo>
                    <a:pt x="3131" y="13424"/>
                    <a:pt x="3100" y="13545"/>
                    <a:pt x="3100" y="13637"/>
                  </a:cubicBezTo>
                  <a:cubicBezTo>
                    <a:pt x="3040" y="13515"/>
                    <a:pt x="2918" y="13393"/>
                    <a:pt x="2827" y="13272"/>
                  </a:cubicBezTo>
                  <a:cubicBezTo>
                    <a:pt x="2766" y="13211"/>
                    <a:pt x="2675" y="13089"/>
                    <a:pt x="2644" y="13029"/>
                  </a:cubicBezTo>
                  <a:cubicBezTo>
                    <a:pt x="1763" y="11843"/>
                    <a:pt x="1125" y="10354"/>
                    <a:pt x="760" y="8804"/>
                  </a:cubicBezTo>
                  <a:cubicBezTo>
                    <a:pt x="705" y="8640"/>
                    <a:pt x="553" y="8525"/>
                    <a:pt x="369" y="8525"/>
                  </a:cubicBezTo>
                  <a:cubicBezTo>
                    <a:pt x="348" y="8525"/>
                    <a:pt x="326" y="8527"/>
                    <a:pt x="304" y="8530"/>
                  </a:cubicBezTo>
                  <a:cubicBezTo>
                    <a:pt x="91" y="8560"/>
                    <a:pt x="0" y="8773"/>
                    <a:pt x="30" y="8986"/>
                  </a:cubicBezTo>
                  <a:cubicBezTo>
                    <a:pt x="456" y="10658"/>
                    <a:pt x="1155" y="12208"/>
                    <a:pt x="2067" y="13485"/>
                  </a:cubicBezTo>
                  <a:cubicBezTo>
                    <a:pt x="2158" y="13576"/>
                    <a:pt x="2219" y="13667"/>
                    <a:pt x="2310" y="13728"/>
                  </a:cubicBezTo>
                  <a:cubicBezTo>
                    <a:pt x="2493" y="14001"/>
                    <a:pt x="2736" y="14244"/>
                    <a:pt x="2766" y="14488"/>
                  </a:cubicBezTo>
                  <a:cubicBezTo>
                    <a:pt x="2796" y="14579"/>
                    <a:pt x="2827" y="14700"/>
                    <a:pt x="2948" y="14731"/>
                  </a:cubicBezTo>
                  <a:cubicBezTo>
                    <a:pt x="2918" y="14883"/>
                    <a:pt x="2888" y="15065"/>
                    <a:pt x="2888" y="15217"/>
                  </a:cubicBezTo>
                  <a:lnTo>
                    <a:pt x="2796" y="15551"/>
                  </a:lnTo>
                  <a:cubicBezTo>
                    <a:pt x="2644" y="16372"/>
                    <a:pt x="2462" y="17193"/>
                    <a:pt x="2493" y="18044"/>
                  </a:cubicBezTo>
                  <a:cubicBezTo>
                    <a:pt x="2493" y="18226"/>
                    <a:pt x="2675" y="18378"/>
                    <a:pt x="2888" y="18378"/>
                  </a:cubicBezTo>
                  <a:lnTo>
                    <a:pt x="2918" y="18378"/>
                  </a:lnTo>
                  <a:cubicBezTo>
                    <a:pt x="3100" y="18378"/>
                    <a:pt x="3252" y="18196"/>
                    <a:pt x="3252" y="17983"/>
                  </a:cubicBezTo>
                  <a:cubicBezTo>
                    <a:pt x="3222" y="17223"/>
                    <a:pt x="3374" y="16463"/>
                    <a:pt x="3526" y="15703"/>
                  </a:cubicBezTo>
                  <a:lnTo>
                    <a:pt x="3587" y="15369"/>
                  </a:lnTo>
                  <a:cubicBezTo>
                    <a:pt x="3648" y="15096"/>
                    <a:pt x="3708" y="14883"/>
                    <a:pt x="3739" y="14609"/>
                  </a:cubicBezTo>
                  <a:cubicBezTo>
                    <a:pt x="5259" y="14123"/>
                    <a:pt x="6748" y="13363"/>
                    <a:pt x="8207" y="12603"/>
                  </a:cubicBezTo>
                  <a:cubicBezTo>
                    <a:pt x="8511" y="12451"/>
                    <a:pt x="8845" y="12269"/>
                    <a:pt x="9149" y="12117"/>
                  </a:cubicBezTo>
                  <a:cubicBezTo>
                    <a:pt x="9332" y="12026"/>
                    <a:pt x="9423" y="11813"/>
                    <a:pt x="9301" y="11600"/>
                  </a:cubicBezTo>
                  <a:cubicBezTo>
                    <a:pt x="9238" y="11474"/>
                    <a:pt x="9117" y="11406"/>
                    <a:pt x="8988" y="11406"/>
                  </a:cubicBezTo>
                  <a:cubicBezTo>
                    <a:pt x="8931" y="11406"/>
                    <a:pt x="8871" y="11420"/>
                    <a:pt x="8815" y="11448"/>
                  </a:cubicBezTo>
                  <a:cubicBezTo>
                    <a:pt x="8511" y="11600"/>
                    <a:pt x="8146" y="11813"/>
                    <a:pt x="7842" y="11965"/>
                  </a:cubicBezTo>
                  <a:cubicBezTo>
                    <a:pt x="6566" y="12633"/>
                    <a:pt x="5228" y="13333"/>
                    <a:pt x="3860" y="13819"/>
                  </a:cubicBezTo>
                  <a:cubicBezTo>
                    <a:pt x="3891" y="13697"/>
                    <a:pt x="3891" y="13576"/>
                    <a:pt x="3951" y="13485"/>
                  </a:cubicBezTo>
                  <a:cubicBezTo>
                    <a:pt x="4043" y="12877"/>
                    <a:pt x="4164" y="12208"/>
                    <a:pt x="4286" y="11570"/>
                  </a:cubicBezTo>
                  <a:cubicBezTo>
                    <a:pt x="6110" y="10627"/>
                    <a:pt x="8237" y="9564"/>
                    <a:pt x="10274" y="8621"/>
                  </a:cubicBezTo>
                  <a:cubicBezTo>
                    <a:pt x="10243" y="8530"/>
                    <a:pt x="10335" y="8317"/>
                    <a:pt x="10243" y="8135"/>
                  </a:cubicBezTo>
                  <a:cubicBezTo>
                    <a:pt x="10197" y="7974"/>
                    <a:pt x="10047" y="7900"/>
                    <a:pt x="9897" y="7900"/>
                  </a:cubicBezTo>
                  <a:cubicBezTo>
                    <a:pt x="9849" y="7900"/>
                    <a:pt x="9801" y="7907"/>
                    <a:pt x="9757" y="7922"/>
                  </a:cubicBezTo>
                  <a:cubicBezTo>
                    <a:pt x="7873" y="8773"/>
                    <a:pt x="5958" y="9746"/>
                    <a:pt x="4255" y="10627"/>
                  </a:cubicBezTo>
                  <a:cubicBezTo>
                    <a:pt x="4407" y="10050"/>
                    <a:pt x="4529" y="9503"/>
                    <a:pt x="4620" y="8956"/>
                  </a:cubicBezTo>
                  <a:cubicBezTo>
                    <a:pt x="4620" y="8956"/>
                    <a:pt x="4681" y="8956"/>
                    <a:pt x="4681" y="8925"/>
                  </a:cubicBezTo>
                  <a:cubicBezTo>
                    <a:pt x="4894" y="8804"/>
                    <a:pt x="5076" y="8621"/>
                    <a:pt x="5319" y="8469"/>
                  </a:cubicBezTo>
                  <a:cubicBezTo>
                    <a:pt x="5775" y="8165"/>
                    <a:pt x="6231" y="7801"/>
                    <a:pt x="6657" y="7709"/>
                  </a:cubicBezTo>
                  <a:cubicBezTo>
                    <a:pt x="6839" y="7649"/>
                    <a:pt x="6961" y="7436"/>
                    <a:pt x="6900" y="7253"/>
                  </a:cubicBezTo>
                  <a:cubicBezTo>
                    <a:pt x="6873" y="7067"/>
                    <a:pt x="6707" y="6974"/>
                    <a:pt x="6523" y="6974"/>
                  </a:cubicBezTo>
                  <a:cubicBezTo>
                    <a:pt x="6497" y="6974"/>
                    <a:pt x="6471" y="6976"/>
                    <a:pt x="6444" y="6980"/>
                  </a:cubicBezTo>
                  <a:cubicBezTo>
                    <a:pt x="5897" y="7132"/>
                    <a:pt x="5350" y="7497"/>
                    <a:pt x="4894" y="7861"/>
                  </a:cubicBezTo>
                  <a:cubicBezTo>
                    <a:pt x="4863" y="7892"/>
                    <a:pt x="4863" y="7892"/>
                    <a:pt x="4833" y="7892"/>
                  </a:cubicBezTo>
                  <a:cubicBezTo>
                    <a:pt x="4894" y="7466"/>
                    <a:pt x="4985" y="7010"/>
                    <a:pt x="5046" y="6585"/>
                  </a:cubicBezTo>
                  <a:cubicBezTo>
                    <a:pt x="5137" y="6129"/>
                    <a:pt x="5198" y="5673"/>
                    <a:pt x="5319" y="5217"/>
                  </a:cubicBezTo>
                  <a:cubicBezTo>
                    <a:pt x="5988" y="4974"/>
                    <a:pt x="6718" y="4123"/>
                    <a:pt x="7417" y="3302"/>
                  </a:cubicBezTo>
                  <a:cubicBezTo>
                    <a:pt x="7781" y="2846"/>
                    <a:pt x="8177" y="2421"/>
                    <a:pt x="8389" y="2238"/>
                  </a:cubicBezTo>
                  <a:cubicBezTo>
                    <a:pt x="8541" y="2117"/>
                    <a:pt x="8572" y="1873"/>
                    <a:pt x="8480" y="1721"/>
                  </a:cubicBezTo>
                  <a:cubicBezTo>
                    <a:pt x="8410" y="1633"/>
                    <a:pt x="8298" y="1586"/>
                    <a:pt x="8186" y="1586"/>
                  </a:cubicBezTo>
                  <a:cubicBezTo>
                    <a:pt x="8106" y="1586"/>
                    <a:pt x="8027" y="1610"/>
                    <a:pt x="7964" y="1661"/>
                  </a:cubicBezTo>
                  <a:cubicBezTo>
                    <a:pt x="7660" y="1873"/>
                    <a:pt x="7295" y="2329"/>
                    <a:pt x="6869" y="2846"/>
                  </a:cubicBezTo>
                  <a:cubicBezTo>
                    <a:pt x="6505" y="3302"/>
                    <a:pt x="5958" y="3910"/>
                    <a:pt x="5502" y="4275"/>
                  </a:cubicBezTo>
                  <a:cubicBezTo>
                    <a:pt x="5654" y="3606"/>
                    <a:pt x="5806" y="2877"/>
                    <a:pt x="5958" y="2177"/>
                  </a:cubicBezTo>
                  <a:cubicBezTo>
                    <a:pt x="6262" y="1813"/>
                    <a:pt x="6596" y="1478"/>
                    <a:pt x="6961" y="1235"/>
                  </a:cubicBezTo>
                  <a:cubicBezTo>
                    <a:pt x="7113" y="1114"/>
                    <a:pt x="7173" y="901"/>
                    <a:pt x="7052" y="749"/>
                  </a:cubicBezTo>
                  <a:cubicBezTo>
                    <a:pt x="6990" y="646"/>
                    <a:pt x="6859" y="571"/>
                    <a:pt x="6733" y="571"/>
                  </a:cubicBezTo>
                  <a:cubicBezTo>
                    <a:pt x="6673" y="571"/>
                    <a:pt x="6615" y="588"/>
                    <a:pt x="6566" y="627"/>
                  </a:cubicBezTo>
                  <a:cubicBezTo>
                    <a:pt x="6535" y="658"/>
                    <a:pt x="6444" y="718"/>
                    <a:pt x="6414" y="749"/>
                  </a:cubicBezTo>
                  <a:cubicBezTo>
                    <a:pt x="6444" y="658"/>
                    <a:pt x="6444" y="597"/>
                    <a:pt x="6505" y="475"/>
                  </a:cubicBezTo>
                  <a:cubicBezTo>
                    <a:pt x="6566" y="293"/>
                    <a:pt x="6444" y="110"/>
                    <a:pt x="6262" y="19"/>
                  </a:cubicBezTo>
                  <a:cubicBezTo>
                    <a:pt x="6224" y="7"/>
                    <a:pt x="6187" y="1"/>
                    <a:pt x="6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13080825" y="2282750"/>
              <a:ext cx="252300" cy="195825"/>
            </a:xfrm>
            <a:custGeom>
              <a:rect b="b" l="l" r="r" t="t"/>
              <a:pathLst>
                <a:path extrusionOk="0" h="7833" w="10092">
                  <a:moveTo>
                    <a:pt x="3404" y="1"/>
                  </a:moveTo>
                  <a:cubicBezTo>
                    <a:pt x="2274" y="1"/>
                    <a:pt x="793" y="366"/>
                    <a:pt x="213" y="1653"/>
                  </a:cubicBezTo>
                  <a:cubicBezTo>
                    <a:pt x="0" y="2109"/>
                    <a:pt x="547" y="2869"/>
                    <a:pt x="790" y="3203"/>
                  </a:cubicBezTo>
                  <a:cubicBezTo>
                    <a:pt x="1368" y="4236"/>
                    <a:pt x="2158" y="5088"/>
                    <a:pt x="2979" y="5908"/>
                  </a:cubicBezTo>
                  <a:cubicBezTo>
                    <a:pt x="4468" y="7276"/>
                    <a:pt x="6231" y="7641"/>
                    <a:pt x="8146" y="7793"/>
                  </a:cubicBezTo>
                  <a:cubicBezTo>
                    <a:pt x="8330" y="7805"/>
                    <a:pt x="8549" y="7832"/>
                    <a:pt x="8760" y="7832"/>
                  </a:cubicBezTo>
                  <a:cubicBezTo>
                    <a:pt x="9073" y="7832"/>
                    <a:pt x="9369" y="7773"/>
                    <a:pt x="9514" y="7519"/>
                  </a:cubicBezTo>
                  <a:cubicBezTo>
                    <a:pt x="10091" y="6698"/>
                    <a:pt x="9453" y="5088"/>
                    <a:pt x="9180" y="4297"/>
                  </a:cubicBezTo>
                  <a:cubicBezTo>
                    <a:pt x="8389" y="2170"/>
                    <a:pt x="6322" y="407"/>
                    <a:pt x="4043" y="42"/>
                  </a:cubicBezTo>
                  <a:cubicBezTo>
                    <a:pt x="3852" y="16"/>
                    <a:pt x="3635" y="1"/>
                    <a:pt x="3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13087650" y="2271425"/>
              <a:ext cx="265225" cy="227275"/>
            </a:xfrm>
            <a:custGeom>
              <a:rect b="b" l="l" r="r" t="t"/>
              <a:pathLst>
                <a:path extrusionOk="0" h="9091" w="10609">
                  <a:moveTo>
                    <a:pt x="1958" y="1"/>
                  </a:moveTo>
                  <a:cubicBezTo>
                    <a:pt x="1935" y="1"/>
                    <a:pt x="1910" y="3"/>
                    <a:pt x="1885" y="9"/>
                  </a:cubicBezTo>
                  <a:cubicBezTo>
                    <a:pt x="1733" y="39"/>
                    <a:pt x="1642" y="161"/>
                    <a:pt x="1672" y="312"/>
                  </a:cubicBezTo>
                  <a:cubicBezTo>
                    <a:pt x="1733" y="586"/>
                    <a:pt x="1885" y="951"/>
                    <a:pt x="2067" y="1376"/>
                  </a:cubicBezTo>
                  <a:cubicBezTo>
                    <a:pt x="2219" y="1741"/>
                    <a:pt x="2432" y="2288"/>
                    <a:pt x="2523" y="2653"/>
                  </a:cubicBezTo>
                  <a:cubicBezTo>
                    <a:pt x="2159" y="2349"/>
                    <a:pt x="1764" y="2045"/>
                    <a:pt x="1399" y="1711"/>
                  </a:cubicBezTo>
                  <a:cubicBezTo>
                    <a:pt x="1216" y="1407"/>
                    <a:pt x="1125" y="1072"/>
                    <a:pt x="1125" y="799"/>
                  </a:cubicBezTo>
                  <a:cubicBezTo>
                    <a:pt x="1125" y="647"/>
                    <a:pt x="973" y="556"/>
                    <a:pt x="852" y="556"/>
                  </a:cubicBezTo>
                  <a:cubicBezTo>
                    <a:pt x="700" y="556"/>
                    <a:pt x="639" y="708"/>
                    <a:pt x="639" y="829"/>
                  </a:cubicBezTo>
                  <a:cubicBezTo>
                    <a:pt x="639" y="890"/>
                    <a:pt x="639" y="920"/>
                    <a:pt x="669" y="981"/>
                  </a:cubicBezTo>
                  <a:lnTo>
                    <a:pt x="548" y="890"/>
                  </a:lnTo>
                  <a:cubicBezTo>
                    <a:pt x="487" y="829"/>
                    <a:pt x="419" y="799"/>
                    <a:pt x="358" y="799"/>
                  </a:cubicBezTo>
                  <a:cubicBezTo>
                    <a:pt x="297" y="799"/>
                    <a:pt x="244" y="829"/>
                    <a:pt x="213" y="890"/>
                  </a:cubicBezTo>
                  <a:cubicBezTo>
                    <a:pt x="92" y="981"/>
                    <a:pt x="92" y="1133"/>
                    <a:pt x="213" y="1224"/>
                  </a:cubicBezTo>
                  <a:cubicBezTo>
                    <a:pt x="457" y="1498"/>
                    <a:pt x="760" y="1741"/>
                    <a:pt x="1034" y="2015"/>
                  </a:cubicBezTo>
                  <a:cubicBezTo>
                    <a:pt x="1064" y="2106"/>
                    <a:pt x="1125" y="2167"/>
                    <a:pt x="1156" y="2197"/>
                  </a:cubicBezTo>
                  <a:cubicBezTo>
                    <a:pt x="953" y="2310"/>
                    <a:pt x="716" y="2372"/>
                    <a:pt x="496" y="2372"/>
                  </a:cubicBezTo>
                  <a:cubicBezTo>
                    <a:pt x="420" y="2372"/>
                    <a:pt x="345" y="2365"/>
                    <a:pt x="274" y="2349"/>
                  </a:cubicBezTo>
                  <a:cubicBezTo>
                    <a:pt x="122" y="2349"/>
                    <a:pt x="1" y="2440"/>
                    <a:pt x="1" y="2592"/>
                  </a:cubicBezTo>
                  <a:cubicBezTo>
                    <a:pt x="1" y="2744"/>
                    <a:pt x="92" y="2866"/>
                    <a:pt x="244" y="2866"/>
                  </a:cubicBezTo>
                  <a:cubicBezTo>
                    <a:pt x="287" y="2869"/>
                    <a:pt x="333" y="2871"/>
                    <a:pt x="381" y="2871"/>
                  </a:cubicBezTo>
                  <a:cubicBezTo>
                    <a:pt x="743" y="2871"/>
                    <a:pt x="1236" y="2765"/>
                    <a:pt x="1612" y="2471"/>
                  </a:cubicBezTo>
                  <a:cubicBezTo>
                    <a:pt x="1915" y="2714"/>
                    <a:pt x="2189" y="2927"/>
                    <a:pt x="2493" y="3200"/>
                  </a:cubicBezTo>
                  <a:cubicBezTo>
                    <a:pt x="2128" y="3474"/>
                    <a:pt x="1125" y="3626"/>
                    <a:pt x="760" y="3656"/>
                  </a:cubicBezTo>
                  <a:lnTo>
                    <a:pt x="608" y="3686"/>
                  </a:lnTo>
                  <a:cubicBezTo>
                    <a:pt x="457" y="3717"/>
                    <a:pt x="396" y="3838"/>
                    <a:pt x="396" y="3990"/>
                  </a:cubicBezTo>
                  <a:cubicBezTo>
                    <a:pt x="426" y="4142"/>
                    <a:pt x="548" y="4234"/>
                    <a:pt x="700" y="4234"/>
                  </a:cubicBezTo>
                  <a:lnTo>
                    <a:pt x="852" y="4173"/>
                  </a:lnTo>
                  <a:cubicBezTo>
                    <a:pt x="1642" y="4082"/>
                    <a:pt x="2523" y="3930"/>
                    <a:pt x="2888" y="3534"/>
                  </a:cubicBezTo>
                  <a:cubicBezTo>
                    <a:pt x="3131" y="3717"/>
                    <a:pt x="3344" y="3869"/>
                    <a:pt x="3587" y="4082"/>
                  </a:cubicBezTo>
                  <a:cubicBezTo>
                    <a:pt x="3770" y="4234"/>
                    <a:pt x="4013" y="4385"/>
                    <a:pt x="4195" y="4537"/>
                  </a:cubicBezTo>
                  <a:cubicBezTo>
                    <a:pt x="3855" y="4601"/>
                    <a:pt x="3456" y="4680"/>
                    <a:pt x="3142" y="4680"/>
                  </a:cubicBezTo>
                  <a:cubicBezTo>
                    <a:pt x="3007" y="4680"/>
                    <a:pt x="2888" y="4665"/>
                    <a:pt x="2797" y="4629"/>
                  </a:cubicBezTo>
                  <a:cubicBezTo>
                    <a:pt x="2764" y="4612"/>
                    <a:pt x="2730" y="4605"/>
                    <a:pt x="2694" y="4605"/>
                  </a:cubicBezTo>
                  <a:cubicBezTo>
                    <a:pt x="2598" y="4605"/>
                    <a:pt x="2499" y="4661"/>
                    <a:pt x="2432" y="4750"/>
                  </a:cubicBezTo>
                  <a:cubicBezTo>
                    <a:pt x="2371" y="4872"/>
                    <a:pt x="2432" y="5024"/>
                    <a:pt x="2554" y="5085"/>
                  </a:cubicBezTo>
                  <a:cubicBezTo>
                    <a:pt x="2725" y="5170"/>
                    <a:pt x="2938" y="5203"/>
                    <a:pt x="3168" y="5203"/>
                  </a:cubicBezTo>
                  <a:cubicBezTo>
                    <a:pt x="3592" y="5203"/>
                    <a:pt x="4075" y="5092"/>
                    <a:pt x="4469" y="4993"/>
                  </a:cubicBezTo>
                  <a:cubicBezTo>
                    <a:pt x="4530" y="4933"/>
                    <a:pt x="4621" y="4933"/>
                    <a:pt x="4682" y="4933"/>
                  </a:cubicBezTo>
                  <a:lnTo>
                    <a:pt x="5837" y="5844"/>
                  </a:lnTo>
                  <a:cubicBezTo>
                    <a:pt x="5715" y="5844"/>
                    <a:pt x="5593" y="5905"/>
                    <a:pt x="5472" y="5905"/>
                  </a:cubicBezTo>
                  <a:cubicBezTo>
                    <a:pt x="5411" y="5905"/>
                    <a:pt x="5289" y="5936"/>
                    <a:pt x="5229" y="5936"/>
                  </a:cubicBezTo>
                  <a:cubicBezTo>
                    <a:pt x="5016" y="5936"/>
                    <a:pt x="4864" y="5966"/>
                    <a:pt x="4682" y="5996"/>
                  </a:cubicBezTo>
                  <a:cubicBezTo>
                    <a:pt x="4335" y="6044"/>
                    <a:pt x="3963" y="6099"/>
                    <a:pt x="3605" y="6099"/>
                  </a:cubicBezTo>
                  <a:cubicBezTo>
                    <a:pt x="3273" y="6099"/>
                    <a:pt x="2953" y="6052"/>
                    <a:pt x="2675" y="5905"/>
                  </a:cubicBezTo>
                  <a:cubicBezTo>
                    <a:pt x="2640" y="5879"/>
                    <a:pt x="2602" y="5868"/>
                    <a:pt x="2564" y="5868"/>
                  </a:cubicBezTo>
                  <a:cubicBezTo>
                    <a:pt x="2473" y="5868"/>
                    <a:pt x="2384" y="5932"/>
                    <a:pt x="2341" y="5996"/>
                  </a:cubicBezTo>
                  <a:cubicBezTo>
                    <a:pt x="2250" y="6118"/>
                    <a:pt x="2341" y="6270"/>
                    <a:pt x="2432" y="6361"/>
                  </a:cubicBezTo>
                  <a:cubicBezTo>
                    <a:pt x="2808" y="6557"/>
                    <a:pt x="3236" y="6613"/>
                    <a:pt x="3670" y="6613"/>
                  </a:cubicBezTo>
                  <a:cubicBezTo>
                    <a:pt x="4044" y="6613"/>
                    <a:pt x="4421" y="6572"/>
                    <a:pt x="4773" y="6544"/>
                  </a:cubicBezTo>
                  <a:cubicBezTo>
                    <a:pt x="4955" y="6513"/>
                    <a:pt x="5107" y="6513"/>
                    <a:pt x="5289" y="6513"/>
                  </a:cubicBezTo>
                  <a:cubicBezTo>
                    <a:pt x="5381" y="6513"/>
                    <a:pt x="5472" y="6452"/>
                    <a:pt x="5563" y="6452"/>
                  </a:cubicBezTo>
                  <a:cubicBezTo>
                    <a:pt x="5686" y="6435"/>
                    <a:pt x="5859" y="6417"/>
                    <a:pt x="6013" y="6417"/>
                  </a:cubicBezTo>
                  <a:cubicBezTo>
                    <a:pt x="6126" y="6417"/>
                    <a:pt x="6228" y="6427"/>
                    <a:pt x="6292" y="6452"/>
                  </a:cubicBezTo>
                  <a:cubicBezTo>
                    <a:pt x="6323" y="6483"/>
                    <a:pt x="6361" y="6498"/>
                    <a:pt x="6399" y="6498"/>
                  </a:cubicBezTo>
                  <a:cubicBezTo>
                    <a:pt x="6437" y="6498"/>
                    <a:pt x="6475" y="6483"/>
                    <a:pt x="6505" y="6452"/>
                  </a:cubicBezTo>
                  <a:lnTo>
                    <a:pt x="7417" y="7151"/>
                  </a:lnTo>
                  <a:cubicBezTo>
                    <a:pt x="7508" y="7182"/>
                    <a:pt x="7539" y="7212"/>
                    <a:pt x="7599" y="7243"/>
                  </a:cubicBezTo>
                  <a:cubicBezTo>
                    <a:pt x="7508" y="7243"/>
                    <a:pt x="7417" y="7303"/>
                    <a:pt x="7296" y="7303"/>
                  </a:cubicBezTo>
                  <a:cubicBezTo>
                    <a:pt x="7235" y="7303"/>
                    <a:pt x="7144" y="7334"/>
                    <a:pt x="7083" y="7334"/>
                  </a:cubicBezTo>
                  <a:cubicBezTo>
                    <a:pt x="6678" y="7395"/>
                    <a:pt x="6249" y="7427"/>
                    <a:pt x="5812" y="7427"/>
                  </a:cubicBezTo>
                  <a:cubicBezTo>
                    <a:pt x="5163" y="7427"/>
                    <a:pt x="4496" y="7357"/>
                    <a:pt x="3861" y="7212"/>
                  </a:cubicBezTo>
                  <a:cubicBezTo>
                    <a:pt x="3841" y="7208"/>
                    <a:pt x="3822" y="7206"/>
                    <a:pt x="3804" y="7206"/>
                  </a:cubicBezTo>
                  <a:cubicBezTo>
                    <a:pt x="3679" y="7206"/>
                    <a:pt x="3583" y="7293"/>
                    <a:pt x="3557" y="7425"/>
                  </a:cubicBezTo>
                  <a:cubicBezTo>
                    <a:pt x="3496" y="7577"/>
                    <a:pt x="3587" y="7668"/>
                    <a:pt x="3739" y="7699"/>
                  </a:cubicBezTo>
                  <a:cubicBezTo>
                    <a:pt x="4424" y="7865"/>
                    <a:pt x="5165" y="7942"/>
                    <a:pt x="5880" y="7942"/>
                  </a:cubicBezTo>
                  <a:cubicBezTo>
                    <a:pt x="6340" y="7942"/>
                    <a:pt x="6788" y="7910"/>
                    <a:pt x="7204" y="7851"/>
                  </a:cubicBezTo>
                  <a:cubicBezTo>
                    <a:pt x="7265" y="7851"/>
                    <a:pt x="7356" y="7820"/>
                    <a:pt x="7448" y="7820"/>
                  </a:cubicBezTo>
                  <a:cubicBezTo>
                    <a:pt x="7619" y="7799"/>
                    <a:pt x="7776" y="7777"/>
                    <a:pt x="7928" y="7777"/>
                  </a:cubicBezTo>
                  <a:cubicBezTo>
                    <a:pt x="7992" y="7777"/>
                    <a:pt x="8054" y="7781"/>
                    <a:pt x="8116" y="7790"/>
                  </a:cubicBezTo>
                  <a:cubicBezTo>
                    <a:pt x="8177" y="7790"/>
                    <a:pt x="8268" y="7790"/>
                    <a:pt x="8299" y="7759"/>
                  </a:cubicBezTo>
                  <a:cubicBezTo>
                    <a:pt x="8420" y="7820"/>
                    <a:pt x="8481" y="7911"/>
                    <a:pt x="8603" y="7972"/>
                  </a:cubicBezTo>
                  <a:lnTo>
                    <a:pt x="8785" y="8124"/>
                  </a:lnTo>
                  <a:cubicBezTo>
                    <a:pt x="9241" y="8459"/>
                    <a:pt x="9697" y="8854"/>
                    <a:pt x="10244" y="9066"/>
                  </a:cubicBezTo>
                  <a:cubicBezTo>
                    <a:pt x="10269" y="9083"/>
                    <a:pt x="10300" y="9091"/>
                    <a:pt x="10332" y="9091"/>
                  </a:cubicBezTo>
                  <a:cubicBezTo>
                    <a:pt x="10415" y="9091"/>
                    <a:pt x="10513" y="9041"/>
                    <a:pt x="10578" y="8975"/>
                  </a:cubicBezTo>
                  <a:cubicBezTo>
                    <a:pt x="10609" y="8854"/>
                    <a:pt x="10578" y="8702"/>
                    <a:pt x="10457" y="8610"/>
                  </a:cubicBezTo>
                  <a:cubicBezTo>
                    <a:pt x="9970" y="8428"/>
                    <a:pt x="9545" y="8063"/>
                    <a:pt x="9119" y="7699"/>
                  </a:cubicBezTo>
                  <a:lnTo>
                    <a:pt x="8937" y="7577"/>
                  </a:lnTo>
                  <a:cubicBezTo>
                    <a:pt x="8785" y="7455"/>
                    <a:pt x="8633" y="7334"/>
                    <a:pt x="8511" y="7212"/>
                  </a:cubicBezTo>
                  <a:cubicBezTo>
                    <a:pt x="8724" y="6118"/>
                    <a:pt x="8663" y="4933"/>
                    <a:pt x="8663" y="3808"/>
                  </a:cubicBezTo>
                  <a:lnTo>
                    <a:pt x="8663" y="3078"/>
                  </a:lnTo>
                  <a:cubicBezTo>
                    <a:pt x="8663" y="2927"/>
                    <a:pt x="8572" y="2805"/>
                    <a:pt x="8420" y="2805"/>
                  </a:cubicBezTo>
                  <a:cubicBezTo>
                    <a:pt x="8268" y="2805"/>
                    <a:pt x="8147" y="2927"/>
                    <a:pt x="8147" y="3078"/>
                  </a:cubicBezTo>
                  <a:lnTo>
                    <a:pt x="8147" y="3838"/>
                  </a:lnTo>
                  <a:cubicBezTo>
                    <a:pt x="8147" y="4872"/>
                    <a:pt x="8177" y="5905"/>
                    <a:pt x="8055" y="6908"/>
                  </a:cubicBezTo>
                  <a:cubicBezTo>
                    <a:pt x="7995" y="6878"/>
                    <a:pt x="7903" y="6817"/>
                    <a:pt x="7873" y="6756"/>
                  </a:cubicBezTo>
                  <a:cubicBezTo>
                    <a:pt x="7539" y="6513"/>
                    <a:pt x="7144" y="6240"/>
                    <a:pt x="6809" y="5966"/>
                  </a:cubicBezTo>
                  <a:cubicBezTo>
                    <a:pt x="6779" y="4537"/>
                    <a:pt x="6779" y="2896"/>
                    <a:pt x="6840" y="1285"/>
                  </a:cubicBezTo>
                  <a:cubicBezTo>
                    <a:pt x="6627" y="920"/>
                    <a:pt x="6505" y="799"/>
                    <a:pt x="6353" y="799"/>
                  </a:cubicBezTo>
                  <a:cubicBezTo>
                    <a:pt x="6201" y="799"/>
                    <a:pt x="6110" y="920"/>
                    <a:pt x="6110" y="1042"/>
                  </a:cubicBezTo>
                  <a:cubicBezTo>
                    <a:pt x="6019" y="2471"/>
                    <a:pt x="6049" y="3960"/>
                    <a:pt x="6049" y="5328"/>
                  </a:cubicBezTo>
                  <a:cubicBezTo>
                    <a:pt x="5745" y="5054"/>
                    <a:pt x="5441" y="4841"/>
                    <a:pt x="5107" y="4568"/>
                  </a:cubicBezTo>
                  <a:lnTo>
                    <a:pt x="5107" y="4537"/>
                  </a:lnTo>
                  <a:cubicBezTo>
                    <a:pt x="5107" y="4325"/>
                    <a:pt x="5077" y="4173"/>
                    <a:pt x="5046" y="3990"/>
                  </a:cubicBezTo>
                  <a:cubicBezTo>
                    <a:pt x="4955" y="3626"/>
                    <a:pt x="4925" y="3230"/>
                    <a:pt x="4955" y="2927"/>
                  </a:cubicBezTo>
                  <a:cubicBezTo>
                    <a:pt x="4985" y="2775"/>
                    <a:pt x="4894" y="2653"/>
                    <a:pt x="4773" y="2623"/>
                  </a:cubicBezTo>
                  <a:cubicBezTo>
                    <a:pt x="4756" y="2619"/>
                    <a:pt x="4741" y="2618"/>
                    <a:pt x="4725" y="2618"/>
                  </a:cubicBezTo>
                  <a:cubicBezTo>
                    <a:pt x="4596" y="2618"/>
                    <a:pt x="4496" y="2723"/>
                    <a:pt x="4469" y="2805"/>
                  </a:cubicBezTo>
                  <a:cubicBezTo>
                    <a:pt x="4378" y="3230"/>
                    <a:pt x="4469" y="3656"/>
                    <a:pt x="4530" y="4082"/>
                  </a:cubicBezTo>
                  <a:lnTo>
                    <a:pt x="4530" y="4142"/>
                  </a:lnTo>
                  <a:cubicBezTo>
                    <a:pt x="4317" y="3960"/>
                    <a:pt x="4043" y="3778"/>
                    <a:pt x="3830" y="3626"/>
                  </a:cubicBezTo>
                  <a:cubicBezTo>
                    <a:pt x="3557" y="3413"/>
                    <a:pt x="3283" y="3230"/>
                    <a:pt x="3071" y="3048"/>
                  </a:cubicBezTo>
                  <a:cubicBezTo>
                    <a:pt x="3101" y="2562"/>
                    <a:pt x="2797" y="1832"/>
                    <a:pt x="2523" y="1133"/>
                  </a:cubicBezTo>
                  <a:cubicBezTo>
                    <a:pt x="2371" y="768"/>
                    <a:pt x="2219" y="373"/>
                    <a:pt x="2189" y="191"/>
                  </a:cubicBezTo>
                  <a:cubicBezTo>
                    <a:pt x="2164" y="64"/>
                    <a:pt x="2075" y="1"/>
                    <a:pt x="19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12975200" y="2909400"/>
              <a:ext cx="224950" cy="177725"/>
            </a:xfrm>
            <a:custGeom>
              <a:rect b="b" l="l" r="r" t="t"/>
              <a:pathLst>
                <a:path extrusionOk="0" h="7109" w="8998">
                  <a:moveTo>
                    <a:pt x="6655" y="1"/>
                  </a:moveTo>
                  <a:cubicBezTo>
                    <a:pt x="6369" y="1"/>
                    <a:pt x="6105" y="14"/>
                    <a:pt x="5897" y="22"/>
                  </a:cubicBezTo>
                  <a:cubicBezTo>
                    <a:pt x="3830" y="143"/>
                    <a:pt x="1793" y="1390"/>
                    <a:pt x="881" y="3244"/>
                  </a:cubicBezTo>
                  <a:cubicBezTo>
                    <a:pt x="334" y="4186"/>
                    <a:pt x="0" y="5979"/>
                    <a:pt x="1094" y="6982"/>
                  </a:cubicBezTo>
                  <a:cubicBezTo>
                    <a:pt x="1197" y="7075"/>
                    <a:pt x="1356" y="7109"/>
                    <a:pt x="1538" y="7109"/>
                  </a:cubicBezTo>
                  <a:cubicBezTo>
                    <a:pt x="1892" y="7109"/>
                    <a:pt x="2333" y="6982"/>
                    <a:pt x="2614" y="6922"/>
                  </a:cubicBezTo>
                  <a:cubicBezTo>
                    <a:pt x="3647" y="6709"/>
                    <a:pt x="4590" y="6283"/>
                    <a:pt x="5532" y="5736"/>
                  </a:cubicBezTo>
                  <a:cubicBezTo>
                    <a:pt x="7113" y="4885"/>
                    <a:pt x="7933" y="3457"/>
                    <a:pt x="8572" y="1846"/>
                  </a:cubicBezTo>
                  <a:cubicBezTo>
                    <a:pt x="8724" y="1450"/>
                    <a:pt x="8997" y="964"/>
                    <a:pt x="8724" y="599"/>
                  </a:cubicBezTo>
                  <a:cubicBezTo>
                    <a:pt x="8326" y="91"/>
                    <a:pt x="7415" y="1"/>
                    <a:pt x="66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12968350" y="2900700"/>
              <a:ext cx="246225" cy="188600"/>
            </a:xfrm>
            <a:custGeom>
              <a:rect b="b" l="l" r="r" t="t"/>
              <a:pathLst>
                <a:path extrusionOk="0" h="7544" w="9849">
                  <a:moveTo>
                    <a:pt x="9629" y="1"/>
                  </a:moveTo>
                  <a:cubicBezTo>
                    <a:pt x="9569" y="1"/>
                    <a:pt x="9502" y="31"/>
                    <a:pt x="9454" y="96"/>
                  </a:cubicBezTo>
                  <a:cubicBezTo>
                    <a:pt x="9150" y="431"/>
                    <a:pt x="8724" y="735"/>
                    <a:pt x="8329" y="1008"/>
                  </a:cubicBezTo>
                  <a:lnTo>
                    <a:pt x="8116" y="1130"/>
                  </a:lnTo>
                  <a:cubicBezTo>
                    <a:pt x="7964" y="1190"/>
                    <a:pt x="7873" y="1312"/>
                    <a:pt x="7721" y="1373"/>
                  </a:cubicBezTo>
                  <a:cubicBezTo>
                    <a:pt x="6809" y="917"/>
                    <a:pt x="5806" y="613"/>
                    <a:pt x="4833" y="370"/>
                  </a:cubicBezTo>
                  <a:cubicBezTo>
                    <a:pt x="4590" y="279"/>
                    <a:pt x="4408" y="248"/>
                    <a:pt x="4165" y="157"/>
                  </a:cubicBezTo>
                  <a:cubicBezTo>
                    <a:pt x="4152" y="153"/>
                    <a:pt x="4139" y="151"/>
                    <a:pt x="4125" y="151"/>
                  </a:cubicBezTo>
                  <a:cubicBezTo>
                    <a:pt x="4035" y="151"/>
                    <a:pt x="3921" y="230"/>
                    <a:pt x="3921" y="309"/>
                  </a:cubicBezTo>
                  <a:cubicBezTo>
                    <a:pt x="3891" y="431"/>
                    <a:pt x="3952" y="583"/>
                    <a:pt x="4073" y="583"/>
                  </a:cubicBezTo>
                  <a:cubicBezTo>
                    <a:pt x="4286" y="674"/>
                    <a:pt x="4469" y="704"/>
                    <a:pt x="4712" y="765"/>
                  </a:cubicBezTo>
                  <a:cubicBezTo>
                    <a:pt x="5593" y="1039"/>
                    <a:pt x="6505" y="1312"/>
                    <a:pt x="7295" y="1677"/>
                  </a:cubicBezTo>
                  <a:cubicBezTo>
                    <a:pt x="7204" y="1738"/>
                    <a:pt x="7174" y="1768"/>
                    <a:pt x="7113" y="1798"/>
                  </a:cubicBezTo>
                  <a:cubicBezTo>
                    <a:pt x="6809" y="2042"/>
                    <a:pt x="6444" y="2285"/>
                    <a:pt x="6110" y="2528"/>
                  </a:cubicBezTo>
                  <a:cubicBezTo>
                    <a:pt x="4864" y="2133"/>
                    <a:pt x="3466" y="1738"/>
                    <a:pt x="2128" y="1221"/>
                  </a:cubicBezTo>
                  <a:lnTo>
                    <a:pt x="2128" y="1221"/>
                  </a:lnTo>
                  <a:cubicBezTo>
                    <a:pt x="2159" y="1312"/>
                    <a:pt x="2067" y="1342"/>
                    <a:pt x="2007" y="1464"/>
                  </a:cubicBezTo>
                  <a:cubicBezTo>
                    <a:pt x="1976" y="1586"/>
                    <a:pt x="2007" y="1738"/>
                    <a:pt x="2159" y="1768"/>
                  </a:cubicBezTo>
                  <a:cubicBezTo>
                    <a:pt x="3374" y="2224"/>
                    <a:pt x="4681" y="2619"/>
                    <a:pt x="5806" y="2984"/>
                  </a:cubicBezTo>
                  <a:cubicBezTo>
                    <a:pt x="5502" y="3166"/>
                    <a:pt x="5198" y="3379"/>
                    <a:pt x="4894" y="3592"/>
                  </a:cubicBezTo>
                  <a:lnTo>
                    <a:pt x="4864" y="3592"/>
                  </a:lnTo>
                  <a:cubicBezTo>
                    <a:pt x="4712" y="3561"/>
                    <a:pt x="4560" y="3531"/>
                    <a:pt x="4377" y="3531"/>
                  </a:cubicBezTo>
                  <a:cubicBezTo>
                    <a:pt x="4043" y="3470"/>
                    <a:pt x="3678" y="3409"/>
                    <a:pt x="3435" y="3288"/>
                  </a:cubicBezTo>
                  <a:cubicBezTo>
                    <a:pt x="3395" y="3257"/>
                    <a:pt x="3351" y="3244"/>
                    <a:pt x="3309" y="3244"/>
                  </a:cubicBezTo>
                  <a:cubicBezTo>
                    <a:pt x="3226" y="3244"/>
                    <a:pt x="3151" y="3298"/>
                    <a:pt x="3131" y="3379"/>
                  </a:cubicBezTo>
                  <a:cubicBezTo>
                    <a:pt x="3040" y="3470"/>
                    <a:pt x="3070" y="3622"/>
                    <a:pt x="3192" y="3683"/>
                  </a:cubicBezTo>
                  <a:cubicBezTo>
                    <a:pt x="3496" y="3865"/>
                    <a:pt x="3921" y="3896"/>
                    <a:pt x="4286" y="3956"/>
                  </a:cubicBezTo>
                  <a:lnTo>
                    <a:pt x="4377" y="3956"/>
                  </a:lnTo>
                  <a:lnTo>
                    <a:pt x="3678" y="4443"/>
                  </a:lnTo>
                  <a:cubicBezTo>
                    <a:pt x="3466" y="4564"/>
                    <a:pt x="3222" y="4777"/>
                    <a:pt x="2979" y="4929"/>
                  </a:cubicBezTo>
                  <a:cubicBezTo>
                    <a:pt x="2778" y="4828"/>
                    <a:pt x="2515" y="4796"/>
                    <a:pt x="2224" y="4796"/>
                  </a:cubicBezTo>
                  <a:cubicBezTo>
                    <a:pt x="1899" y="4796"/>
                    <a:pt x="1538" y="4836"/>
                    <a:pt x="1186" y="4868"/>
                  </a:cubicBezTo>
                  <a:cubicBezTo>
                    <a:pt x="897" y="4913"/>
                    <a:pt x="640" y="4941"/>
                    <a:pt x="452" y="4941"/>
                  </a:cubicBezTo>
                  <a:cubicBezTo>
                    <a:pt x="383" y="4941"/>
                    <a:pt x="323" y="4937"/>
                    <a:pt x="274" y="4929"/>
                  </a:cubicBezTo>
                  <a:cubicBezTo>
                    <a:pt x="152" y="4929"/>
                    <a:pt x="31" y="4990"/>
                    <a:pt x="0" y="5112"/>
                  </a:cubicBezTo>
                  <a:cubicBezTo>
                    <a:pt x="0" y="5233"/>
                    <a:pt x="92" y="5324"/>
                    <a:pt x="183" y="5385"/>
                  </a:cubicBezTo>
                  <a:cubicBezTo>
                    <a:pt x="256" y="5393"/>
                    <a:pt x="334" y="5397"/>
                    <a:pt x="416" y="5397"/>
                  </a:cubicBezTo>
                  <a:cubicBezTo>
                    <a:pt x="642" y="5397"/>
                    <a:pt x="905" y="5369"/>
                    <a:pt x="1216" y="5324"/>
                  </a:cubicBezTo>
                  <a:cubicBezTo>
                    <a:pt x="1496" y="5303"/>
                    <a:pt x="1821" y="5281"/>
                    <a:pt x="2116" y="5281"/>
                  </a:cubicBezTo>
                  <a:cubicBezTo>
                    <a:pt x="2238" y="5281"/>
                    <a:pt x="2356" y="5285"/>
                    <a:pt x="2462" y="5294"/>
                  </a:cubicBezTo>
                  <a:cubicBezTo>
                    <a:pt x="2098" y="5567"/>
                    <a:pt x="1703" y="5780"/>
                    <a:pt x="1338" y="6023"/>
                  </a:cubicBezTo>
                  <a:cubicBezTo>
                    <a:pt x="1186" y="6039"/>
                    <a:pt x="1034" y="6046"/>
                    <a:pt x="890" y="6046"/>
                  </a:cubicBezTo>
                  <a:cubicBezTo>
                    <a:pt x="745" y="6046"/>
                    <a:pt x="608" y="6039"/>
                    <a:pt x="487" y="6023"/>
                  </a:cubicBezTo>
                  <a:cubicBezTo>
                    <a:pt x="475" y="6019"/>
                    <a:pt x="462" y="6017"/>
                    <a:pt x="450" y="6017"/>
                  </a:cubicBezTo>
                  <a:cubicBezTo>
                    <a:pt x="365" y="6017"/>
                    <a:pt x="270" y="6100"/>
                    <a:pt x="244" y="6206"/>
                  </a:cubicBezTo>
                  <a:cubicBezTo>
                    <a:pt x="183" y="6327"/>
                    <a:pt x="304" y="6449"/>
                    <a:pt x="426" y="6479"/>
                  </a:cubicBezTo>
                  <a:lnTo>
                    <a:pt x="548" y="6479"/>
                  </a:lnTo>
                  <a:cubicBezTo>
                    <a:pt x="487" y="6510"/>
                    <a:pt x="426" y="6510"/>
                    <a:pt x="365" y="6571"/>
                  </a:cubicBezTo>
                  <a:cubicBezTo>
                    <a:pt x="274" y="6631"/>
                    <a:pt x="213" y="6753"/>
                    <a:pt x="274" y="6844"/>
                  </a:cubicBezTo>
                  <a:cubicBezTo>
                    <a:pt x="320" y="6937"/>
                    <a:pt x="402" y="6977"/>
                    <a:pt x="493" y="6977"/>
                  </a:cubicBezTo>
                  <a:cubicBezTo>
                    <a:pt x="521" y="6977"/>
                    <a:pt x="549" y="6973"/>
                    <a:pt x="578" y="6966"/>
                  </a:cubicBezTo>
                  <a:cubicBezTo>
                    <a:pt x="882" y="6814"/>
                    <a:pt x="1186" y="6631"/>
                    <a:pt x="1490" y="6479"/>
                  </a:cubicBezTo>
                  <a:cubicBezTo>
                    <a:pt x="1551" y="6479"/>
                    <a:pt x="1642" y="6449"/>
                    <a:pt x="1703" y="6449"/>
                  </a:cubicBezTo>
                  <a:cubicBezTo>
                    <a:pt x="1733" y="6722"/>
                    <a:pt x="1703" y="6996"/>
                    <a:pt x="1611" y="7209"/>
                  </a:cubicBezTo>
                  <a:cubicBezTo>
                    <a:pt x="1551" y="7300"/>
                    <a:pt x="1611" y="7482"/>
                    <a:pt x="1703" y="7513"/>
                  </a:cubicBezTo>
                  <a:cubicBezTo>
                    <a:pt x="1731" y="7520"/>
                    <a:pt x="1762" y="7524"/>
                    <a:pt x="1792" y="7524"/>
                  </a:cubicBezTo>
                  <a:cubicBezTo>
                    <a:pt x="1889" y="7524"/>
                    <a:pt x="1983" y="7484"/>
                    <a:pt x="2007" y="7391"/>
                  </a:cubicBezTo>
                  <a:cubicBezTo>
                    <a:pt x="2128" y="7057"/>
                    <a:pt x="2250" y="6540"/>
                    <a:pt x="2037" y="6084"/>
                  </a:cubicBezTo>
                  <a:cubicBezTo>
                    <a:pt x="2341" y="5902"/>
                    <a:pt x="2614" y="5719"/>
                    <a:pt x="2888" y="5537"/>
                  </a:cubicBezTo>
                  <a:lnTo>
                    <a:pt x="2888" y="5537"/>
                  </a:lnTo>
                  <a:cubicBezTo>
                    <a:pt x="3040" y="5902"/>
                    <a:pt x="2888" y="6814"/>
                    <a:pt x="2797" y="7118"/>
                  </a:cubicBezTo>
                  <a:lnTo>
                    <a:pt x="2766" y="7270"/>
                  </a:lnTo>
                  <a:cubicBezTo>
                    <a:pt x="2766" y="7391"/>
                    <a:pt x="2858" y="7513"/>
                    <a:pt x="2949" y="7543"/>
                  </a:cubicBezTo>
                  <a:cubicBezTo>
                    <a:pt x="3070" y="7543"/>
                    <a:pt x="3192" y="7482"/>
                    <a:pt x="3222" y="7361"/>
                  </a:cubicBezTo>
                  <a:lnTo>
                    <a:pt x="3253" y="7209"/>
                  </a:lnTo>
                  <a:cubicBezTo>
                    <a:pt x="3374" y="6479"/>
                    <a:pt x="3496" y="5689"/>
                    <a:pt x="3253" y="5264"/>
                  </a:cubicBezTo>
                  <a:cubicBezTo>
                    <a:pt x="3496" y="5112"/>
                    <a:pt x="3678" y="4960"/>
                    <a:pt x="3921" y="4808"/>
                  </a:cubicBezTo>
                  <a:cubicBezTo>
                    <a:pt x="4104" y="4656"/>
                    <a:pt x="4286" y="4534"/>
                    <a:pt x="4469" y="4382"/>
                  </a:cubicBezTo>
                  <a:lnTo>
                    <a:pt x="4469" y="4382"/>
                  </a:lnTo>
                  <a:cubicBezTo>
                    <a:pt x="4438" y="4838"/>
                    <a:pt x="4408" y="5385"/>
                    <a:pt x="4165" y="5598"/>
                  </a:cubicBezTo>
                  <a:cubicBezTo>
                    <a:pt x="4104" y="5689"/>
                    <a:pt x="4104" y="5841"/>
                    <a:pt x="4165" y="5902"/>
                  </a:cubicBezTo>
                  <a:cubicBezTo>
                    <a:pt x="4210" y="5947"/>
                    <a:pt x="4271" y="5970"/>
                    <a:pt x="4328" y="5970"/>
                  </a:cubicBezTo>
                  <a:cubicBezTo>
                    <a:pt x="4385" y="5970"/>
                    <a:pt x="4438" y="5947"/>
                    <a:pt x="4469" y="5902"/>
                  </a:cubicBezTo>
                  <a:cubicBezTo>
                    <a:pt x="4833" y="5537"/>
                    <a:pt x="4864" y="4838"/>
                    <a:pt x="4894" y="4230"/>
                  </a:cubicBezTo>
                  <a:lnTo>
                    <a:pt x="4894" y="4017"/>
                  </a:lnTo>
                  <a:cubicBezTo>
                    <a:pt x="5229" y="3774"/>
                    <a:pt x="5624" y="3531"/>
                    <a:pt x="5958" y="3288"/>
                  </a:cubicBezTo>
                  <a:lnTo>
                    <a:pt x="5958" y="3288"/>
                  </a:lnTo>
                  <a:cubicBezTo>
                    <a:pt x="5928" y="3409"/>
                    <a:pt x="5928" y="3531"/>
                    <a:pt x="5897" y="3592"/>
                  </a:cubicBezTo>
                  <a:cubicBezTo>
                    <a:pt x="5897" y="3683"/>
                    <a:pt x="5836" y="3744"/>
                    <a:pt x="5836" y="3805"/>
                  </a:cubicBezTo>
                  <a:cubicBezTo>
                    <a:pt x="5806" y="3956"/>
                    <a:pt x="5776" y="4108"/>
                    <a:pt x="5745" y="4321"/>
                  </a:cubicBezTo>
                  <a:cubicBezTo>
                    <a:pt x="5624" y="4929"/>
                    <a:pt x="5502" y="5598"/>
                    <a:pt x="5077" y="5993"/>
                  </a:cubicBezTo>
                  <a:cubicBezTo>
                    <a:pt x="5016" y="6054"/>
                    <a:pt x="5016" y="6206"/>
                    <a:pt x="5077" y="6297"/>
                  </a:cubicBezTo>
                  <a:cubicBezTo>
                    <a:pt x="5122" y="6327"/>
                    <a:pt x="5183" y="6343"/>
                    <a:pt x="5240" y="6343"/>
                  </a:cubicBezTo>
                  <a:cubicBezTo>
                    <a:pt x="5297" y="6343"/>
                    <a:pt x="5350" y="6327"/>
                    <a:pt x="5380" y="6297"/>
                  </a:cubicBezTo>
                  <a:cubicBezTo>
                    <a:pt x="5897" y="5780"/>
                    <a:pt x="6049" y="5020"/>
                    <a:pt x="6140" y="4352"/>
                  </a:cubicBezTo>
                  <a:lnTo>
                    <a:pt x="6262" y="3896"/>
                  </a:lnTo>
                  <a:cubicBezTo>
                    <a:pt x="6262" y="3805"/>
                    <a:pt x="6292" y="3744"/>
                    <a:pt x="6292" y="3622"/>
                  </a:cubicBezTo>
                  <a:cubicBezTo>
                    <a:pt x="6353" y="3440"/>
                    <a:pt x="6384" y="3105"/>
                    <a:pt x="6505" y="3014"/>
                  </a:cubicBezTo>
                  <a:cubicBezTo>
                    <a:pt x="6536" y="2984"/>
                    <a:pt x="6566" y="2893"/>
                    <a:pt x="6536" y="2832"/>
                  </a:cubicBezTo>
                  <a:cubicBezTo>
                    <a:pt x="6809" y="2649"/>
                    <a:pt x="7113" y="2437"/>
                    <a:pt x="7356" y="2224"/>
                  </a:cubicBezTo>
                  <a:cubicBezTo>
                    <a:pt x="7417" y="2194"/>
                    <a:pt x="7478" y="2133"/>
                    <a:pt x="7508" y="2102"/>
                  </a:cubicBezTo>
                  <a:lnTo>
                    <a:pt x="7508" y="2102"/>
                  </a:lnTo>
                  <a:cubicBezTo>
                    <a:pt x="7508" y="2194"/>
                    <a:pt x="7478" y="2285"/>
                    <a:pt x="7478" y="2376"/>
                  </a:cubicBezTo>
                  <a:cubicBezTo>
                    <a:pt x="7478" y="2437"/>
                    <a:pt x="7478" y="2528"/>
                    <a:pt x="7447" y="2558"/>
                  </a:cubicBezTo>
                  <a:cubicBezTo>
                    <a:pt x="7326" y="3470"/>
                    <a:pt x="6961" y="4412"/>
                    <a:pt x="6444" y="5294"/>
                  </a:cubicBezTo>
                  <a:cubicBezTo>
                    <a:pt x="6384" y="5415"/>
                    <a:pt x="6414" y="5567"/>
                    <a:pt x="6536" y="5598"/>
                  </a:cubicBezTo>
                  <a:cubicBezTo>
                    <a:pt x="6578" y="5630"/>
                    <a:pt x="6624" y="5643"/>
                    <a:pt x="6667" y="5643"/>
                  </a:cubicBezTo>
                  <a:cubicBezTo>
                    <a:pt x="6748" y="5643"/>
                    <a:pt x="6820" y="5596"/>
                    <a:pt x="6839" y="5537"/>
                  </a:cubicBezTo>
                  <a:cubicBezTo>
                    <a:pt x="7387" y="4625"/>
                    <a:pt x="7751" y="3592"/>
                    <a:pt x="7903" y="2649"/>
                  </a:cubicBezTo>
                  <a:cubicBezTo>
                    <a:pt x="7903" y="2558"/>
                    <a:pt x="7903" y="2498"/>
                    <a:pt x="7934" y="2406"/>
                  </a:cubicBezTo>
                  <a:cubicBezTo>
                    <a:pt x="7964" y="2224"/>
                    <a:pt x="7964" y="1981"/>
                    <a:pt x="8055" y="1829"/>
                  </a:cubicBezTo>
                  <a:cubicBezTo>
                    <a:pt x="8086" y="1798"/>
                    <a:pt x="8086" y="1738"/>
                    <a:pt x="8086" y="1646"/>
                  </a:cubicBezTo>
                  <a:cubicBezTo>
                    <a:pt x="8177" y="1586"/>
                    <a:pt x="8268" y="1525"/>
                    <a:pt x="8359" y="1464"/>
                  </a:cubicBezTo>
                  <a:lnTo>
                    <a:pt x="8542" y="1342"/>
                  </a:lnTo>
                  <a:cubicBezTo>
                    <a:pt x="8967" y="1039"/>
                    <a:pt x="9423" y="765"/>
                    <a:pt x="9757" y="370"/>
                  </a:cubicBezTo>
                  <a:cubicBezTo>
                    <a:pt x="9849" y="279"/>
                    <a:pt x="9849" y="127"/>
                    <a:pt x="9757" y="66"/>
                  </a:cubicBezTo>
                  <a:cubicBezTo>
                    <a:pt x="9729" y="24"/>
                    <a:pt x="9681" y="1"/>
                    <a:pt x="9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13204675" y="3139175"/>
              <a:ext cx="406575" cy="321375"/>
            </a:xfrm>
            <a:custGeom>
              <a:rect b="b" l="l" r="r" t="t"/>
              <a:pathLst>
                <a:path extrusionOk="0" h="12855" w="16263">
                  <a:moveTo>
                    <a:pt x="11997" y="1"/>
                  </a:moveTo>
                  <a:cubicBezTo>
                    <a:pt x="11474" y="1"/>
                    <a:pt x="10989" y="24"/>
                    <a:pt x="10609" y="41"/>
                  </a:cubicBezTo>
                  <a:cubicBezTo>
                    <a:pt x="6900" y="253"/>
                    <a:pt x="3192" y="2564"/>
                    <a:pt x="1490" y="5907"/>
                  </a:cubicBezTo>
                  <a:cubicBezTo>
                    <a:pt x="608" y="7548"/>
                    <a:pt x="1" y="10801"/>
                    <a:pt x="1976" y="12594"/>
                  </a:cubicBezTo>
                  <a:cubicBezTo>
                    <a:pt x="2169" y="12787"/>
                    <a:pt x="2459" y="12854"/>
                    <a:pt x="2787" y="12854"/>
                  </a:cubicBezTo>
                  <a:cubicBezTo>
                    <a:pt x="3442" y="12854"/>
                    <a:pt x="4246" y="12584"/>
                    <a:pt x="4712" y="12503"/>
                  </a:cubicBezTo>
                  <a:cubicBezTo>
                    <a:pt x="6627" y="12108"/>
                    <a:pt x="8299" y="11348"/>
                    <a:pt x="10001" y="10375"/>
                  </a:cubicBezTo>
                  <a:cubicBezTo>
                    <a:pt x="12858" y="8795"/>
                    <a:pt x="14286" y="6241"/>
                    <a:pt x="15502" y="3323"/>
                  </a:cubicBezTo>
                  <a:cubicBezTo>
                    <a:pt x="15776" y="2594"/>
                    <a:pt x="16262" y="1712"/>
                    <a:pt x="15776" y="1074"/>
                  </a:cubicBezTo>
                  <a:cubicBezTo>
                    <a:pt x="15068" y="167"/>
                    <a:pt x="13395" y="1"/>
                    <a:pt x="11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13191750" y="3128575"/>
              <a:ext cx="453675" cy="333150"/>
            </a:xfrm>
            <a:custGeom>
              <a:rect b="b" l="l" r="r" t="t"/>
              <a:pathLst>
                <a:path extrusionOk="0" h="13326" w="18147">
                  <a:moveTo>
                    <a:pt x="17695" y="0"/>
                  </a:moveTo>
                  <a:cubicBezTo>
                    <a:pt x="17582" y="0"/>
                    <a:pt x="17471" y="47"/>
                    <a:pt x="17387" y="130"/>
                  </a:cubicBezTo>
                  <a:cubicBezTo>
                    <a:pt x="16810" y="769"/>
                    <a:pt x="16050" y="1285"/>
                    <a:pt x="15351" y="1772"/>
                  </a:cubicBezTo>
                  <a:lnTo>
                    <a:pt x="14986" y="1984"/>
                  </a:lnTo>
                  <a:cubicBezTo>
                    <a:pt x="14773" y="2136"/>
                    <a:pt x="14500" y="2349"/>
                    <a:pt x="14287" y="2501"/>
                  </a:cubicBezTo>
                  <a:cubicBezTo>
                    <a:pt x="12645" y="1680"/>
                    <a:pt x="10822" y="1133"/>
                    <a:pt x="9059" y="586"/>
                  </a:cubicBezTo>
                  <a:lnTo>
                    <a:pt x="7934" y="252"/>
                  </a:lnTo>
                  <a:cubicBezTo>
                    <a:pt x="7879" y="231"/>
                    <a:pt x="7826" y="222"/>
                    <a:pt x="7775" y="222"/>
                  </a:cubicBezTo>
                  <a:cubicBezTo>
                    <a:pt x="7601" y="222"/>
                    <a:pt x="7458" y="337"/>
                    <a:pt x="7387" y="525"/>
                  </a:cubicBezTo>
                  <a:cubicBezTo>
                    <a:pt x="7326" y="738"/>
                    <a:pt x="7448" y="981"/>
                    <a:pt x="7660" y="1042"/>
                  </a:cubicBezTo>
                  <a:lnTo>
                    <a:pt x="8816" y="1377"/>
                  </a:lnTo>
                  <a:cubicBezTo>
                    <a:pt x="10396" y="1893"/>
                    <a:pt x="12037" y="2349"/>
                    <a:pt x="13527" y="3018"/>
                  </a:cubicBezTo>
                  <a:lnTo>
                    <a:pt x="13162" y="3261"/>
                  </a:lnTo>
                  <a:cubicBezTo>
                    <a:pt x="12615" y="3656"/>
                    <a:pt x="12007" y="4112"/>
                    <a:pt x="11399" y="4538"/>
                  </a:cubicBezTo>
                  <a:cubicBezTo>
                    <a:pt x="9150" y="3869"/>
                    <a:pt x="6566" y="3048"/>
                    <a:pt x="4135" y="2197"/>
                  </a:cubicBezTo>
                  <a:cubicBezTo>
                    <a:pt x="4100" y="2177"/>
                    <a:pt x="4063" y="2167"/>
                    <a:pt x="4024" y="2167"/>
                  </a:cubicBezTo>
                  <a:cubicBezTo>
                    <a:pt x="3891" y="2167"/>
                    <a:pt x="3742" y="2282"/>
                    <a:pt x="3648" y="2471"/>
                  </a:cubicBezTo>
                  <a:cubicBezTo>
                    <a:pt x="3557" y="2684"/>
                    <a:pt x="3679" y="2927"/>
                    <a:pt x="3861" y="2988"/>
                  </a:cubicBezTo>
                  <a:cubicBezTo>
                    <a:pt x="6080" y="3778"/>
                    <a:pt x="8390" y="4507"/>
                    <a:pt x="10487" y="5146"/>
                  </a:cubicBezTo>
                  <a:cubicBezTo>
                    <a:pt x="9910" y="5510"/>
                    <a:pt x="9393" y="5875"/>
                    <a:pt x="8846" y="6209"/>
                  </a:cubicBezTo>
                  <a:cubicBezTo>
                    <a:pt x="8816" y="6209"/>
                    <a:pt x="8816" y="6209"/>
                    <a:pt x="8785" y="6179"/>
                  </a:cubicBezTo>
                  <a:cubicBezTo>
                    <a:pt x="8512" y="6088"/>
                    <a:pt x="8208" y="6057"/>
                    <a:pt x="7904" y="6027"/>
                  </a:cubicBezTo>
                  <a:cubicBezTo>
                    <a:pt x="7296" y="5966"/>
                    <a:pt x="6657" y="5845"/>
                    <a:pt x="6232" y="5602"/>
                  </a:cubicBezTo>
                  <a:cubicBezTo>
                    <a:pt x="6175" y="5573"/>
                    <a:pt x="6110" y="5560"/>
                    <a:pt x="6044" y="5560"/>
                  </a:cubicBezTo>
                  <a:cubicBezTo>
                    <a:pt x="5895" y="5560"/>
                    <a:pt x="5738" y="5628"/>
                    <a:pt x="5654" y="5754"/>
                  </a:cubicBezTo>
                  <a:cubicBezTo>
                    <a:pt x="5533" y="5966"/>
                    <a:pt x="5624" y="6209"/>
                    <a:pt x="5806" y="6331"/>
                  </a:cubicBezTo>
                  <a:cubicBezTo>
                    <a:pt x="6384" y="6635"/>
                    <a:pt x="7144" y="6757"/>
                    <a:pt x="7782" y="6848"/>
                  </a:cubicBezTo>
                  <a:lnTo>
                    <a:pt x="7904" y="6848"/>
                  </a:lnTo>
                  <a:cubicBezTo>
                    <a:pt x="7478" y="7152"/>
                    <a:pt x="7113" y="7425"/>
                    <a:pt x="6688" y="7699"/>
                  </a:cubicBezTo>
                  <a:cubicBezTo>
                    <a:pt x="6262" y="8003"/>
                    <a:pt x="5806" y="8307"/>
                    <a:pt x="5381" y="8611"/>
                  </a:cubicBezTo>
                  <a:cubicBezTo>
                    <a:pt x="4988" y="8438"/>
                    <a:pt x="4465" y="8379"/>
                    <a:pt x="3884" y="8379"/>
                  </a:cubicBezTo>
                  <a:cubicBezTo>
                    <a:pt x="3341" y="8379"/>
                    <a:pt x="2746" y="8430"/>
                    <a:pt x="2159" y="8489"/>
                  </a:cubicBezTo>
                  <a:cubicBezTo>
                    <a:pt x="1657" y="8557"/>
                    <a:pt x="1173" y="8592"/>
                    <a:pt x="808" y="8592"/>
                  </a:cubicBezTo>
                  <a:cubicBezTo>
                    <a:pt x="687" y="8592"/>
                    <a:pt x="578" y="8588"/>
                    <a:pt x="487" y="8580"/>
                  </a:cubicBezTo>
                  <a:cubicBezTo>
                    <a:pt x="469" y="8578"/>
                    <a:pt x="451" y="8576"/>
                    <a:pt x="432" y="8576"/>
                  </a:cubicBezTo>
                  <a:cubicBezTo>
                    <a:pt x="239" y="8576"/>
                    <a:pt x="59" y="8720"/>
                    <a:pt x="31" y="8915"/>
                  </a:cubicBezTo>
                  <a:cubicBezTo>
                    <a:pt x="1" y="9158"/>
                    <a:pt x="153" y="9340"/>
                    <a:pt x="366" y="9371"/>
                  </a:cubicBezTo>
                  <a:cubicBezTo>
                    <a:pt x="504" y="9398"/>
                    <a:pt x="662" y="9409"/>
                    <a:pt x="837" y="9409"/>
                  </a:cubicBezTo>
                  <a:cubicBezTo>
                    <a:pt x="1236" y="9409"/>
                    <a:pt x="1721" y="9352"/>
                    <a:pt x="2250" y="9310"/>
                  </a:cubicBezTo>
                  <a:cubicBezTo>
                    <a:pt x="2732" y="9244"/>
                    <a:pt x="3340" y="9194"/>
                    <a:pt x="3881" y="9194"/>
                  </a:cubicBezTo>
                  <a:cubicBezTo>
                    <a:pt x="4091" y="9194"/>
                    <a:pt x="4291" y="9202"/>
                    <a:pt x="4469" y="9219"/>
                  </a:cubicBezTo>
                  <a:cubicBezTo>
                    <a:pt x="3800" y="9675"/>
                    <a:pt x="3162" y="10130"/>
                    <a:pt x="2432" y="10556"/>
                  </a:cubicBezTo>
                  <a:cubicBezTo>
                    <a:pt x="2159" y="10586"/>
                    <a:pt x="1870" y="10602"/>
                    <a:pt x="1604" y="10602"/>
                  </a:cubicBezTo>
                  <a:cubicBezTo>
                    <a:pt x="1338" y="10602"/>
                    <a:pt x="1095" y="10586"/>
                    <a:pt x="913" y="10556"/>
                  </a:cubicBezTo>
                  <a:cubicBezTo>
                    <a:pt x="888" y="10553"/>
                    <a:pt x="864" y="10551"/>
                    <a:pt x="840" y="10551"/>
                  </a:cubicBezTo>
                  <a:cubicBezTo>
                    <a:pt x="628" y="10551"/>
                    <a:pt x="454" y="10672"/>
                    <a:pt x="426" y="10890"/>
                  </a:cubicBezTo>
                  <a:cubicBezTo>
                    <a:pt x="366" y="11134"/>
                    <a:pt x="518" y="11346"/>
                    <a:pt x="761" y="11377"/>
                  </a:cubicBezTo>
                  <a:cubicBezTo>
                    <a:pt x="821" y="11377"/>
                    <a:pt x="913" y="11407"/>
                    <a:pt x="973" y="11407"/>
                  </a:cubicBezTo>
                  <a:cubicBezTo>
                    <a:pt x="913" y="11468"/>
                    <a:pt x="791" y="11529"/>
                    <a:pt x="730" y="11559"/>
                  </a:cubicBezTo>
                  <a:cubicBezTo>
                    <a:pt x="518" y="11681"/>
                    <a:pt x="457" y="11924"/>
                    <a:pt x="518" y="12137"/>
                  </a:cubicBezTo>
                  <a:cubicBezTo>
                    <a:pt x="607" y="12270"/>
                    <a:pt x="761" y="12355"/>
                    <a:pt x="920" y="12355"/>
                  </a:cubicBezTo>
                  <a:cubicBezTo>
                    <a:pt x="979" y="12355"/>
                    <a:pt x="1038" y="12343"/>
                    <a:pt x="1095" y="12319"/>
                  </a:cubicBezTo>
                  <a:cubicBezTo>
                    <a:pt x="1673" y="12045"/>
                    <a:pt x="2189" y="11711"/>
                    <a:pt x="2736" y="11407"/>
                  </a:cubicBezTo>
                  <a:cubicBezTo>
                    <a:pt x="2828" y="11377"/>
                    <a:pt x="3010" y="11377"/>
                    <a:pt x="3101" y="11346"/>
                  </a:cubicBezTo>
                  <a:lnTo>
                    <a:pt x="3101" y="11346"/>
                  </a:lnTo>
                  <a:cubicBezTo>
                    <a:pt x="3192" y="11833"/>
                    <a:pt x="3071" y="12380"/>
                    <a:pt x="2919" y="12744"/>
                  </a:cubicBezTo>
                  <a:cubicBezTo>
                    <a:pt x="2828" y="12988"/>
                    <a:pt x="2919" y="13200"/>
                    <a:pt x="3132" y="13292"/>
                  </a:cubicBezTo>
                  <a:cubicBezTo>
                    <a:pt x="3189" y="13306"/>
                    <a:pt x="3245" y="13314"/>
                    <a:pt x="3297" y="13314"/>
                  </a:cubicBezTo>
                  <a:cubicBezTo>
                    <a:pt x="3468" y="13314"/>
                    <a:pt x="3609" y="13234"/>
                    <a:pt x="3679" y="13048"/>
                  </a:cubicBezTo>
                  <a:cubicBezTo>
                    <a:pt x="3891" y="12471"/>
                    <a:pt x="4074" y="11529"/>
                    <a:pt x="3800" y="10738"/>
                  </a:cubicBezTo>
                  <a:cubicBezTo>
                    <a:pt x="4317" y="10404"/>
                    <a:pt x="4834" y="10039"/>
                    <a:pt x="5320" y="9705"/>
                  </a:cubicBezTo>
                  <a:lnTo>
                    <a:pt x="5320" y="9705"/>
                  </a:lnTo>
                  <a:cubicBezTo>
                    <a:pt x="5594" y="10343"/>
                    <a:pt x="5320" y="12015"/>
                    <a:pt x="5198" y="12593"/>
                  </a:cubicBezTo>
                  <a:lnTo>
                    <a:pt x="5168" y="12866"/>
                  </a:lnTo>
                  <a:cubicBezTo>
                    <a:pt x="5138" y="13079"/>
                    <a:pt x="5290" y="13292"/>
                    <a:pt x="5502" y="13322"/>
                  </a:cubicBezTo>
                  <a:cubicBezTo>
                    <a:pt x="5523" y="13325"/>
                    <a:pt x="5544" y="13326"/>
                    <a:pt x="5564" y="13326"/>
                  </a:cubicBezTo>
                  <a:cubicBezTo>
                    <a:pt x="5776" y="13326"/>
                    <a:pt x="5931" y="13182"/>
                    <a:pt x="5958" y="12988"/>
                  </a:cubicBezTo>
                  <a:lnTo>
                    <a:pt x="5989" y="12714"/>
                  </a:lnTo>
                  <a:cubicBezTo>
                    <a:pt x="6232" y="11407"/>
                    <a:pt x="6384" y="9978"/>
                    <a:pt x="5989" y="9219"/>
                  </a:cubicBezTo>
                  <a:lnTo>
                    <a:pt x="7144" y="8428"/>
                  </a:lnTo>
                  <a:cubicBezTo>
                    <a:pt x="7478" y="8185"/>
                    <a:pt x="7812" y="7912"/>
                    <a:pt x="8177" y="7699"/>
                  </a:cubicBezTo>
                  <a:lnTo>
                    <a:pt x="8177" y="7699"/>
                  </a:lnTo>
                  <a:cubicBezTo>
                    <a:pt x="8086" y="8520"/>
                    <a:pt x="8025" y="9523"/>
                    <a:pt x="7630" y="9948"/>
                  </a:cubicBezTo>
                  <a:cubicBezTo>
                    <a:pt x="7478" y="10100"/>
                    <a:pt x="7509" y="10404"/>
                    <a:pt x="7660" y="10495"/>
                  </a:cubicBezTo>
                  <a:cubicBezTo>
                    <a:pt x="7733" y="10568"/>
                    <a:pt x="7833" y="10606"/>
                    <a:pt x="7935" y="10606"/>
                  </a:cubicBezTo>
                  <a:cubicBezTo>
                    <a:pt x="8046" y="10606"/>
                    <a:pt x="8159" y="10560"/>
                    <a:pt x="8238" y="10465"/>
                  </a:cubicBezTo>
                  <a:cubicBezTo>
                    <a:pt x="8846" y="9796"/>
                    <a:pt x="8907" y="8489"/>
                    <a:pt x="8998" y="7456"/>
                  </a:cubicBezTo>
                  <a:cubicBezTo>
                    <a:pt x="8998" y="7304"/>
                    <a:pt x="9028" y="7212"/>
                    <a:pt x="9028" y="7091"/>
                  </a:cubicBezTo>
                  <a:cubicBezTo>
                    <a:pt x="9667" y="6635"/>
                    <a:pt x="10335" y="6209"/>
                    <a:pt x="11004" y="5784"/>
                  </a:cubicBezTo>
                  <a:lnTo>
                    <a:pt x="11004" y="5784"/>
                  </a:lnTo>
                  <a:lnTo>
                    <a:pt x="10913" y="6361"/>
                  </a:lnTo>
                  <a:cubicBezTo>
                    <a:pt x="10852" y="6513"/>
                    <a:pt x="10852" y="6665"/>
                    <a:pt x="10822" y="6787"/>
                  </a:cubicBezTo>
                  <a:cubicBezTo>
                    <a:pt x="10730" y="7061"/>
                    <a:pt x="10700" y="7364"/>
                    <a:pt x="10639" y="7668"/>
                  </a:cubicBezTo>
                  <a:cubicBezTo>
                    <a:pt x="10396" y="8763"/>
                    <a:pt x="10183" y="9978"/>
                    <a:pt x="9454" y="10708"/>
                  </a:cubicBezTo>
                  <a:cubicBezTo>
                    <a:pt x="9302" y="10860"/>
                    <a:pt x="9302" y="11103"/>
                    <a:pt x="9454" y="11255"/>
                  </a:cubicBezTo>
                  <a:cubicBezTo>
                    <a:pt x="9530" y="11331"/>
                    <a:pt x="9636" y="11369"/>
                    <a:pt x="9743" y="11369"/>
                  </a:cubicBezTo>
                  <a:cubicBezTo>
                    <a:pt x="9849" y="11369"/>
                    <a:pt x="9955" y="11331"/>
                    <a:pt x="10031" y="11255"/>
                  </a:cubicBezTo>
                  <a:cubicBezTo>
                    <a:pt x="10943" y="10404"/>
                    <a:pt x="11186" y="8975"/>
                    <a:pt x="11430" y="7760"/>
                  </a:cubicBezTo>
                  <a:cubicBezTo>
                    <a:pt x="11460" y="7456"/>
                    <a:pt x="11551" y="7212"/>
                    <a:pt x="11612" y="6939"/>
                  </a:cubicBezTo>
                  <a:cubicBezTo>
                    <a:pt x="11673" y="6817"/>
                    <a:pt x="11703" y="6635"/>
                    <a:pt x="11703" y="6483"/>
                  </a:cubicBezTo>
                  <a:cubicBezTo>
                    <a:pt x="11764" y="6088"/>
                    <a:pt x="11855" y="5541"/>
                    <a:pt x="12007" y="5389"/>
                  </a:cubicBezTo>
                  <a:cubicBezTo>
                    <a:pt x="12068" y="5267"/>
                    <a:pt x="12129" y="5146"/>
                    <a:pt x="12129" y="5024"/>
                  </a:cubicBezTo>
                  <a:cubicBezTo>
                    <a:pt x="12615" y="4690"/>
                    <a:pt x="13132" y="4325"/>
                    <a:pt x="13648" y="3960"/>
                  </a:cubicBezTo>
                  <a:cubicBezTo>
                    <a:pt x="13740" y="3899"/>
                    <a:pt x="13831" y="3808"/>
                    <a:pt x="13952" y="3747"/>
                  </a:cubicBezTo>
                  <a:lnTo>
                    <a:pt x="13952" y="3747"/>
                  </a:lnTo>
                  <a:cubicBezTo>
                    <a:pt x="13892" y="3899"/>
                    <a:pt x="13892" y="4082"/>
                    <a:pt x="13861" y="4234"/>
                  </a:cubicBezTo>
                  <a:cubicBezTo>
                    <a:pt x="13861" y="4355"/>
                    <a:pt x="13831" y="4507"/>
                    <a:pt x="13831" y="4629"/>
                  </a:cubicBezTo>
                  <a:cubicBezTo>
                    <a:pt x="13588" y="6240"/>
                    <a:pt x="12949" y="8003"/>
                    <a:pt x="12037" y="9553"/>
                  </a:cubicBezTo>
                  <a:cubicBezTo>
                    <a:pt x="11916" y="9735"/>
                    <a:pt x="12007" y="10009"/>
                    <a:pt x="12189" y="10130"/>
                  </a:cubicBezTo>
                  <a:cubicBezTo>
                    <a:pt x="12247" y="10169"/>
                    <a:pt x="12313" y="10186"/>
                    <a:pt x="12381" y="10186"/>
                  </a:cubicBezTo>
                  <a:cubicBezTo>
                    <a:pt x="12529" y="10186"/>
                    <a:pt x="12684" y="10104"/>
                    <a:pt x="12767" y="9978"/>
                  </a:cubicBezTo>
                  <a:cubicBezTo>
                    <a:pt x="13740" y="8307"/>
                    <a:pt x="14439" y="6453"/>
                    <a:pt x="14652" y="4720"/>
                  </a:cubicBezTo>
                  <a:cubicBezTo>
                    <a:pt x="14712" y="4568"/>
                    <a:pt x="14712" y="4477"/>
                    <a:pt x="14712" y="4325"/>
                  </a:cubicBezTo>
                  <a:cubicBezTo>
                    <a:pt x="14743" y="3930"/>
                    <a:pt x="14773" y="3595"/>
                    <a:pt x="14925" y="3322"/>
                  </a:cubicBezTo>
                  <a:cubicBezTo>
                    <a:pt x="14955" y="3200"/>
                    <a:pt x="14986" y="3109"/>
                    <a:pt x="14955" y="3018"/>
                  </a:cubicBezTo>
                  <a:cubicBezTo>
                    <a:pt x="15107" y="2896"/>
                    <a:pt x="15259" y="2805"/>
                    <a:pt x="15442" y="2684"/>
                  </a:cubicBezTo>
                  <a:lnTo>
                    <a:pt x="15807" y="2440"/>
                  </a:lnTo>
                  <a:cubicBezTo>
                    <a:pt x="16566" y="1924"/>
                    <a:pt x="17357" y="1377"/>
                    <a:pt x="17995" y="677"/>
                  </a:cubicBezTo>
                  <a:cubicBezTo>
                    <a:pt x="18147" y="525"/>
                    <a:pt x="18147" y="252"/>
                    <a:pt x="17965" y="100"/>
                  </a:cubicBezTo>
                  <a:cubicBezTo>
                    <a:pt x="17882" y="31"/>
                    <a:pt x="17788" y="0"/>
                    <a:pt x="17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12873350" y="2784550"/>
              <a:ext cx="298675" cy="176225"/>
            </a:xfrm>
            <a:custGeom>
              <a:rect b="b" l="l" r="r" t="t"/>
              <a:pathLst>
                <a:path extrusionOk="0" h="7049" w="11947">
                  <a:moveTo>
                    <a:pt x="7094" y="0"/>
                  </a:moveTo>
                  <a:cubicBezTo>
                    <a:pt x="5134" y="0"/>
                    <a:pt x="3141" y="814"/>
                    <a:pt x="1825" y="2250"/>
                  </a:cubicBezTo>
                  <a:cubicBezTo>
                    <a:pt x="1034" y="3192"/>
                    <a:pt x="1" y="5137"/>
                    <a:pt x="943" y="6596"/>
                  </a:cubicBezTo>
                  <a:cubicBezTo>
                    <a:pt x="1185" y="6999"/>
                    <a:pt x="1994" y="7022"/>
                    <a:pt x="2515" y="7022"/>
                  </a:cubicBezTo>
                  <a:cubicBezTo>
                    <a:pt x="2585" y="7022"/>
                    <a:pt x="2649" y="7022"/>
                    <a:pt x="2706" y="7022"/>
                  </a:cubicBezTo>
                  <a:cubicBezTo>
                    <a:pt x="2949" y="7040"/>
                    <a:pt x="3190" y="7048"/>
                    <a:pt x="3431" y="7048"/>
                  </a:cubicBezTo>
                  <a:cubicBezTo>
                    <a:pt x="4427" y="7048"/>
                    <a:pt x="5411" y="6902"/>
                    <a:pt x="6414" y="6657"/>
                  </a:cubicBezTo>
                  <a:cubicBezTo>
                    <a:pt x="8512" y="6140"/>
                    <a:pt x="9910" y="4773"/>
                    <a:pt x="11187" y="3162"/>
                  </a:cubicBezTo>
                  <a:cubicBezTo>
                    <a:pt x="11491" y="2767"/>
                    <a:pt x="11946" y="2280"/>
                    <a:pt x="11734" y="1794"/>
                  </a:cubicBezTo>
                  <a:cubicBezTo>
                    <a:pt x="11339" y="791"/>
                    <a:pt x="9545" y="426"/>
                    <a:pt x="8664" y="183"/>
                  </a:cubicBezTo>
                  <a:cubicBezTo>
                    <a:pt x="8152" y="60"/>
                    <a:pt x="7625" y="0"/>
                    <a:pt x="7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12872600" y="2770125"/>
              <a:ext cx="333625" cy="198175"/>
            </a:xfrm>
            <a:custGeom>
              <a:rect b="b" l="l" r="r" t="t"/>
              <a:pathLst>
                <a:path extrusionOk="0" h="7927" w="13345">
                  <a:moveTo>
                    <a:pt x="6703" y="0"/>
                  </a:moveTo>
                  <a:cubicBezTo>
                    <a:pt x="6607" y="0"/>
                    <a:pt x="6505" y="41"/>
                    <a:pt x="6444" y="122"/>
                  </a:cubicBezTo>
                  <a:cubicBezTo>
                    <a:pt x="6384" y="213"/>
                    <a:pt x="6414" y="426"/>
                    <a:pt x="6536" y="486"/>
                  </a:cubicBezTo>
                  <a:cubicBezTo>
                    <a:pt x="6748" y="638"/>
                    <a:pt x="6992" y="790"/>
                    <a:pt x="7204" y="912"/>
                  </a:cubicBezTo>
                  <a:cubicBezTo>
                    <a:pt x="8116" y="1520"/>
                    <a:pt x="9089" y="2097"/>
                    <a:pt x="9879" y="2796"/>
                  </a:cubicBezTo>
                  <a:cubicBezTo>
                    <a:pt x="9788" y="2857"/>
                    <a:pt x="9727" y="2888"/>
                    <a:pt x="9606" y="2888"/>
                  </a:cubicBezTo>
                  <a:cubicBezTo>
                    <a:pt x="9150" y="3040"/>
                    <a:pt x="8694" y="3222"/>
                    <a:pt x="8238" y="3374"/>
                  </a:cubicBezTo>
                  <a:cubicBezTo>
                    <a:pt x="6961" y="2553"/>
                    <a:pt x="5472" y="1550"/>
                    <a:pt x="4104" y="578"/>
                  </a:cubicBezTo>
                  <a:cubicBezTo>
                    <a:pt x="3922" y="578"/>
                    <a:pt x="3709" y="578"/>
                    <a:pt x="3648" y="730"/>
                  </a:cubicBezTo>
                  <a:cubicBezTo>
                    <a:pt x="3557" y="851"/>
                    <a:pt x="3557" y="1033"/>
                    <a:pt x="3709" y="1094"/>
                  </a:cubicBezTo>
                  <a:cubicBezTo>
                    <a:pt x="4985" y="2006"/>
                    <a:pt x="6292" y="2888"/>
                    <a:pt x="7508" y="3678"/>
                  </a:cubicBezTo>
                  <a:cubicBezTo>
                    <a:pt x="7113" y="3799"/>
                    <a:pt x="6688" y="3951"/>
                    <a:pt x="6292" y="4073"/>
                  </a:cubicBezTo>
                  <a:cubicBezTo>
                    <a:pt x="6292" y="4073"/>
                    <a:pt x="6262" y="4073"/>
                    <a:pt x="6262" y="4043"/>
                  </a:cubicBezTo>
                  <a:cubicBezTo>
                    <a:pt x="6110" y="3951"/>
                    <a:pt x="5928" y="3830"/>
                    <a:pt x="5745" y="3769"/>
                  </a:cubicBezTo>
                  <a:cubicBezTo>
                    <a:pt x="5350" y="3617"/>
                    <a:pt x="4985" y="3435"/>
                    <a:pt x="4742" y="3192"/>
                  </a:cubicBezTo>
                  <a:cubicBezTo>
                    <a:pt x="4682" y="3131"/>
                    <a:pt x="4613" y="3100"/>
                    <a:pt x="4549" y="3100"/>
                  </a:cubicBezTo>
                  <a:cubicBezTo>
                    <a:pt x="4484" y="3100"/>
                    <a:pt x="4423" y="3131"/>
                    <a:pt x="4378" y="3192"/>
                  </a:cubicBezTo>
                  <a:cubicBezTo>
                    <a:pt x="4256" y="3313"/>
                    <a:pt x="4256" y="3465"/>
                    <a:pt x="4378" y="3587"/>
                  </a:cubicBezTo>
                  <a:cubicBezTo>
                    <a:pt x="4682" y="3860"/>
                    <a:pt x="5137" y="4073"/>
                    <a:pt x="5502" y="4255"/>
                  </a:cubicBezTo>
                  <a:cubicBezTo>
                    <a:pt x="5533" y="4255"/>
                    <a:pt x="5533" y="4286"/>
                    <a:pt x="5593" y="4286"/>
                  </a:cubicBezTo>
                  <a:cubicBezTo>
                    <a:pt x="5289" y="4407"/>
                    <a:pt x="4985" y="4529"/>
                    <a:pt x="4682" y="4590"/>
                  </a:cubicBezTo>
                  <a:cubicBezTo>
                    <a:pt x="4317" y="4711"/>
                    <a:pt x="4013" y="4833"/>
                    <a:pt x="3678" y="4924"/>
                  </a:cubicBezTo>
                  <a:cubicBezTo>
                    <a:pt x="3253" y="4590"/>
                    <a:pt x="2432" y="4438"/>
                    <a:pt x="1672" y="4286"/>
                  </a:cubicBezTo>
                  <a:cubicBezTo>
                    <a:pt x="1216" y="4225"/>
                    <a:pt x="821" y="4134"/>
                    <a:pt x="608" y="4012"/>
                  </a:cubicBezTo>
                  <a:cubicBezTo>
                    <a:pt x="569" y="3997"/>
                    <a:pt x="530" y="3989"/>
                    <a:pt x="493" y="3989"/>
                  </a:cubicBezTo>
                  <a:cubicBezTo>
                    <a:pt x="386" y="3989"/>
                    <a:pt x="297" y="4052"/>
                    <a:pt x="274" y="4164"/>
                  </a:cubicBezTo>
                  <a:cubicBezTo>
                    <a:pt x="183" y="4316"/>
                    <a:pt x="274" y="4468"/>
                    <a:pt x="426" y="4529"/>
                  </a:cubicBezTo>
                  <a:cubicBezTo>
                    <a:pt x="669" y="4620"/>
                    <a:pt x="1095" y="4711"/>
                    <a:pt x="1581" y="4833"/>
                  </a:cubicBezTo>
                  <a:cubicBezTo>
                    <a:pt x="2037" y="4894"/>
                    <a:pt x="2615" y="5015"/>
                    <a:pt x="3040" y="5167"/>
                  </a:cubicBezTo>
                  <a:cubicBezTo>
                    <a:pt x="2554" y="5319"/>
                    <a:pt x="2007" y="5502"/>
                    <a:pt x="1520" y="5623"/>
                  </a:cubicBezTo>
                  <a:cubicBezTo>
                    <a:pt x="1186" y="5593"/>
                    <a:pt x="791" y="5471"/>
                    <a:pt x="517" y="5350"/>
                  </a:cubicBezTo>
                  <a:cubicBezTo>
                    <a:pt x="477" y="5333"/>
                    <a:pt x="436" y="5326"/>
                    <a:pt x="397" y="5326"/>
                  </a:cubicBezTo>
                  <a:cubicBezTo>
                    <a:pt x="290" y="5326"/>
                    <a:pt x="197" y="5382"/>
                    <a:pt x="153" y="5471"/>
                  </a:cubicBezTo>
                  <a:cubicBezTo>
                    <a:pt x="61" y="5623"/>
                    <a:pt x="153" y="5775"/>
                    <a:pt x="274" y="5836"/>
                  </a:cubicBezTo>
                  <a:cubicBezTo>
                    <a:pt x="305" y="5897"/>
                    <a:pt x="335" y="5897"/>
                    <a:pt x="426" y="5927"/>
                  </a:cubicBezTo>
                  <a:cubicBezTo>
                    <a:pt x="335" y="5927"/>
                    <a:pt x="305" y="5958"/>
                    <a:pt x="213" y="5958"/>
                  </a:cubicBezTo>
                  <a:cubicBezTo>
                    <a:pt x="61" y="5988"/>
                    <a:pt x="1" y="6140"/>
                    <a:pt x="1" y="6262"/>
                  </a:cubicBezTo>
                  <a:cubicBezTo>
                    <a:pt x="31" y="6413"/>
                    <a:pt x="183" y="6505"/>
                    <a:pt x="305" y="6505"/>
                  </a:cubicBezTo>
                  <a:cubicBezTo>
                    <a:pt x="730" y="6413"/>
                    <a:pt x="1095" y="6292"/>
                    <a:pt x="1520" y="6201"/>
                  </a:cubicBezTo>
                  <a:lnTo>
                    <a:pt x="1794" y="6201"/>
                  </a:lnTo>
                  <a:cubicBezTo>
                    <a:pt x="1733" y="6505"/>
                    <a:pt x="1581" y="6839"/>
                    <a:pt x="1399" y="7052"/>
                  </a:cubicBezTo>
                  <a:cubicBezTo>
                    <a:pt x="1338" y="7173"/>
                    <a:pt x="1338" y="7356"/>
                    <a:pt x="1429" y="7447"/>
                  </a:cubicBezTo>
                  <a:cubicBezTo>
                    <a:pt x="1484" y="7474"/>
                    <a:pt x="1551" y="7489"/>
                    <a:pt x="1616" y="7489"/>
                  </a:cubicBezTo>
                  <a:cubicBezTo>
                    <a:pt x="1696" y="7489"/>
                    <a:pt x="1774" y="7467"/>
                    <a:pt x="1824" y="7417"/>
                  </a:cubicBezTo>
                  <a:cubicBezTo>
                    <a:pt x="2098" y="7052"/>
                    <a:pt x="2341" y="6505"/>
                    <a:pt x="2311" y="5958"/>
                  </a:cubicBezTo>
                  <a:cubicBezTo>
                    <a:pt x="2706" y="5836"/>
                    <a:pt x="3071" y="5745"/>
                    <a:pt x="3466" y="5593"/>
                  </a:cubicBezTo>
                  <a:lnTo>
                    <a:pt x="3466" y="5593"/>
                  </a:lnTo>
                  <a:cubicBezTo>
                    <a:pt x="3496" y="6049"/>
                    <a:pt x="3040" y="7021"/>
                    <a:pt x="2858" y="7417"/>
                  </a:cubicBezTo>
                  <a:lnTo>
                    <a:pt x="2767" y="7569"/>
                  </a:lnTo>
                  <a:cubicBezTo>
                    <a:pt x="2706" y="7721"/>
                    <a:pt x="2767" y="7872"/>
                    <a:pt x="2919" y="7903"/>
                  </a:cubicBezTo>
                  <a:cubicBezTo>
                    <a:pt x="2958" y="7919"/>
                    <a:pt x="2997" y="7926"/>
                    <a:pt x="3034" y="7926"/>
                  </a:cubicBezTo>
                  <a:cubicBezTo>
                    <a:pt x="3141" y="7926"/>
                    <a:pt x="3230" y="7864"/>
                    <a:pt x="3253" y="7751"/>
                  </a:cubicBezTo>
                  <a:lnTo>
                    <a:pt x="3344" y="7599"/>
                  </a:lnTo>
                  <a:cubicBezTo>
                    <a:pt x="3709" y="6809"/>
                    <a:pt x="4104" y="5927"/>
                    <a:pt x="3982" y="5350"/>
                  </a:cubicBezTo>
                  <a:cubicBezTo>
                    <a:pt x="4286" y="5228"/>
                    <a:pt x="4560" y="5167"/>
                    <a:pt x="4864" y="5046"/>
                  </a:cubicBezTo>
                  <a:cubicBezTo>
                    <a:pt x="5137" y="4985"/>
                    <a:pt x="5381" y="4863"/>
                    <a:pt x="5654" y="4772"/>
                  </a:cubicBezTo>
                  <a:lnTo>
                    <a:pt x="5654" y="4772"/>
                  </a:lnTo>
                  <a:cubicBezTo>
                    <a:pt x="5472" y="5289"/>
                    <a:pt x="5198" y="5927"/>
                    <a:pt x="4894" y="6110"/>
                  </a:cubicBezTo>
                  <a:cubicBezTo>
                    <a:pt x="4773" y="6201"/>
                    <a:pt x="4742" y="6383"/>
                    <a:pt x="4833" y="6505"/>
                  </a:cubicBezTo>
                  <a:cubicBezTo>
                    <a:pt x="4873" y="6564"/>
                    <a:pt x="4964" y="6611"/>
                    <a:pt x="5057" y="6611"/>
                  </a:cubicBezTo>
                  <a:cubicBezTo>
                    <a:pt x="5106" y="6611"/>
                    <a:pt x="5156" y="6597"/>
                    <a:pt x="5198" y="6565"/>
                  </a:cubicBezTo>
                  <a:cubicBezTo>
                    <a:pt x="5685" y="6262"/>
                    <a:pt x="5989" y="5471"/>
                    <a:pt x="6232" y="4833"/>
                  </a:cubicBezTo>
                  <a:cubicBezTo>
                    <a:pt x="6262" y="4742"/>
                    <a:pt x="6292" y="4681"/>
                    <a:pt x="6292" y="4590"/>
                  </a:cubicBezTo>
                  <a:lnTo>
                    <a:pt x="7782" y="4134"/>
                  </a:lnTo>
                  <a:lnTo>
                    <a:pt x="7782" y="4134"/>
                  </a:lnTo>
                  <a:cubicBezTo>
                    <a:pt x="7721" y="4255"/>
                    <a:pt x="7660" y="4377"/>
                    <a:pt x="7600" y="4468"/>
                  </a:cubicBezTo>
                  <a:cubicBezTo>
                    <a:pt x="7569" y="4559"/>
                    <a:pt x="7508" y="4681"/>
                    <a:pt x="7478" y="4711"/>
                  </a:cubicBezTo>
                  <a:cubicBezTo>
                    <a:pt x="7417" y="4863"/>
                    <a:pt x="7296" y="5046"/>
                    <a:pt x="7204" y="5228"/>
                  </a:cubicBezTo>
                  <a:cubicBezTo>
                    <a:pt x="6870" y="5897"/>
                    <a:pt x="6505" y="6657"/>
                    <a:pt x="5928" y="6961"/>
                  </a:cubicBezTo>
                  <a:cubicBezTo>
                    <a:pt x="5806" y="7021"/>
                    <a:pt x="5745" y="7173"/>
                    <a:pt x="5806" y="7325"/>
                  </a:cubicBezTo>
                  <a:cubicBezTo>
                    <a:pt x="5873" y="7414"/>
                    <a:pt x="5972" y="7471"/>
                    <a:pt x="6080" y="7471"/>
                  </a:cubicBezTo>
                  <a:cubicBezTo>
                    <a:pt x="6120" y="7471"/>
                    <a:pt x="6161" y="7463"/>
                    <a:pt x="6201" y="7447"/>
                  </a:cubicBezTo>
                  <a:cubicBezTo>
                    <a:pt x="6900" y="7052"/>
                    <a:pt x="7326" y="6231"/>
                    <a:pt x="7721" y="5502"/>
                  </a:cubicBezTo>
                  <a:cubicBezTo>
                    <a:pt x="7782" y="5319"/>
                    <a:pt x="7903" y="5167"/>
                    <a:pt x="7964" y="5015"/>
                  </a:cubicBezTo>
                  <a:cubicBezTo>
                    <a:pt x="8025" y="4924"/>
                    <a:pt x="8055" y="4833"/>
                    <a:pt x="8116" y="4742"/>
                  </a:cubicBezTo>
                  <a:cubicBezTo>
                    <a:pt x="8238" y="4529"/>
                    <a:pt x="8390" y="4164"/>
                    <a:pt x="8542" y="4103"/>
                  </a:cubicBezTo>
                  <a:cubicBezTo>
                    <a:pt x="8633" y="4073"/>
                    <a:pt x="8663" y="3982"/>
                    <a:pt x="8663" y="3860"/>
                  </a:cubicBezTo>
                  <a:cubicBezTo>
                    <a:pt x="9028" y="3769"/>
                    <a:pt x="9423" y="3617"/>
                    <a:pt x="9788" y="3465"/>
                  </a:cubicBezTo>
                  <a:cubicBezTo>
                    <a:pt x="9879" y="3404"/>
                    <a:pt x="9940" y="3404"/>
                    <a:pt x="10031" y="3374"/>
                  </a:cubicBezTo>
                  <a:lnTo>
                    <a:pt x="10031" y="3374"/>
                  </a:lnTo>
                  <a:cubicBezTo>
                    <a:pt x="10001" y="3496"/>
                    <a:pt x="9940" y="3556"/>
                    <a:pt x="9879" y="3678"/>
                  </a:cubicBezTo>
                  <a:cubicBezTo>
                    <a:pt x="9849" y="3769"/>
                    <a:pt x="9788" y="3830"/>
                    <a:pt x="9788" y="3921"/>
                  </a:cubicBezTo>
                  <a:cubicBezTo>
                    <a:pt x="9332" y="4894"/>
                    <a:pt x="8633" y="5897"/>
                    <a:pt x="7751" y="6717"/>
                  </a:cubicBezTo>
                  <a:cubicBezTo>
                    <a:pt x="7630" y="6839"/>
                    <a:pt x="7630" y="6991"/>
                    <a:pt x="7751" y="7113"/>
                  </a:cubicBezTo>
                  <a:cubicBezTo>
                    <a:pt x="7812" y="7158"/>
                    <a:pt x="7881" y="7181"/>
                    <a:pt x="7945" y="7181"/>
                  </a:cubicBezTo>
                  <a:cubicBezTo>
                    <a:pt x="8010" y="7181"/>
                    <a:pt x="8071" y="7158"/>
                    <a:pt x="8116" y="7113"/>
                  </a:cubicBezTo>
                  <a:cubicBezTo>
                    <a:pt x="9028" y="6231"/>
                    <a:pt x="9849" y="5167"/>
                    <a:pt x="10305" y="4134"/>
                  </a:cubicBezTo>
                  <a:cubicBezTo>
                    <a:pt x="10335" y="4073"/>
                    <a:pt x="10366" y="3982"/>
                    <a:pt x="10396" y="3860"/>
                  </a:cubicBezTo>
                  <a:cubicBezTo>
                    <a:pt x="10487" y="3647"/>
                    <a:pt x="10609" y="3404"/>
                    <a:pt x="10761" y="3252"/>
                  </a:cubicBezTo>
                  <a:cubicBezTo>
                    <a:pt x="10791" y="3222"/>
                    <a:pt x="10821" y="3161"/>
                    <a:pt x="10821" y="3070"/>
                  </a:cubicBezTo>
                  <a:cubicBezTo>
                    <a:pt x="10943" y="3040"/>
                    <a:pt x="11065" y="3009"/>
                    <a:pt x="11217" y="2948"/>
                  </a:cubicBezTo>
                  <a:lnTo>
                    <a:pt x="11460" y="2888"/>
                  </a:lnTo>
                  <a:cubicBezTo>
                    <a:pt x="12037" y="2705"/>
                    <a:pt x="12645" y="2492"/>
                    <a:pt x="13192" y="2158"/>
                  </a:cubicBezTo>
                  <a:cubicBezTo>
                    <a:pt x="13284" y="2097"/>
                    <a:pt x="13344" y="1945"/>
                    <a:pt x="13253" y="1793"/>
                  </a:cubicBezTo>
                  <a:cubicBezTo>
                    <a:pt x="13213" y="1712"/>
                    <a:pt x="13105" y="1672"/>
                    <a:pt x="13010" y="1672"/>
                  </a:cubicBezTo>
                  <a:cubicBezTo>
                    <a:pt x="12963" y="1672"/>
                    <a:pt x="12919" y="1682"/>
                    <a:pt x="12888" y="1702"/>
                  </a:cubicBezTo>
                  <a:cubicBezTo>
                    <a:pt x="12432" y="2006"/>
                    <a:pt x="11855" y="2189"/>
                    <a:pt x="11277" y="2340"/>
                  </a:cubicBezTo>
                  <a:lnTo>
                    <a:pt x="11004" y="2432"/>
                  </a:lnTo>
                  <a:cubicBezTo>
                    <a:pt x="10821" y="2492"/>
                    <a:pt x="10639" y="2553"/>
                    <a:pt x="10457" y="2614"/>
                  </a:cubicBezTo>
                  <a:cubicBezTo>
                    <a:pt x="9575" y="1824"/>
                    <a:pt x="8511" y="1125"/>
                    <a:pt x="7478" y="456"/>
                  </a:cubicBezTo>
                  <a:cubicBezTo>
                    <a:pt x="7265" y="304"/>
                    <a:pt x="7022" y="152"/>
                    <a:pt x="6840" y="30"/>
                  </a:cubicBezTo>
                  <a:cubicBezTo>
                    <a:pt x="6799" y="10"/>
                    <a:pt x="6752" y="0"/>
                    <a:pt x="6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13130200" y="3117825"/>
              <a:ext cx="180125" cy="276375"/>
            </a:xfrm>
            <a:custGeom>
              <a:rect b="b" l="l" r="r" t="t"/>
              <a:pathLst>
                <a:path extrusionOk="0" h="11055" w="7205">
                  <a:moveTo>
                    <a:pt x="5510" y="0"/>
                  </a:moveTo>
                  <a:cubicBezTo>
                    <a:pt x="4582" y="0"/>
                    <a:pt x="3451" y="927"/>
                    <a:pt x="2828" y="1442"/>
                  </a:cubicBezTo>
                  <a:cubicBezTo>
                    <a:pt x="1004" y="2931"/>
                    <a:pt x="1" y="5484"/>
                    <a:pt x="396" y="7825"/>
                  </a:cubicBezTo>
                  <a:cubicBezTo>
                    <a:pt x="609" y="8980"/>
                    <a:pt x="1460" y="10864"/>
                    <a:pt x="3131" y="11047"/>
                  </a:cubicBezTo>
                  <a:cubicBezTo>
                    <a:pt x="3159" y="11052"/>
                    <a:pt x="3187" y="11054"/>
                    <a:pt x="3215" y="11054"/>
                  </a:cubicBezTo>
                  <a:cubicBezTo>
                    <a:pt x="3706" y="11054"/>
                    <a:pt x="4210" y="10328"/>
                    <a:pt x="4469" y="9983"/>
                  </a:cubicBezTo>
                  <a:cubicBezTo>
                    <a:pt x="5259" y="9071"/>
                    <a:pt x="5867" y="8068"/>
                    <a:pt x="6384" y="6943"/>
                  </a:cubicBezTo>
                  <a:cubicBezTo>
                    <a:pt x="7205" y="5089"/>
                    <a:pt x="7022" y="3235"/>
                    <a:pt x="6536" y="1290"/>
                  </a:cubicBezTo>
                  <a:cubicBezTo>
                    <a:pt x="6414" y="834"/>
                    <a:pt x="6293" y="196"/>
                    <a:pt x="5837" y="44"/>
                  </a:cubicBezTo>
                  <a:cubicBezTo>
                    <a:pt x="5732" y="14"/>
                    <a:pt x="5622" y="0"/>
                    <a:pt x="5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13124125" y="3084700"/>
              <a:ext cx="186950" cy="316750"/>
            </a:xfrm>
            <a:custGeom>
              <a:rect b="b" l="l" r="r" t="t"/>
              <a:pathLst>
                <a:path extrusionOk="0" h="12670" w="7478">
                  <a:moveTo>
                    <a:pt x="6384" y="1"/>
                  </a:moveTo>
                  <a:cubicBezTo>
                    <a:pt x="6232" y="1"/>
                    <a:pt x="6110" y="62"/>
                    <a:pt x="6110" y="214"/>
                  </a:cubicBezTo>
                  <a:cubicBezTo>
                    <a:pt x="6080" y="761"/>
                    <a:pt x="5897" y="1277"/>
                    <a:pt x="5715" y="1825"/>
                  </a:cubicBezTo>
                  <a:lnTo>
                    <a:pt x="5624" y="2037"/>
                  </a:lnTo>
                  <a:cubicBezTo>
                    <a:pt x="5563" y="2220"/>
                    <a:pt x="5502" y="2372"/>
                    <a:pt x="5441" y="2584"/>
                  </a:cubicBezTo>
                  <a:cubicBezTo>
                    <a:pt x="4286" y="2767"/>
                    <a:pt x="3162" y="3192"/>
                    <a:pt x="2098" y="3557"/>
                  </a:cubicBezTo>
                  <a:cubicBezTo>
                    <a:pt x="1855" y="3648"/>
                    <a:pt x="1612" y="3709"/>
                    <a:pt x="1368" y="3831"/>
                  </a:cubicBezTo>
                  <a:cubicBezTo>
                    <a:pt x="1216" y="3861"/>
                    <a:pt x="1186" y="4013"/>
                    <a:pt x="1216" y="4165"/>
                  </a:cubicBezTo>
                  <a:cubicBezTo>
                    <a:pt x="1240" y="4283"/>
                    <a:pt x="1337" y="4328"/>
                    <a:pt x="1450" y="4328"/>
                  </a:cubicBezTo>
                  <a:cubicBezTo>
                    <a:pt x="1482" y="4328"/>
                    <a:pt x="1517" y="4324"/>
                    <a:pt x="1551" y="4317"/>
                  </a:cubicBezTo>
                  <a:cubicBezTo>
                    <a:pt x="1794" y="4256"/>
                    <a:pt x="2067" y="4165"/>
                    <a:pt x="2280" y="4043"/>
                  </a:cubicBezTo>
                  <a:cubicBezTo>
                    <a:pt x="3283" y="3709"/>
                    <a:pt x="4286" y="3344"/>
                    <a:pt x="5289" y="3132"/>
                  </a:cubicBezTo>
                  <a:lnTo>
                    <a:pt x="5289" y="3132"/>
                  </a:lnTo>
                  <a:cubicBezTo>
                    <a:pt x="5259" y="3223"/>
                    <a:pt x="5259" y="3284"/>
                    <a:pt x="5198" y="3375"/>
                  </a:cubicBezTo>
                  <a:cubicBezTo>
                    <a:pt x="5046" y="3800"/>
                    <a:pt x="4955" y="4256"/>
                    <a:pt x="4803" y="4712"/>
                  </a:cubicBezTo>
                  <a:cubicBezTo>
                    <a:pt x="3374" y="5198"/>
                    <a:pt x="1794" y="5715"/>
                    <a:pt x="244" y="6171"/>
                  </a:cubicBezTo>
                  <a:cubicBezTo>
                    <a:pt x="92" y="6262"/>
                    <a:pt x="1" y="6414"/>
                    <a:pt x="31" y="6566"/>
                  </a:cubicBezTo>
                  <a:cubicBezTo>
                    <a:pt x="79" y="6686"/>
                    <a:pt x="183" y="6768"/>
                    <a:pt x="270" y="6768"/>
                  </a:cubicBezTo>
                  <a:cubicBezTo>
                    <a:pt x="293" y="6768"/>
                    <a:pt x="315" y="6762"/>
                    <a:pt x="335" y="6749"/>
                  </a:cubicBezTo>
                  <a:cubicBezTo>
                    <a:pt x="1764" y="6353"/>
                    <a:pt x="3223" y="5837"/>
                    <a:pt x="4530" y="5381"/>
                  </a:cubicBezTo>
                  <a:lnTo>
                    <a:pt x="4530" y="5381"/>
                  </a:lnTo>
                  <a:cubicBezTo>
                    <a:pt x="4378" y="5776"/>
                    <a:pt x="4226" y="6141"/>
                    <a:pt x="4104" y="6566"/>
                  </a:cubicBezTo>
                  <a:lnTo>
                    <a:pt x="4074" y="6566"/>
                  </a:lnTo>
                  <a:cubicBezTo>
                    <a:pt x="3922" y="6657"/>
                    <a:pt x="3739" y="6718"/>
                    <a:pt x="3587" y="6840"/>
                  </a:cubicBezTo>
                  <a:cubicBezTo>
                    <a:pt x="3223" y="7022"/>
                    <a:pt x="2888" y="7205"/>
                    <a:pt x="2554" y="7265"/>
                  </a:cubicBezTo>
                  <a:cubicBezTo>
                    <a:pt x="2402" y="7265"/>
                    <a:pt x="2311" y="7417"/>
                    <a:pt x="2311" y="7569"/>
                  </a:cubicBezTo>
                  <a:cubicBezTo>
                    <a:pt x="2311" y="7721"/>
                    <a:pt x="2463" y="7782"/>
                    <a:pt x="2615" y="7782"/>
                  </a:cubicBezTo>
                  <a:cubicBezTo>
                    <a:pt x="3040" y="7752"/>
                    <a:pt x="3466" y="7509"/>
                    <a:pt x="3830" y="7326"/>
                  </a:cubicBezTo>
                  <a:cubicBezTo>
                    <a:pt x="3891" y="7326"/>
                    <a:pt x="3891" y="7296"/>
                    <a:pt x="3922" y="7296"/>
                  </a:cubicBezTo>
                  <a:cubicBezTo>
                    <a:pt x="3800" y="7600"/>
                    <a:pt x="3739" y="7904"/>
                    <a:pt x="3618" y="8177"/>
                  </a:cubicBezTo>
                  <a:cubicBezTo>
                    <a:pt x="3496" y="8481"/>
                    <a:pt x="3374" y="8816"/>
                    <a:pt x="3314" y="9119"/>
                  </a:cubicBezTo>
                  <a:cubicBezTo>
                    <a:pt x="2767" y="9241"/>
                    <a:pt x="2219" y="9758"/>
                    <a:pt x="1642" y="10244"/>
                  </a:cubicBezTo>
                  <a:cubicBezTo>
                    <a:pt x="1338" y="10518"/>
                    <a:pt x="1034" y="10822"/>
                    <a:pt x="791" y="10913"/>
                  </a:cubicBezTo>
                  <a:cubicBezTo>
                    <a:pt x="700" y="10974"/>
                    <a:pt x="608" y="11126"/>
                    <a:pt x="700" y="11247"/>
                  </a:cubicBezTo>
                  <a:cubicBezTo>
                    <a:pt x="744" y="11336"/>
                    <a:pt x="838" y="11393"/>
                    <a:pt x="932" y="11393"/>
                  </a:cubicBezTo>
                  <a:cubicBezTo>
                    <a:pt x="967" y="11393"/>
                    <a:pt x="1001" y="11385"/>
                    <a:pt x="1034" y="11369"/>
                  </a:cubicBezTo>
                  <a:cubicBezTo>
                    <a:pt x="1308" y="11217"/>
                    <a:pt x="1612" y="10943"/>
                    <a:pt x="1946" y="10639"/>
                  </a:cubicBezTo>
                  <a:cubicBezTo>
                    <a:pt x="2250" y="10335"/>
                    <a:pt x="2706" y="9940"/>
                    <a:pt x="3040" y="9758"/>
                  </a:cubicBezTo>
                  <a:lnTo>
                    <a:pt x="3040" y="9758"/>
                  </a:lnTo>
                  <a:cubicBezTo>
                    <a:pt x="2888" y="10244"/>
                    <a:pt x="2706" y="10700"/>
                    <a:pt x="2523" y="11217"/>
                  </a:cubicBezTo>
                  <a:cubicBezTo>
                    <a:pt x="2280" y="11430"/>
                    <a:pt x="1976" y="11673"/>
                    <a:pt x="1703" y="11764"/>
                  </a:cubicBezTo>
                  <a:cubicBezTo>
                    <a:pt x="1612" y="11855"/>
                    <a:pt x="1520" y="12007"/>
                    <a:pt x="1612" y="12129"/>
                  </a:cubicBezTo>
                  <a:cubicBezTo>
                    <a:pt x="1655" y="12193"/>
                    <a:pt x="1743" y="12258"/>
                    <a:pt x="1834" y="12258"/>
                  </a:cubicBezTo>
                  <a:cubicBezTo>
                    <a:pt x="1872" y="12258"/>
                    <a:pt x="1910" y="12247"/>
                    <a:pt x="1946" y="12220"/>
                  </a:cubicBezTo>
                  <a:cubicBezTo>
                    <a:pt x="1976" y="12189"/>
                    <a:pt x="2007" y="12189"/>
                    <a:pt x="2067" y="12159"/>
                  </a:cubicBezTo>
                  <a:lnTo>
                    <a:pt x="2067" y="12159"/>
                  </a:lnTo>
                  <a:cubicBezTo>
                    <a:pt x="2007" y="12189"/>
                    <a:pt x="2007" y="12250"/>
                    <a:pt x="1976" y="12311"/>
                  </a:cubicBezTo>
                  <a:cubicBezTo>
                    <a:pt x="1915" y="12402"/>
                    <a:pt x="1976" y="12554"/>
                    <a:pt x="2098" y="12645"/>
                  </a:cubicBezTo>
                  <a:cubicBezTo>
                    <a:pt x="2130" y="12662"/>
                    <a:pt x="2165" y="12669"/>
                    <a:pt x="2200" y="12669"/>
                  </a:cubicBezTo>
                  <a:cubicBezTo>
                    <a:pt x="2294" y="12669"/>
                    <a:pt x="2388" y="12613"/>
                    <a:pt x="2432" y="12524"/>
                  </a:cubicBezTo>
                  <a:cubicBezTo>
                    <a:pt x="2615" y="12189"/>
                    <a:pt x="2767" y="11794"/>
                    <a:pt x="2919" y="11460"/>
                  </a:cubicBezTo>
                  <a:cubicBezTo>
                    <a:pt x="3010" y="11399"/>
                    <a:pt x="3040" y="11369"/>
                    <a:pt x="3071" y="11278"/>
                  </a:cubicBezTo>
                  <a:cubicBezTo>
                    <a:pt x="3314" y="11521"/>
                    <a:pt x="3466" y="11794"/>
                    <a:pt x="3496" y="12068"/>
                  </a:cubicBezTo>
                  <a:cubicBezTo>
                    <a:pt x="3523" y="12200"/>
                    <a:pt x="3641" y="12286"/>
                    <a:pt x="3752" y="12286"/>
                  </a:cubicBezTo>
                  <a:cubicBezTo>
                    <a:pt x="3768" y="12286"/>
                    <a:pt x="3784" y="12285"/>
                    <a:pt x="3800" y="12281"/>
                  </a:cubicBezTo>
                  <a:cubicBezTo>
                    <a:pt x="3952" y="12220"/>
                    <a:pt x="4043" y="12068"/>
                    <a:pt x="3982" y="11977"/>
                  </a:cubicBezTo>
                  <a:cubicBezTo>
                    <a:pt x="3891" y="11582"/>
                    <a:pt x="3618" y="11065"/>
                    <a:pt x="3192" y="10761"/>
                  </a:cubicBezTo>
                  <a:cubicBezTo>
                    <a:pt x="3344" y="10366"/>
                    <a:pt x="3466" y="10031"/>
                    <a:pt x="3587" y="9636"/>
                  </a:cubicBezTo>
                  <a:cubicBezTo>
                    <a:pt x="3952" y="9879"/>
                    <a:pt x="4408" y="10822"/>
                    <a:pt x="4590" y="11156"/>
                  </a:cubicBezTo>
                  <a:lnTo>
                    <a:pt x="4681" y="11308"/>
                  </a:lnTo>
                  <a:cubicBezTo>
                    <a:pt x="4725" y="11395"/>
                    <a:pt x="4815" y="11467"/>
                    <a:pt x="4908" y="11467"/>
                  </a:cubicBezTo>
                  <a:cubicBezTo>
                    <a:pt x="4944" y="11467"/>
                    <a:pt x="4981" y="11455"/>
                    <a:pt x="5016" y="11430"/>
                  </a:cubicBezTo>
                  <a:cubicBezTo>
                    <a:pt x="5137" y="11338"/>
                    <a:pt x="5198" y="11186"/>
                    <a:pt x="5137" y="11095"/>
                  </a:cubicBezTo>
                  <a:lnTo>
                    <a:pt x="5046" y="10943"/>
                  </a:lnTo>
                  <a:cubicBezTo>
                    <a:pt x="4681" y="10183"/>
                    <a:pt x="4256" y="9423"/>
                    <a:pt x="3739" y="9150"/>
                  </a:cubicBezTo>
                  <a:cubicBezTo>
                    <a:pt x="3800" y="8876"/>
                    <a:pt x="3922" y="8572"/>
                    <a:pt x="3982" y="8299"/>
                  </a:cubicBezTo>
                  <a:cubicBezTo>
                    <a:pt x="4074" y="8056"/>
                    <a:pt x="4134" y="7812"/>
                    <a:pt x="4256" y="7539"/>
                  </a:cubicBezTo>
                  <a:cubicBezTo>
                    <a:pt x="4530" y="7995"/>
                    <a:pt x="4864" y="8542"/>
                    <a:pt x="4833" y="8876"/>
                  </a:cubicBezTo>
                  <a:cubicBezTo>
                    <a:pt x="4833" y="9028"/>
                    <a:pt x="4955" y="9150"/>
                    <a:pt x="5046" y="9150"/>
                  </a:cubicBezTo>
                  <a:cubicBezTo>
                    <a:pt x="5198" y="9150"/>
                    <a:pt x="5320" y="9059"/>
                    <a:pt x="5320" y="8907"/>
                  </a:cubicBezTo>
                  <a:cubicBezTo>
                    <a:pt x="5350" y="8360"/>
                    <a:pt x="4955" y="7660"/>
                    <a:pt x="4590" y="7083"/>
                  </a:cubicBezTo>
                  <a:lnTo>
                    <a:pt x="4499" y="6870"/>
                  </a:lnTo>
                  <a:cubicBezTo>
                    <a:pt x="4651" y="6414"/>
                    <a:pt x="4833" y="5928"/>
                    <a:pt x="5016" y="5472"/>
                  </a:cubicBezTo>
                  <a:cubicBezTo>
                    <a:pt x="5046" y="5563"/>
                    <a:pt x="5137" y="5685"/>
                    <a:pt x="5168" y="5806"/>
                  </a:cubicBezTo>
                  <a:lnTo>
                    <a:pt x="5289" y="6019"/>
                  </a:lnTo>
                  <a:cubicBezTo>
                    <a:pt x="5350" y="6171"/>
                    <a:pt x="5441" y="6384"/>
                    <a:pt x="5502" y="6566"/>
                  </a:cubicBezTo>
                  <a:cubicBezTo>
                    <a:pt x="5806" y="7205"/>
                    <a:pt x="6171" y="7934"/>
                    <a:pt x="6049" y="8542"/>
                  </a:cubicBezTo>
                  <a:cubicBezTo>
                    <a:pt x="6019" y="8694"/>
                    <a:pt x="6110" y="8816"/>
                    <a:pt x="6262" y="8846"/>
                  </a:cubicBezTo>
                  <a:cubicBezTo>
                    <a:pt x="6414" y="8846"/>
                    <a:pt x="6536" y="8755"/>
                    <a:pt x="6566" y="8603"/>
                  </a:cubicBezTo>
                  <a:cubicBezTo>
                    <a:pt x="6688" y="7812"/>
                    <a:pt x="6323" y="7022"/>
                    <a:pt x="6019" y="6323"/>
                  </a:cubicBezTo>
                  <a:cubicBezTo>
                    <a:pt x="5928" y="6171"/>
                    <a:pt x="5867" y="5989"/>
                    <a:pt x="5776" y="5837"/>
                  </a:cubicBezTo>
                  <a:cubicBezTo>
                    <a:pt x="5745" y="5776"/>
                    <a:pt x="5715" y="5685"/>
                    <a:pt x="5654" y="5563"/>
                  </a:cubicBezTo>
                  <a:cubicBezTo>
                    <a:pt x="5563" y="5350"/>
                    <a:pt x="5411" y="5046"/>
                    <a:pt x="5411" y="4894"/>
                  </a:cubicBezTo>
                  <a:cubicBezTo>
                    <a:pt x="5411" y="4803"/>
                    <a:pt x="5350" y="4743"/>
                    <a:pt x="5320" y="4651"/>
                  </a:cubicBezTo>
                  <a:cubicBezTo>
                    <a:pt x="5441" y="4287"/>
                    <a:pt x="5563" y="3891"/>
                    <a:pt x="5715" y="3557"/>
                  </a:cubicBezTo>
                  <a:cubicBezTo>
                    <a:pt x="5745" y="3496"/>
                    <a:pt x="5745" y="3405"/>
                    <a:pt x="5776" y="3344"/>
                  </a:cubicBezTo>
                  <a:cubicBezTo>
                    <a:pt x="5806" y="3435"/>
                    <a:pt x="5897" y="3527"/>
                    <a:pt x="5928" y="3587"/>
                  </a:cubicBezTo>
                  <a:cubicBezTo>
                    <a:pt x="5958" y="3679"/>
                    <a:pt x="6019" y="3739"/>
                    <a:pt x="6049" y="3800"/>
                  </a:cubicBezTo>
                  <a:cubicBezTo>
                    <a:pt x="6536" y="4712"/>
                    <a:pt x="6870" y="5837"/>
                    <a:pt x="6961" y="6992"/>
                  </a:cubicBezTo>
                  <a:cubicBezTo>
                    <a:pt x="6961" y="7124"/>
                    <a:pt x="7076" y="7210"/>
                    <a:pt x="7186" y="7210"/>
                  </a:cubicBezTo>
                  <a:cubicBezTo>
                    <a:pt x="7203" y="7210"/>
                    <a:pt x="7219" y="7208"/>
                    <a:pt x="7235" y="7205"/>
                  </a:cubicBezTo>
                  <a:cubicBezTo>
                    <a:pt x="7387" y="7205"/>
                    <a:pt x="7478" y="7053"/>
                    <a:pt x="7448" y="6931"/>
                  </a:cubicBezTo>
                  <a:cubicBezTo>
                    <a:pt x="7326" y="5715"/>
                    <a:pt x="6992" y="4499"/>
                    <a:pt x="6475" y="3557"/>
                  </a:cubicBezTo>
                  <a:lnTo>
                    <a:pt x="6353" y="3344"/>
                  </a:lnTo>
                  <a:cubicBezTo>
                    <a:pt x="6232" y="3132"/>
                    <a:pt x="6110" y="2949"/>
                    <a:pt x="6080" y="2736"/>
                  </a:cubicBezTo>
                  <a:cubicBezTo>
                    <a:pt x="6080" y="2645"/>
                    <a:pt x="6049" y="2615"/>
                    <a:pt x="5958" y="2524"/>
                  </a:cubicBezTo>
                  <a:lnTo>
                    <a:pt x="6080" y="2189"/>
                  </a:lnTo>
                  <a:lnTo>
                    <a:pt x="6171" y="1977"/>
                  </a:lnTo>
                  <a:cubicBezTo>
                    <a:pt x="6353" y="1399"/>
                    <a:pt x="6566" y="821"/>
                    <a:pt x="6627" y="244"/>
                  </a:cubicBezTo>
                  <a:cubicBezTo>
                    <a:pt x="6627" y="92"/>
                    <a:pt x="6536" y="1"/>
                    <a:pt x="6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12834600" y="2631725"/>
              <a:ext cx="354900" cy="189675"/>
            </a:xfrm>
            <a:custGeom>
              <a:rect b="b" l="l" r="r" t="t"/>
              <a:pathLst>
                <a:path extrusionOk="0" h="7587" w="14196">
                  <a:moveTo>
                    <a:pt x="6711" y="0"/>
                  </a:moveTo>
                  <a:cubicBezTo>
                    <a:pt x="5504" y="0"/>
                    <a:pt x="4301" y="255"/>
                    <a:pt x="3223" y="794"/>
                  </a:cubicBezTo>
                  <a:cubicBezTo>
                    <a:pt x="1946" y="1402"/>
                    <a:pt x="1" y="3104"/>
                    <a:pt x="366" y="5110"/>
                  </a:cubicBezTo>
                  <a:cubicBezTo>
                    <a:pt x="457" y="5718"/>
                    <a:pt x="1581" y="6114"/>
                    <a:pt x="2098" y="6326"/>
                  </a:cubicBezTo>
                  <a:cubicBezTo>
                    <a:pt x="3405" y="6995"/>
                    <a:pt x="4834" y="7329"/>
                    <a:pt x="6293" y="7512"/>
                  </a:cubicBezTo>
                  <a:cubicBezTo>
                    <a:pt x="6667" y="7563"/>
                    <a:pt x="7033" y="7587"/>
                    <a:pt x="7392" y="7587"/>
                  </a:cubicBezTo>
                  <a:cubicBezTo>
                    <a:pt x="9393" y="7587"/>
                    <a:pt x="11176" y="6836"/>
                    <a:pt x="12980" y="5779"/>
                  </a:cubicBezTo>
                  <a:cubicBezTo>
                    <a:pt x="13466" y="5475"/>
                    <a:pt x="14196" y="5171"/>
                    <a:pt x="14196" y="4503"/>
                  </a:cubicBezTo>
                  <a:cubicBezTo>
                    <a:pt x="14196" y="3256"/>
                    <a:pt x="12402" y="2071"/>
                    <a:pt x="11551" y="1463"/>
                  </a:cubicBezTo>
                  <a:cubicBezTo>
                    <a:pt x="10158" y="517"/>
                    <a:pt x="8430" y="0"/>
                    <a:pt x="6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12820925" y="2610950"/>
              <a:ext cx="408100" cy="222400"/>
            </a:xfrm>
            <a:custGeom>
              <a:rect b="b" l="l" r="r" t="t"/>
              <a:pathLst>
                <a:path extrusionOk="0" h="8896" w="16324">
                  <a:moveTo>
                    <a:pt x="6803" y="0"/>
                  </a:moveTo>
                  <a:cubicBezTo>
                    <a:pt x="6744" y="0"/>
                    <a:pt x="6678" y="24"/>
                    <a:pt x="6627" y="75"/>
                  </a:cubicBezTo>
                  <a:cubicBezTo>
                    <a:pt x="6475" y="136"/>
                    <a:pt x="6445" y="379"/>
                    <a:pt x="6505" y="531"/>
                  </a:cubicBezTo>
                  <a:cubicBezTo>
                    <a:pt x="7508" y="2051"/>
                    <a:pt x="8572" y="3601"/>
                    <a:pt x="9515" y="4969"/>
                  </a:cubicBezTo>
                  <a:cubicBezTo>
                    <a:pt x="9028" y="4938"/>
                    <a:pt x="8511" y="4878"/>
                    <a:pt x="7995" y="4847"/>
                  </a:cubicBezTo>
                  <a:cubicBezTo>
                    <a:pt x="7995" y="4847"/>
                    <a:pt x="7995" y="4817"/>
                    <a:pt x="7964" y="4817"/>
                  </a:cubicBezTo>
                  <a:cubicBezTo>
                    <a:pt x="7812" y="4665"/>
                    <a:pt x="7660" y="4483"/>
                    <a:pt x="7508" y="4331"/>
                  </a:cubicBezTo>
                  <a:cubicBezTo>
                    <a:pt x="7144" y="3966"/>
                    <a:pt x="6809" y="3631"/>
                    <a:pt x="6657" y="3267"/>
                  </a:cubicBezTo>
                  <a:cubicBezTo>
                    <a:pt x="6613" y="3157"/>
                    <a:pt x="6489" y="3078"/>
                    <a:pt x="6367" y="3078"/>
                  </a:cubicBezTo>
                  <a:cubicBezTo>
                    <a:pt x="6320" y="3078"/>
                    <a:pt x="6274" y="3090"/>
                    <a:pt x="6232" y="3115"/>
                  </a:cubicBezTo>
                  <a:cubicBezTo>
                    <a:pt x="6080" y="3175"/>
                    <a:pt x="6019" y="3358"/>
                    <a:pt x="6080" y="3510"/>
                  </a:cubicBezTo>
                  <a:cubicBezTo>
                    <a:pt x="6293" y="3966"/>
                    <a:pt x="6688" y="4391"/>
                    <a:pt x="7052" y="4786"/>
                  </a:cubicBezTo>
                  <a:cubicBezTo>
                    <a:pt x="7083" y="4817"/>
                    <a:pt x="7083" y="4817"/>
                    <a:pt x="7083" y="4847"/>
                  </a:cubicBezTo>
                  <a:cubicBezTo>
                    <a:pt x="6688" y="4847"/>
                    <a:pt x="6323" y="4817"/>
                    <a:pt x="5928" y="4817"/>
                  </a:cubicBezTo>
                  <a:cubicBezTo>
                    <a:pt x="5533" y="4817"/>
                    <a:pt x="5138" y="4786"/>
                    <a:pt x="4712" y="4786"/>
                  </a:cubicBezTo>
                  <a:cubicBezTo>
                    <a:pt x="4408" y="4209"/>
                    <a:pt x="3587" y="3723"/>
                    <a:pt x="2797" y="3175"/>
                  </a:cubicBezTo>
                  <a:cubicBezTo>
                    <a:pt x="2341" y="2902"/>
                    <a:pt x="1916" y="2659"/>
                    <a:pt x="1733" y="2446"/>
                  </a:cubicBezTo>
                  <a:cubicBezTo>
                    <a:pt x="1672" y="2400"/>
                    <a:pt x="1581" y="2378"/>
                    <a:pt x="1494" y="2378"/>
                  </a:cubicBezTo>
                  <a:cubicBezTo>
                    <a:pt x="1406" y="2378"/>
                    <a:pt x="1323" y="2400"/>
                    <a:pt x="1277" y="2446"/>
                  </a:cubicBezTo>
                  <a:cubicBezTo>
                    <a:pt x="1156" y="2568"/>
                    <a:pt x="1156" y="2811"/>
                    <a:pt x="1277" y="2902"/>
                  </a:cubicBezTo>
                  <a:cubicBezTo>
                    <a:pt x="1490" y="3145"/>
                    <a:pt x="1946" y="3449"/>
                    <a:pt x="2432" y="3753"/>
                  </a:cubicBezTo>
                  <a:cubicBezTo>
                    <a:pt x="2888" y="4027"/>
                    <a:pt x="3466" y="4391"/>
                    <a:pt x="3861" y="4726"/>
                  </a:cubicBezTo>
                  <a:cubicBezTo>
                    <a:pt x="3253" y="4695"/>
                    <a:pt x="2584" y="4665"/>
                    <a:pt x="1976" y="4574"/>
                  </a:cubicBezTo>
                  <a:cubicBezTo>
                    <a:pt x="1642" y="4391"/>
                    <a:pt x="1247" y="4087"/>
                    <a:pt x="1034" y="3875"/>
                  </a:cubicBezTo>
                  <a:cubicBezTo>
                    <a:pt x="961" y="3801"/>
                    <a:pt x="865" y="3761"/>
                    <a:pt x="767" y="3761"/>
                  </a:cubicBezTo>
                  <a:cubicBezTo>
                    <a:pt x="703" y="3761"/>
                    <a:pt x="638" y="3778"/>
                    <a:pt x="578" y="3814"/>
                  </a:cubicBezTo>
                  <a:cubicBezTo>
                    <a:pt x="457" y="3935"/>
                    <a:pt x="426" y="4118"/>
                    <a:pt x="548" y="4270"/>
                  </a:cubicBezTo>
                  <a:lnTo>
                    <a:pt x="669" y="4391"/>
                  </a:lnTo>
                  <a:cubicBezTo>
                    <a:pt x="578" y="4391"/>
                    <a:pt x="487" y="4361"/>
                    <a:pt x="426" y="4361"/>
                  </a:cubicBezTo>
                  <a:cubicBezTo>
                    <a:pt x="403" y="4357"/>
                    <a:pt x="381" y="4355"/>
                    <a:pt x="359" y="4355"/>
                  </a:cubicBezTo>
                  <a:cubicBezTo>
                    <a:pt x="208" y="4355"/>
                    <a:pt x="88" y="4448"/>
                    <a:pt x="61" y="4634"/>
                  </a:cubicBezTo>
                  <a:cubicBezTo>
                    <a:pt x="1" y="4817"/>
                    <a:pt x="122" y="4969"/>
                    <a:pt x="305" y="4999"/>
                  </a:cubicBezTo>
                  <a:cubicBezTo>
                    <a:pt x="761" y="5090"/>
                    <a:pt x="1277" y="5151"/>
                    <a:pt x="1764" y="5182"/>
                  </a:cubicBezTo>
                  <a:cubicBezTo>
                    <a:pt x="1824" y="5242"/>
                    <a:pt x="1946" y="5273"/>
                    <a:pt x="2037" y="5303"/>
                  </a:cubicBezTo>
                  <a:cubicBezTo>
                    <a:pt x="1824" y="5638"/>
                    <a:pt x="1520" y="5911"/>
                    <a:pt x="1277" y="6063"/>
                  </a:cubicBezTo>
                  <a:cubicBezTo>
                    <a:pt x="1125" y="6154"/>
                    <a:pt x="1065" y="6337"/>
                    <a:pt x="1156" y="6489"/>
                  </a:cubicBezTo>
                  <a:cubicBezTo>
                    <a:pt x="1197" y="6592"/>
                    <a:pt x="1310" y="6640"/>
                    <a:pt x="1425" y="6640"/>
                  </a:cubicBezTo>
                  <a:cubicBezTo>
                    <a:pt x="1479" y="6640"/>
                    <a:pt x="1533" y="6629"/>
                    <a:pt x="1581" y="6610"/>
                  </a:cubicBezTo>
                  <a:cubicBezTo>
                    <a:pt x="1976" y="6367"/>
                    <a:pt x="2524" y="5850"/>
                    <a:pt x="2706" y="5242"/>
                  </a:cubicBezTo>
                  <a:cubicBezTo>
                    <a:pt x="3162" y="5273"/>
                    <a:pt x="3648" y="5303"/>
                    <a:pt x="4104" y="5303"/>
                  </a:cubicBezTo>
                  <a:cubicBezTo>
                    <a:pt x="3952" y="5850"/>
                    <a:pt x="3010" y="6701"/>
                    <a:pt x="2675" y="7005"/>
                  </a:cubicBezTo>
                  <a:lnTo>
                    <a:pt x="2524" y="7157"/>
                  </a:lnTo>
                  <a:cubicBezTo>
                    <a:pt x="2402" y="7279"/>
                    <a:pt x="2402" y="7461"/>
                    <a:pt x="2524" y="7613"/>
                  </a:cubicBezTo>
                  <a:cubicBezTo>
                    <a:pt x="2584" y="7674"/>
                    <a:pt x="2660" y="7704"/>
                    <a:pt x="2740" y="7704"/>
                  </a:cubicBezTo>
                  <a:cubicBezTo>
                    <a:pt x="2820" y="7704"/>
                    <a:pt x="2903" y="7674"/>
                    <a:pt x="2979" y="7613"/>
                  </a:cubicBezTo>
                  <a:lnTo>
                    <a:pt x="3131" y="7461"/>
                  </a:lnTo>
                  <a:cubicBezTo>
                    <a:pt x="3861" y="6793"/>
                    <a:pt x="4651" y="6002"/>
                    <a:pt x="4773" y="5334"/>
                  </a:cubicBezTo>
                  <a:cubicBezTo>
                    <a:pt x="5107" y="5334"/>
                    <a:pt x="5472" y="5394"/>
                    <a:pt x="5837" y="5394"/>
                  </a:cubicBezTo>
                  <a:cubicBezTo>
                    <a:pt x="6141" y="5394"/>
                    <a:pt x="6475" y="5425"/>
                    <a:pt x="6809" y="5425"/>
                  </a:cubicBezTo>
                  <a:cubicBezTo>
                    <a:pt x="6384" y="5881"/>
                    <a:pt x="5867" y="6458"/>
                    <a:pt x="5442" y="6519"/>
                  </a:cubicBezTo>
                  <a:cubicBezTo>
                    <a:pt x="5259" y="6549"/>
                    <a:pt x="5168" y="6762"/>
                    <a:pt x="5168" y="6914"/>
                  </a:cubicBezTo>
                  <a:cubicBezTo>
                    <a:pt x="5218" y="7064"/>
                    <a:pt x="5330" y="7173"/>
                    <a:pt x="5469" y="7173"/>
                  </a:cubicBezTo>
                  <a:cubicBezTo>
                    <a:pt x="5499" y="7173"/>
                    <a:pt x="5531" y="7168"/>
                    <a:pt x="5563" y="7157"/>
                  </a:cubicBezTo>
                  <a:cubicBezTo>
                    <a:pt x="6232" y="7066"/>
                    <a:pt x="6900" y="6306"/>
                    <a:pt x="7417" y="5698"/>
                  </a:cubicBezTo>
                  <a:cubicBezTo>
                    <a:pt x="7508" y="5607"/>
                    <a:pt x="7569" y="5546"/>
                    <a:pt x="7600" y="5455"/>
                  </a:cubicBezTo>
                  <a:cubicBezTo>
                    <a:pt x="8208" y="5486"/>
                    <a:pt x="8815" y="5546"/>
                    <a:pt x="9393" y="5577"/>
                  </a:cubicBezTo>
                  <a:cubicBezTo>
                    <a:pt x="9271" y="5698"/>
                    <a:pt x="9180" y="5759"/>
                    <a:pt x="9059" y="5881"/>
                  </a:cubicBezTo>
                  <a:lnTo>
                    <a:pt x="8815" y="6093"/>
                  </a:lnTo>
                  <a:cubicBezTo>
                    <a:pt x="8663" y="6245"/>
                    <a:pt x="8481" y="6397"/>
                    <a:pt x="8299" y="6549"/>
                  </a:cubicBezTo>
                  <a:cubicBezTo>
                    <a:pt x="7660" y="7127"/>
                    <a:pt x="6931" y="7765"/>
                    <a:pt x="6171" y="7856"/>
                  </a:cubicBezTo>
                  <a:cubicBezTo>
                    <a:pt x="5989" y="7887"/>
                    <a:pt x="5867" y="8039"/>
                    <a:pt x="5897" y="8191"/>
                  </a:cubicBezTo>
                  <a:cubicBezTo>
                    <a:pt x="5925" y="8329"/>
                    <a:pt x="6054" y="8468"/>
                    <a:pt x="6192" y="8468"/>
                  </a:cubicBezTo>
                  <a:cubicBezTo>
                    <a:pt x="6205" y="8468"/>
                    <a:pt x="6219" y="8467"/>
                    <a:pt x="6232" y="8464"/>
                  </a:cubicBezTo>
                  <a:cubicBezTo>
                    <a:pt x="7204" y="8343"/>
                    <a:pt x="8025" y="7613"/>
                    <a:pt x="8724" y="6975"/>
                  </a:cubicBezTo>
                  <a:cubicBezTo>
                    <a:pt x="8907" y="6823"/>
                    <a:pt x="9059" y="6671"/>
                    <a:pt x="9211" y="6549"/>
                  </a:cubicBezTo>
                  <a:cubicBezTo>
                    <a:pt x="9271" y="6489"/>
                    <a:pt x="9363" y="6397"/>
                    <a:pt x="9484" y="6337"/>
                  </a:cubicBezTo>
                  <a:cubicBezTo>
                    <a:pt x="9697" y="6154"/>
                    <a:pt x="10001" y="5850"/>
                    <a:pt x="10183" y="5790"/>
                  </a:cubicBezTo>
                  <a:cubicBezTo>
                    <a:pt x="10305" y="5790"/>
                    <a:pt x="10396" y="5729"/>
                    <a:pt x="10426" y="5607"/>
                  </a:cubicBezTo>
                  <a:cubicBezTo>
                    <a:pt x="10913" y="5638"/>
                    <a:pt x="11369" y="5638"/>
                    <a:pt x="11825" y="5638"/>
                  </a:cubicBezTo>
                  <a:lnTo>
                    <a:pt x="12098" y="5638"/>
                  </a:lnTo>
                  <a:cubicBezTo>
                    <a:pt x="11977" y="5729"/>
                    <a:pt x="11916" y="5850"/>
                    <a:pt x="11825" y="5911"/>
                  </a:cubicBezTo>
                  <a:cubicBezTo>
                    <a:pt x="11764" y="6002"/>
                    <a:pt x="11703" y="6063"/>
                    <a:pt x="11642" y="6093"/>
                  </a:cubicBezTo>
                  <a:cubicBezTo>
                    <a:pt x="10730" y="6975"/>
                    <a:pt x="9515" y="7765"/>
                    <a:pt x="8208" y="8282"/>
                  </a:cubicBezTo>
                  <a:cubicBezTo>
                    <a:pt x="8056" y="8343"/>
                    <a:pt x="7995" y="8525"/>
                    <a:pt x="8025" y="8677"/>
                  </a:cubicBezTo>
                  <a:cubicBezTo>
                    <a:pt x="8105" y="8809"/>
                    <a:pt x="8253" y="8896"/>
                    <a:pt x="8391" y="8896"/>
                  </a:cubicBezTo>
                  <a:cubicBezTo>
                    <a:pt x="8411" y="8896"/>
                    <a:pt x="8431" y="8894"/>
                    <a:pt x="8451" y="8890"/>
                  </a:cubicBezTo>
                  <a:cubicBezTo>
                    <a:pt x="9818" y="8343"/>
                    <a:pt x="11095" y="7522"/>
                    <a:pt x="12098" y="6549"/>
                  </a:cubicBezTo>
                  <a:lnTo>
                    <a:pt x="12311" y="6337"/>
                  </a:lnTo>
                  <a:cubicBezTo>
                    <a:pt x="12524" y="6093"/>
                    <a:pt x="12706" y="5911"/>
                    <a:pt x="12919" y="5850"/>
                  </a:cubicBezTo>
                  <a:cubicBezTo>
                    <a:pt x="13010" y="5790"/>
                    <a:pt x="13071" y="5729"/>
                    <a:pt x="13101" y="5638"/>
                  </a:cubicBezTo>
                  <a:cubicBezTo>
                    <a:pt x="13284" y="5638"/>
                    <a:pt x="13405" y="5638"/>
                    <a:pt x="13588" y="5698"/>
                  </a:cubicBezTo>
                  <a:lnTo>
                    <a:pt x="13861" y="5729"/>
                  </a:lnTo>
                  <a:cubicBezTo>
                    <a:pt x="14280" y="5746"/>
                    <a:pt x="14699" y="5784"/>
                    <a:pt x="15118" y="5784"/>
                  </a:cubicBezTo>
                  <a:cubicBezTo>
                    <a:pt x="15428" y="5784"/>
                    <a:pt x="15739" y="5763"/>
                    <a:pt x="16050" y="5698"/>
                  </a:cubicBezTo>
                  <a:cubicBezTo>
                    <a:pt x="16202" y="5638"/>
                    <a:pt x="16323" y="5486"/>
                    <a:pt x="16323" y="5334"/>
                  </a:cubicBezTo>
                  <a:cubicBezTo>
                    <a:pt x="16262" y="5151"/>
                    <a:pt x="16110" y="5090"/>
                    <a:pt x="15928" y="5090"/>
                  </a:cubicBezTo>
                  <a:cubicBezTo>
                    <a:pt x="15609" y="5136"/>
                    <a:pt x="15275" y="5151"/>
                    <a:pt x="14936" y="5151"/>
                  </a:cubicBezTo>
                  <a:cubicBezTo>
                    <a:pt x="14598" y="5151"/>
                    <a:pt x="14256" y="5136"/>
                    <a:pt x="13922" y="5121"/>
                  </a:cubicBezTo>
                  <a:lnTo>
                    <a:pt x="13618" y="5090"/>
                  </a:lnTo>
                  <a:cubicBezTo>
                    <a:pt x="13375" y="5090"/>
                    <a:pt x="13162" y="5030"/>
                    <a:pt x="12919" y="5030"/>
                  </a:cubicBezTo>
                  <a:cubicBezTo>
                    <a:pt x="12311" y="3783"/>
                    <a:pt x="11460" y="2568"/>
                    <a:pt x="10639" y="1443"/>
                  </a:cubicBezTo>
                  <a:cubicBezTo>
                    <a:pt x="10457" y="1169"/>
                    <a:pt x="10274" y="926"/>
                    <a:pt x="10122" y="683"/>
                  </a:cubicBezTo>
                  <a:cubicBezTo>
                    <a:pt x="10045" y="587"/>
                    <a:pt x="9944" y="527"/>
                    <a:pt x="9842" y="527"/>
                  </a:cubicBezTo>
                  <a:cubicBezTo>
                    <a:pt x="9782" y="527"/>
                    <a:pt x="9722" y="547"/>
                    <a:pt x="9667" y="592"/>
                  </a:cubicBezTo>
                  <a:cubicBezTo>
                    <a:pt x="9515" y="713"/>
                    <a:pt x="9484" y="896"/>
                    <a:pt x="9575" y="1048"/>
                  </a:cubicBezTo>
                  <a:cubicBezTo>
                    <a:pt x="9788" y="1321"/>
                    <a:pt x="9940" y="1534"/>
                    <a:pt x="10122" y="1808"/>
                  </a:cubicBezTo>
                  <a:cubicBezTo>
                    <a:pt x="10882" y="2841"/>
                    <a:pt x="11642" y="3905"/>
                    <a:pt x="12220" y="5030"/>
                  </a:cubicBezTo>
                  <a:lnTo>
                    <a:pt x="11916" y="5030"/>
                  </a:lnTo>
                  <a:cubicBezTo>
                    <a:pt x="11338" y="5030"/>
                    <a:pt x="10761" y="4999"/>
                    <a:pt x="10244" y="4969"/>
                  </a:cubicBezTo>
                  <a:cubicBezTo>
                    <a:pt x="9180" y="3479"/>
                    <a:pt x="7995" y="1808"/>
                    <a:pt x="6931" y="136"/>
                  </a:cubicBezTo>
                  <a:cubicBezTo>
                    <a:pt x="6949" y="47"/>
                    <a:pt x="6884" y="0"/>
                    <a:pt x="6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13090700" y="2955700"/>
              <a:ext cx="157300" cy="222350"/>
            </a:xfrm>
            <a:custGeom>
              <a:rect b="b" l="l" r="r" t="t"/>
              <a:pathLst>
                <a:path extrusionOk="0" h="8894" w="6292">
                  <a:moveTo>
                    <a:pt x="5287" y="1"/>
                  </a:moveTo>
                  <a:cubicBezTo>
                    <a:pt x="4522" y="1"/>
                    <a:pt x="3609" y="518"/>
                    <a:pt x="3101" y="784"/>
                  </a:cubicBezTo>
                  <a:cubicBezTo>
                    <a:pt x="1338" y="1726"/>
                    <a:pt x="91" y="3702"/>
                    <a:pt x="61" y="5769"/>
                  </a:cubicBezTo>
                  <a:cubicBezTo>
                    <a:pt x="0" y="6741"/>
                    <a:pt x="456" y="8474"/>
                    <a:pt x="1824" y="8869"/>
                  </a:cubicBezTo>
                  <a:cubicBezTo>
                    <a:pt x="1870" y="8886"/>
                    <a:pt x="1918" y="8893"/>
                    <a:pt x="1968" y="8893"/>
                  </a:cubicBezTo>
                  <a:cubicBezTo>
                    <a:pt x="2372" y="8893"/>
                    <a:pt x="2860" y="8390"/>
                    <a:pt x="3131" y="8200"/>
                  </a:cubicBezTo>
                  <a:cubicBezTo>
                    <a:pt x="3952" y="7562"/>
                    <a:pt x="4620" y="6802"/>
                    <a:pt x="5167" y="5951"/>
                  </a:cubicBezTo>
                  <a:cubicBezTo>
                    <a:pt x="6170" y="4522"/>
                    <a:pt x="6292" y="2942"/>
                    <a:pt x="6201" y="1240"/>
                  </a:cubicBezTo>
                  <a:cubicBezTo>
                    <a:pt x="6170" y="814"/>
                    <a:pt x="6201" y="298"/>
                    <a:pt x="5836" y="115"/>
                  </a:cubicBezTo>
                  <a:cubicBezTo>
                    <a:pt x="5669" y="35"/>
                    <a:pt x="5483" y="1"/>
                    <a:pt x="5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13081575" y="2932250"/>
              <a:ext cx="167200" cy="246350"/>
            </a:xfrm>
            <a:custGeom>
              <a:rect b="b" l="l" r="r" t="t"/>
              <a:pathLst>
                <a:path extrusionOk="0" h="9854" w="6688">
                  <a:moveTo>
                    <a:pt x="6426" y="0"/>
                  </a:moveTo>
                  <a:cubicBezTo>
                    <a:pt x="6335" y="0"/>
                    <a:pt x="6255" y="77"/>
                    <a:pt x="6232" y="172"/>
                  </a:cubicBezTo>
                  <a:cubicBezTo>
                    <a:pt x="6110" y="628"/>
                    <a:pt x="5836" y="1023"/>
                    <a:pt x="5624" y="1418"/>
                  </a:cubicBezTo>
                  <a:lnTo>
                    <a:pt x="5502" y="1600"/>
                  </a:lnTo>
                  <a:cubicBezTo>
                    <a:pt x="5441" y="1752"/>
                    <a:pt x="5350" y="1874"/>
                    <a:pt x="5289" y="2026"/>
                  </a:cubicBezTo>
                  <a:cubicBezTo>
                    <a:pt x="4286" y="2026"/>
                    <a:pt x="3314" y="2178"/>
                    <a:pt x="2310" y="2330"/>
                  </a:cubicBezTo>
                  <a:cubicBezTo>
                    <a:pt x="2098" y="2360"/>
                    <a:pt x="1885" y="2391"/>
                    <a:pt x="1672" y="2451"/>
                  </a:cubicBezTo>
                  <a:cubicBezTo>
                    <a:pt x="1551" y="2451"/>
                    <a:pt x="1490" y="2543"/>
                    <a:pt x="1490" y="2694"/>
                  </a:cubicBezTo>
                  <a:cubicBezTo>
                    <a:pt x="1490" y="2816"/>
                    <a:pt x="1581" y="2907"/>
                    <a:pt x="1733" y="2907"/>
                  </a:cubicBezTo>
                  <a:cubicBezTo>
                    <a:pt x="1976" y="2846"/>
                    <a:pt x="2158" y="2816"/>
                    <a:pt x="2402" y="2786"/>
                  </a:cubicBezTo>
                  <a:cubicBezTo>
                    <a:pt x="3253" y="2634"/>
                    <a:pt x="4165" y="2512"/>
                    <a:pt x="5046" y="2482"/>
                  </a:cubicBezTo>
                  <a:lnTo>
                    <a:pt x="5046" y="2482"/>
                  </a:lnTo>
                  <a:cubicBezTo>
                    <a:pt x="5016" y="2543"/>
                    <a:pt x="4985" y="2603"/>
                    <a:pt x="4925" y="2664"/>
                  </a:cubicBezTo>
                  <a:lnTo>
                    <a:pt x="4377" y="3698"/>
                  </a:lnTo>
                  <a:cubicBezTo>
                    <a:pt x="3108" y="3879"/>
                    <a:pt x="1718" y="4120"/>
                    <a:pt x="327" y="4213"/>
                  </a:cubicBezTo>
                  <a:lnTo>
                    <a:pt x="327" y="4213"/>
                  </a:lnTo>
                  <a:cubicBezTo>
                    <a:pt x="326" y="4211"/>
                    <a:pt x="323" y="4210"/>
                    <a:pt x="320" y="4210"/>
                  </a:cubicBezTo>
                  <a:cubicBezTo>
                    <a:pt x="316" y="4210"/>
                    <a:pt x="311" y="4211"/>
                    <a:pt x="304" y="4214"/>
                  </a:cubicBezTo>
                  <a:cubicBezTo>
                    <a:pt x="312" y="4214"/>
                    <a:pt x="320" y="4213"/>
                    <a:pt x="327" y="4213"/>
                  </a:cubicBezTo>
                  <a:lnTo>
                    <a:pt x="327" y="4213"/>
                  </a:lnTo>
                  <a:cubicBezTo>
                    <a:pt x="344" y="4231"/>
                    <a:pt x="304" y="4329"/>
                    <a:pt x="304" y="4427"/>
                  </a:cubicBezTo>
                  <a:cubicBezTo>
                    <a:pt x="304" y="4533"/>
                    <a:pt x="396" y="4615"/>
                    <a:pt x="480" y="4615"/>
                  </a:cubicBezTo>
                  <a:cubicBezTo>
                    <a:pt x="493" y="4615"/>
                    <a:pt x="505" y="4613"/>
                    <a:pt x="517" y="4609"/>
                  </a:cubicBezTo>
                  <a:cubicBezTo>
                    <a:pt x="1794" y="4488"/>
                    <a:pt x="3070" y="4305"/>
                    <a:pt x="4256" y="4123"/>
                  </a:cubicBezTo>
                  <a:lnTo>
                    <a:pt x="4256" y="4123"/>
                  </a:lnTo>
                  <a:cubicBezTo>
                    <a:pt x="4073" y="4427"/>
                    <a:pt x="3861" y="4731"/>
                    <a:pt x="3709" y="5035"/>
                  </a:cubicBezTo>
                  <a:lnTo>
                    <a:pt x="3678" y="5035"/>
                  </a:lnTo>
                  <a:cubicBezTo>
                    <a:pt x="3526" y="5065"/>
                    <a:pt x="3374" y="5096"/>
                    <a:pt x="3222" y="5187"/>
                  </a:cubicBezTo>
                  <a:cubicBezTo>
                    <a:pt x="2918" y="5309"/>
                    <a:pt x="2584" y="5369"/>
                    <a:pt x="2310" y="5369"/>
                  </a:cubicBezTo>
                  <a:cubicBezTo>
                    <a:pt x="2189" y="5369"/>
                    <a:pt x="2098" y="5460"/>
                    <a:pt x="2098" y="5552"/>
                  </a:cubicBezTo>
                  <a:cubicBezTo>
                    <a:pt x="2098" y="5673"/>
                    <a:pt x="2158" y="5795"/>
                    <a:pt x="2280" y="5795"/>
                  </a:cubicBezTo>
                  <a:cubicBezTo>
                    <a:pt x="2310" y="5798"/>
                    <a:pt x="2340" y="5799"/>
                    <a:pt x="2371" y="5799"/>
                  </a:cubicBezTo>
                  <a:cubicBezTo>
                    <a:pt x="2685" y="5799"/>
                    <a:pt x="3039" y="5668"/>
                    <a:pt x="3344" y="5612"/>
                  </a:cubicBezTo>
                  <a:lnTo>
                    <a:pt x="3374" y="5612"/>
                  </a:lnTo>
                  <a:cubicBezTo>
                    <a:pt x="3253" y="5825"/>
                    <a:pt x="3101" y="6068"/>
                    <a:pt x="2979" y="6281"/>
                  </a:cubicBezTo>
                  <a:cubicBezTo>
                    <a:pt x="2827" y="6524"/>
                    <a:pt x="2736" y="6767"/>
                    <a:pt x="2584" y="7041"/>
                  </a:cubicBezTo>
                  <a:cubicBezTo>
                    <a:pt x="2128" y="7071"/>
                    <a:pt x="1551" y="7436"/>
                    <a:pt x="973" y="7771"/>
                  </a:cubicBezTo>
                  <a:cubicBezTo>
                    <a:pt x="669" y="7953"/>
                    <a:pt x="365" y="8135"/>
                    <a:pt x="183" y="8196"/>
                  </a:cubicBezTo>
                  <a:cubicBezTo>
                    <a:pt x="61" y="8226"/>
                    <a:pt x="0" y="8348"/>
                    <a:pt x="31" y="8439"/>
                  </a:cubicBezTo>
                  <a:cubicBezTo>
                    <a:pt x="55" y="8534"/>
                    <a:pt x="134" y="8611"/>
                    <a:pt x="225" y="8611"/>
                  </a:cubicBezTo>
                  <a:cubicBezTo>
                    <a:pt x="251" y="8611"/>
                    <a:pt x="278" y="8605"/>
                    <a:pt x="304" y="8591"/>
                  </a:cubicBezTo>
                  <a:cubicBezTo>
                    <a:pt x="517" y="8530"/>
                    <a:pt x="821" y="8348"/>
                    <a:pt x="1155" y="8135"/>
                  </a:cubicBezTo>
                  <a:cubicBezTo>
                    <a:pt x="1459" y="7953"/>
                    <a:pt x="1885" y="7679"/>
                    <a:pt x="2219" y="7588"/>
                  </a:cubicBezTo>
                  <a:lnTo>
                    <a:pt x="2219" y="7588"/>
                  </a:lnTo>
                  <a:cubicBezTo>
                    <a:pt x="2007" y="7953"/>
                    <a:pt x="1763" y="8348"/>
                    <a:pt x="1551" y="8682"/>
                  </a:cubicBezTo>
                  <a:cubicBezTo>
                    <a:pt x="1338" y="8834"/>
                    <a:pt x="1003" y="8986"/>
                    <a:pt x="791" y="9017"/>
                  </a:cubicBezTo>
                  <a:cubicBezTo>
                    <a:pt x="669" y="9047"/>
                    <a:pt x="608" y="9169"/>
                    <a:pt x="639" y="9290"/>
                  </a:cubicBezTo>
                  <a:cubicBezTo>
                    <a:pt x="665" y="9369"/>
                    <a:pt x="760" y="9448"/>
                    <a:pt x="864" y="9448"/>
                  </a:cubicBezTo>
                  <a:cubicBezTo>
                    <a:pt x="880" y="9448"/>
                    <a:pt x="896" y="9446"/>
                    <a:pt x="912" y="9442"/>
                  </a:cubicBezTo>
                  <a:cubicBezTo>
                    <a:pt x="943" y="9442"/>
                    <a:pt x="973" y="9382"/>
                    <a:pt x="1003" y="9382"/>
                  </a:cubicBezTo>
                  <a:lnTo>
                    <a:pt x="1003" y="9382"/>
                  </a:lnTo>
                  <a:cubicBezTo>
                    <a:pt x="973" y="9442"/>
                    <a:pt x="943" y="9473"/>
                    <a:pt x="943" y="9503"/>
                  </a:cubicBezTo>
                  <a:cubicBezTo>
                    <a:pt x="851" y="9625"/>
                    <a:pt x="912" y="9746"/>
                    <a:pt x="973" y="9807"/>
                  </a:cubicBezTo>
                  <a:cubicBezTo>
                    <a:pt x="1018" y="9841"/>
                    <a:pt x="1062" y="9854"/>
                    <a:pt x="1104" y="9854"/>
                  </a:cubicBezTo>
                  <a:cubicBezTo>
                    <a:pt x="1176" y="9854"/>
                    <a:pt x="1239" y="9815"/>
                    <a:pt x="1277" y="9777"/>
                  </a:cubicBezTo>
                  <a:cubicBezTo>
                    <a:pt x="1459" y="9503"/>
                    <a:pt x="1672" y="9230"/>
                    <a:pt x="1855" y="8926"/>
                  </a:cubicBezTo>
                  <a:cubicBezTo>
                    <a:pt x="1915" y="8895"/>
                    <a:pt x="1976" y="8865"/>
                    <a:pt x="2007" y="8834"/>
                  </a:cubicBezTo>
                  <a:cubicBezTo>
                    <a:pt x="2158" y="9047"/>
                    <a:pt x="2219" y="9321"/>
                    <a:pt x="2219" y="9533"/>
                  </a:cubicBezTo>
                  <a:cubicBezTo>
                    <a:pt x="2219" y="9642"/>
                    <a:pt x="2317" y="9751"/>
                    <a:pt x="2424" y="9751"/>
                  </a:cubicBezTo>
                  <a:cubicBezTo>
                    <a:pt x="2437" y="9751"/>
                    <a:pt x="2450" y="9749"/>
                    <a:pt x="2462" y="9746"/>
                  </a:cubicBezTo>
                  <a:cubicBezTo>
                    <a:pt x="2584" y="9746"/>
                    <a:pt x="2675" y="9625"/>
                    <a:pt x="2645" y="9503"/>
                  </a:cubicBezTo>
                  <a:cubicBezTo>
                    <a:pt x="2614" y="9169"/>
                    <a:pt x="2493" y="8682"/>
                    <a:pt x="2158" y="8378"/>
                  </a:cubicBezTo>
                  <a:cubicBezTo>
                    <a:pt x="2341" y="8105"/>
                    <a:pt x="2493" y="7801"/>
                    <a:pt x="2645" y="7527"/>
                  </a:cubicBezTo>
                  <a:cubicBezTo>
                    <a:pt x="2918" y="7801"/>
                    <a:pt x="3192" y="8682"/>
                    <a:pt x="3253" y="8986"/>
                  </a:cubicBezTo>
                  <a:lnTo>
                    <a:pt x="3283" y="9138"/>
                  </a:lnTo>
                  <a:cubicBezTo>
                    <a:pt x="3336" y="9217"/>
                    <a:pt x="3411" y="9296"/>
                    <a:pt x="3509" y="9296"/>
                  </a:cubicBezTo>
                  <a:cubicBezTo>
                    <a:pt x="3525" y="9296"/>
                    <a:pt x="3540" y="9294"/>
                    <a:pt x="3557" y="9290"/>
                  </a:cubicBezTo>
                  <a:cubicBezTo>
                    <a:pt x="3678" y="9230"/>
                    <a:pt x="3739" y="9138"/>
                    <a:pt x="3709" y="9017"/>
                  </a:cubicBezTo>
                  <a:lnTo>
                    <a:pt x="3678" y="8895"/>
                  </a:lnTo>
                  <a:cubicBezTo>
                    <a:pt x="3496" y="8226"/>
                    <a:pt x="3222" y="7497"/>
                    <a:pt x="2827" y="7193"/>
                  </a:cubicBezTo>
                  <a:cubicBezTo>
                    <a:pt x="2949" y="6950"/>
                    <a:pt x="3070" y="6737"/>
                    <a:pt x="3222" y="6555"/>
                  </a:cubicBezTo>
                  <a:cubicBezTo>
                    <a:pt x="3344" y="6342"/>
                    <a:pt x="3435" y="6160"/>
                    <a:pt x="3557" y="5947"/>
                  </a:cubicBezTo>
                  <a:cubicBezTo>
                    <a:pt x="3709" y="6342"/>
                    <a:pt x="3891" y="6859"/>
                    <a:pt x="3830" y="7163"/>
                  </a:cubicBezTo>
                  <a:cubicBezTo>
                    <a:pt x="3800" y="7254"/>
                    <a:pt x="3861" y="7375"/>
                    <a:pt x="3982" y="7406"/>
                  </a:cubicBezTo>
                  <a:cubicBezTo>
                    <a:pt x="4009" y="7419"/>
                    <a:pt x="4034" y="7425"/>
                    <a:pt x="4058" y="7425"/>
                  </a:cubicBezTo>
                  <a:cubicBezTo>
                    <a:pt x="4142" y="7425"/>
                    <a:pt x="4208" y="7349"/>
                    <a:pt x="4256" y="7254"/>
                  </a:cubicBezTo>
                  <a:cubicBezTo>
                    <a:pt x="4347" y="6798"/>
                    <a:pt x="4134" y="6160"/>
                    <a:pt x="3891" y="5643"/>
                  </a:cubicBezTo>
                  <a:cubicBezTo>
                    <a:pt x="3861" y="5552"/>
                    <a:pt x="3861" y="5491"/>
                    <a:pt x="3830" y="5430"/>
                  </a:cubicBezTo>
                  <a:cubicBezTo>
                    <a:pt x="4043" y="5065"/>
                    <a:pt x="4256" y="4731"/>
                    <a:pt x="4469" y="4366"/>
                  </a:cubicBezTo>
                  <a:cubicBezTo>
                    <a:pt x="4499" y="4488"/>
                    <a:pt x="4499" y="4579"/>
                    <a:pt x="4560" y="4670"/>
                  </a:cubicBezTo>
                  <a:cubicBezTo>
                    <a:pt x="4590" y="4761"/>
                    <a:pt x="4590" y="4822"/>
                    <a:pt x="4621" y="4913"/>
                  </a:cubicBezTo>
                  <a:lnTo>
                    <a:pt x="4742" y="5369"/>
                  </a:lnTo>
                  <a:cubicBezTo>
                    <a:pt x="4894" y="5947"/>
                    <a:pt x="5076" y="6616"/>
                    <a:pt x="4894" y="7102"/>
                  </a:cubicBezTo>
                  <a:cubicBezTo>
                    <a:pt x="4864" y="7223"/>
                    <a:pt x="4894" y="7345"/>
                    <a:pt x="5046" y="7375"/>
                  </a:cubicBezTo>
                  <a:cubicBezTo>
                    <a:pt x="5073" y="7382"/>
                    <a:pt x="5099" y="7386"/>
                    <a:pt x="5123" y="7386"/>
                  </a:cubicBezTo>
                  <a:cubicBezTo>
                    <a:pt x="5207" y="7386"/>
                    <a:pt x="5273" y="7341"/>
                    <a:pt x="5320" y="7223"/>
                  </a:cubicBezTo>
                  <a:cubicBezTo>
                    <a:pt x="5532" y="6585"/>
                    <a:pt x="5350" y="5856"/>
                    <a:pt x="5198" y="5217"/>
                  </a:cubicBezTo>
                  <a:lnTo>
                    <a:pt x="5076" y="4761"/>
                  </a:lnTo>
                  <a:cubicBezTo>
                    <a:pt x="5076" y="4670"/>
                    <a:pt x="5046" y="4609"/>
                    <a:pt x="5016" y="4518"/>
                  </a:cubicBezTo>
                  <a:cubicBezTo>
                    <a:pt x="4985" y="4336"/>
                    <a:pt x="4864" y="4032"/>
                    <a:pt x="4894" y="3910"/>
                  </a:cubicBezTo>
                  <a:cubicBezTo>
                    <a:pt x="4925" y="3850"/>
                    <a:pt x="4894" y="3758"/>
                    <a:pt x="4864" y="3728"/>
                  </a:cubicBezTo>
                  <a:cubicBezTo>
                    <a:pt x="5016" y="3424"/>
                    <a:pt x="5168" y="3150"/>
                    <a:pt x="5350" y="2846"/>
                  </a:cubicBezTo>
                  <a:cubicBezTo>
                    <a:pt x="5380" y="2816"/>
                    <a:pt x="5441" y="2755"/>
                    <a:pt x="5441" y="2664"/>
                  </a:cubicBezTo>
                  <a:cubicBezTo>
                    <a:pt x="5472" y="2755"/>
                    <a:pt x="5472" y="2846"/>
                    <a:pt x="5502" y="2938"/>
                  </a:cubicBezTo>
                  <a:cubicBezTo>
                    <a:pt x="5532" y="3029"/>
                    <a:pt x="5532" y="3059"/>
                    <a:pt x="5593" y="3120"/>
                  </a:cubicBezTo>
                  <a:cubicBezTo>
                    <a:pt x="5836" y="3971"/>
                    <a:pt x="5958" y="4944"/>
                    <a:pt x="5836" y="5947"/>
                  </a:cubicBezTo>
                  <a:cubicBezTo>
                    <a:pt x="5836" y="6038"/>
                    <a:pt x="5928" y="6160"/>
                    <a:pt x="6049" y="6160"/>
                  </a:cubicBezTo>
                  <a:cubicBezTo>
                    <a:pt x="6140" y="6160"/>
                    <a:pt x="6262" y="6099"/>
                    <a:pt x="6262" y="5977"/>
                  </a:cubicBezTo>
                  <a:cubicBezTo>
                    <a:pt x="6353" y="4944"/>
                    <a:pt x="6262" y="3880"/>
                    <a:pt x="5958" y="2968"/>
                  </a:cubicBezTo>
                  <a:cubicBezTo>
                    <a:pt x="5928" y="2907"/>
                    <a:pt x="5928" y="2816"/>
                    <a:pt x="5897" y="2786"/>
                  </a:cubicBezTo>
                  <a:cubicBezTo>
                    <a:pt x="5806" y="2603"/>
                    <a:pt x="5745" y="2421"/>
                    <a:pt x="5776" y="2269"/>
                  </a:cubicBezTo>
                  <a:cubicBezTo>
                    <a:pt x="5776" y="2178"/>
                    <a:pt x="5776" y="2147"/>
                    <a:pt x="5745" y="2117"/>
                  </a:cubicBezTo>
                  <a:cubicBezTo>
                    <a:pt x="5776" y="2026"/>
                    <a:pt x="5836" y="1904"/>
                    <a:pt x="5897" y="1843"/>
                  </a:cubicBezTo>
                  <a:lnTo>
                    <a:pt x="5988" y="1661"/>
                  </a:lnTo>
                  <a:cubicBezTo>
                    <a:pt x="6262" y="1236"/>
                    <a:pt x="6535" y="780"/>
                    <a:pt x="6657" y="263"/>
                  </a:cubicBezTo>
                  <a:cubicBezTo>
                    <a:pt x="6687" y="172"/>
                    <a:pt x="6596" y="50"/>
                    <a:pt x="6505" y="20"/>
                  </a:cubicBezTo>
                  <a:cubicBezTo>
                    <a:pt x="6478" y="6"/>
                    <a:pt x="6452" y="0"/>
                    <a:pt x="6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13743450" y="3407725"/>
              <a:ext cx="188475" cy="263175"/>
            </a:xfrm>
            <a:custGeom>
              <a:rect b="b" l="l" r="r" t="t"/>
              <a:pathLst>
                <a:path extrusionOk="0" h="10527" w="7539">
                  <a:moveTo>
                    <a:pt x="1904" y="1"/>
                  </a:moveTo>
                  <a:cubicBezTo>
                    <a:pt x="1816" y="1"/>
                    <a:pt x="1728" y="18"/>
                    <a:pt x="1641" y="59"/>
                  </a:cubicBezTo>
                  <a:cubicBezTo>
                    <a:pt x="730" y="515"/>
                    <a:pt x="486" y="2278"/>
                    <a:pt x="334" y="3159"/>
                  </a:cubicBezTo>
                  <a:cubicBezTo>
                    <a:pt x="0" y="5469"/>
                    <a:pt x="1003" y="8053"/>
                    <a:pt x="2857" y="9542"/>
                  </a:cubicBezTo>
                  <a:cubicBezTo>
                    <a:pt x="3484" y="10007"/>
                    <a:pt x="4555" y="10526"/>
                    <a:pt x="5604" y="10526"/>
                  </a:cubicBezTo>
                  <a:cubicBezTo>
                    <a:pt x="6132" y="10526"/>
                    <a:pt x="6655" y="10395"/>
                    <a:pt x="7113" y="10059"/>
                  </a:cubicBezTo>
                  <a:cubicBezTo>
                    <a:pt x="7538" y="9785"/>
                    <a:pt x="7386" y="8813"/>
                    <a:pt x="7386" y="8357"/>
                  </a:cubicBezTo>
                  <a:cubicBezTo>
                    <a:pt x="7386" y="7141"/>
                    <a:pt x="7113" y="5986"/>
                    <a:pt x="6718" y="4831"/>
                  </a:cubicBezTo>
                  <a:cubicBezTo>
                    <a:pt x="6079" y="2855"/>
                    <a:pt x="4681" y="1639"/>
                    <a:pt x="3009" y="515"/>
                  </a:cubicBezTo>
                  <a:cubicBezTo>
                    <a:pt x="2664" y="318"/>
                    <a:pt x="2280" y="1"/>
                    <a:pt x="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13740400" y="3377075"/>
              <a:ext cx="196825" cy="309675"/>
            </a:xfrm>
            <a:custGeom>
              <a:rect b="b" l="l" r="r" t="t"/>
              <a:pathLst>
                <a:path extrusionOk="0" h="12387" w="7873">
                  <a:moveTo>
                    <a:pt x="1339" y="1"/>
                  </a:moveTo>
                  <a:cubicBezTo>
                    <a:pt x="1288" y="1"/>
                    <a:pt x="1235" y="20"/>
                    <a:pt x="1186" y="69"/>
                  </a:cubicBezTo>
                  <a:cubicBezTo>
                    <a:pt x="1064" y="160"/>
                    <a:pt x="1034" y="342"/>
                    <a:pt x="1156" y="464"/>
                  </a:cubicBezTo>
                  <a:cubicBezTo>
                    <a:pt x="1490" y="859"/>
                    <a:pt x="1672" y="1406"/>
                    <a:pt x="1915" y="1923"/>
                  </a:cubicBezTo>
                  <a:lnTo>
                    <a:pt x="2037" y="2166"/>
                  </a:lnTo>
                  <a:cubicBezTo>
                    <a:pt x="2098" y="2349"/>
                    <a:pt x="2189" y="2501"/>
                    <a:pt x="2250" y="2683"/>
                  </a:cubicBezTo>
                  <a:cubicBezTo>
                    <a:pt x="1520" y="3595"/>
                    <a:pt x="943" y="4659"/>
                    <a:pt x="426" y="5692"/>
                  </a:cubicBezTo>
                  <a:lnTo>
                    <a:pt x="92" y="6391"/>
                  </a:lnTo>
                  <a:cubicBezTo>
                    <a:pt x="0" y="6482"/>
                    <a:pt x="61" y="6634"/>
                    <a:pt x="183" y="6726"/>
                  </a:cubicBezTo>
                  <a:cubicBezTo>
                    <a:pt x="221" y="6745"/>
                    <a:pt x="266" y="6755"/>
                    <a:pt x="311" y="6755"/>
                  </a:cubicBezTo>
                  <a:cubicBezTo>
                    <a:pt x="408" y="6755"/>
                    <a:pt x="506" y="6708"/>
                    <a:pt x="548" y="6604"/>
                  </a:cubicBezTo>
                  <a:cubicBezTo>
                    <a:pt x="639" y="6391"/>
                    <a:pt x="760" y="6148"/>
                    <a:pt x="912" y="5935"/>
                  </a:cubicBezTo>
                  <a:cubicBezTo>
                    <a:pt x="1399" y="5023"/>
                    <a:pt x="1915" y="4051"/>
                    <a:pt x="2523" y="3230"/>
                  </a:cubicBezTo>
                  <a:lnTo>
                    <a:pt x="2645" y="3443"/>
                  </a:lnTo>
                  <a:lnTo>
                    <a:pt x="3192" y="4719"/>
                  </a:lnTo>
                  <a:cubicBezTo>
                    <a:pt x="2523" y="5996"/>
                    <a:pt x="1672" y="7516"/>
                    <a:pt x="852" y="8884"/>
                  </a:cubicBezTo>
                  <a:cubicBezTo>
                    <a:pt x="669" y="9005"/>
                    <a:pt x="700" y="9157"/>
                    <a:pt x="821" y="9248"/>
                  </a:cubicBezTo>
                  <a:cubicBezTo>
                    <a:pt x="852" y="9269"/>
                    <a:pt x="889" y="9279"/>
                    <a:pt x="928" y="9279"/>
                  </a:cubicBezTo>
                  <a:cubicBezTo>
                    <a:pt x="1007" y="9279"/>
                    <a:pt x="1095" y="9238"/>
                    <a:pt x="1156" y="9157"/>
                  </a:cubicBezTo>
                  <a:cubicBezTo>
                    <a:pt x="1915" y="7911"/>
                    <a:pt x="2675" y="6543"/>
                    <a:pt x="3314" y="5327"/>
                  </a:cubicBezTo>
                  <a:lnTo>
                    <a:pt x="3770" y="6452"/>
                  </a:lnTo>
                  <a:cubicBezTo>
                    <a:pt x="3770" y="6452"/>
                    <a:pt x="3770" y="6513"/>
                    <a:pt x="3739" y="6513"/>
                  </a:cubicBezTo>
                  <a:cubicBezTo>
                    <a:pt x="3648" y="6665"/>
                    <a:pt x="3587" y="6847"/>
                    <a:pt x="3557" y="7029"/>
                  </a:cubicBezTo>
                  <a:cubicBezTo>
                    <a:pt x="3435" y="7425"/>
                    <a:pt x="3283" y="7789"/>
                    <a:pt x="3040" y="8033"/>
                  </a:cubicBezTo>
                  <a:cubicBezTo>
                    <a:pt x="2979" y="8124"/>
                    <a:pt x="2979" y="8276"/>
                    <a:pt x="3101" y="8397"/>
                  </a:cubicBezTo>
                  <a:cubicBezTo>
                    <a:pt x="3143" y="8440"/>
                    <a:pt x="3199" y="8462"/>
                    <a:pt x="3258" y="8462"/>
                  </a:cubicBezTo>
                  <a:cubicBezTo>
                    <a:pt x="3327" y="8462"/>
                    <a:pt x="3400" y="8432"/>
                    <a:pt x="3466" y="8367"/>
                  </a:cubicBezTo>
                  <a:cubicBezTo>
                    <a:pt x="3739" y="8063"/>
                    <a:pt x="3891" y="7607"/>
                    <a:pt x="4043" y="7212"/>
                  </a:cubicBezTo>
                  <a:cubicBezTo>
                    <a:pt x="4043" y="7181"/>
                    <a:pt x="4043" y="7181"/>
                    <a:pt x="4073" y="7151"/>
                  </a:cubicBezTo>
                  <a:cubicBezTo>
                    <a:pt x="4195" y="7455"/>
                    <a:pt x="4347" y="7698"/>
                    <a:pt x="4469" y="8002"/>
                  </a:cubicBezTo>
                  <a:cubicBezTo>
                    <a:pt x="4621" y="8306"/>
                    <a:pt x="4712" y="8610"/>
                    <a:pt x="4864" y="8914"/>
                  </a:cubicBezTo>
                  <a:cubicBezTo>
                    <a:pt x="4560" y="9340"/>
                    <a:pt x="4499" y="10130"/>
                    <a:pt x="4408" y="10890"/>
                  </a:cubicBezTo>
                  <a:cubicBezTo>
                    <a:pt x="4377" y="11315"/>
                    <a:pt x="4347" y="11741"/>
                    <a:pt x="4256" y="11923"/>
                  </a:cubicBezTo>
                  <a:cubicBezTo>
                    <a:pt x="4225" y="12075"/>
                    <a:pt x="4286" y="12197"/>
                    <a:pt x="4408" y="12258"/>
                  </a:cubicBezTo>
                  <a:cubicBezTo>
                    <a:pt x="4441" y="12271"/>
                    <a:pt x="4473" y="12277"/>
                    <a:pt x="4503" y="12277"/>
                  </a:cubicBezTo>
                  <a:cubicBezTo>
                    <a:pt x="4612" y="12277"/>
                    <a:pt x="4701" y="12200"/>
                    <a:pt x="4773" y="12106"/>
                  </a:cubicBezTo>
                  <a:cubicBezTo>
                    <a:pt x="4833" y="11862"/>
                    <a:pt x="4925" y="11437"/>
                    <a:pt x="4955" y="10981"/>
                  </a:cubicBezTo>
                  <a:cubicBezTo>
                    <a:pt x="4985" y="10555"/>
                    <a:pt x="5077" y="9978"/>
                    <a:pt x="5168" y="9583"/>
                  </a:cubicBezTo>
                  <a:cubicBezTo>
                    <a:pt x="5381" y="10039"/>
                    <a:pt x="5563" y="10525"/>
                    <a:pt x="5745" y="11011"/>
                  </a:cubicBezTo>
                  <a:cubicBezTo>
                    <a:pt x="5715" y="11346"/>
                    <a:pt x="5624" y="11741"/>
                    <a:pt x="5563" y="11954"/>
                  </a:cubicBezTo>
                  <a:cubicBezTo>
                    <a:pt x="5532" y="12106"/>
                    <a:pt x="5563" y="12258"/>
                    <a:pt x="5715" y="12318"/>
                  </a:cubicBezTo>
                  <a:cubicBezTo>
                    <a:pt x="5749" y="12325"/>
                    <a:pt x="5783" y="12329"/>
                    <a:pt x="5816" y="12329"/>
                  </a:cubicBezTo>
                  <a:cubicBezTo>
                    <a:pt x="5929" y="12329"/>
                    <a:pt x="6026" y="12284"/>
                    <a:pt x="6049" y="12166"/>
                  </a:cubicBezTo>
                  <a:cubicBezTo>
                    <a:pt x="6049" y="12106"/>
                    <a:pt x="6080" y="12075"/>
                    <a:pt x="6080" y="12014"/>
                  </a:cubicBezTo>
                  <a:cubicBezTo>
                    <a:pt x="6080" y="12075"/>
                    <a:pt x="6140" y="12106"/>
                    <a:pt x="6140" y="12197"/>
                  </a:cubicBezTo>
                  <a:cubicBezTo>
                    <a:pt x="6166" y="12323"/>
                    <a:pt x="6275" y="12387"/>
                    <a:pt x="6399" y="12387"/>
                  </a:cubicBezTo>
                  <a:cubicBezTo>
                    <a:pt x="6424" y="12387"/>
                    <a:pt x="6449" y="12384"/>
                    <a:pt x="6475" y="12379"/>
                  </a:cubicBezTo>
                  <a:cubicBezTo>
                    <a:pt x="6627" y="12349"/>
                    <a:pt x="6688" y="12197"/>
                    <a:pt x="6657" y="12045"/>
                  </a:cubicBezTo>
                  <a:cubicBezTo>
                    <a:pt x="6536" y="11650"/>
                    <a:pt x="6444" y="11285"/>
                    <a:pt x="6292" y="10890"/>
                  </a:cubicBezTo>
                  <a:lnTo>
                    <a:pt x="6292" y="10647"/>
                  </a:lnTo>
                  <a:cubicBezTo>
                    <a:pt x="6596" y="10647"/>
                    <a:pt x="6931" y="10799"/>
                    <a:pt x="7113" y="10890"/>
                  </a:cubicBezTo>
                  <a:cubicBezTo>
                    <a:pt x="7161" y="10926"/>
                    <a:pt x="7214" y="10943"/>
                    <a:pt x="7267" y="10943"/>
                  </a:cubicBezTo>
                  <a:cubicBezTo>
                    <a:pt x="7350" y="10943"/>
                    <a:pt x="7435" y="10903"/>
                    <a:pt x="7508" y="10829"/>
                  </a:cubicBezTo>
                  <a:cubicBezTo>
                    <a:pt x="7569" y="10707"/>
                    <a:pt x="7539" y="10555"/>
                    <a:pt x="7417" y="10434"/>
                  </a:cubicBezTo>
                  <a:cubicBezTo>
                    <a:pt x="7127" y="10249"/>
                    <a:pt x="6654" y="10088"/>
                    <a:pt x="6216" y="10088"/>
                  </a:cubicBezTo>
                  <a:cubicBezTo>
                    <a:pt x="6150" y="10088"/>
                    <a:pt x="6083" y="10091"/>
                    <a:pt x="6019" y="10099"/>
                  </a:cubicBezTo>
                  <a:cubicBezTo>
                    <a:pt x="5867" y="9735"/>
                    <a:pt x="5715" y="9370"/>
                    <a:pt x="5563" y="9036"/>
                  </a:cubicBezTo>
                  <a:cubicBezTo>
                    <a:pt x="5593" y="9031"/>
                    <a:pt x="5627" y="9029"/>
                    <a:pt x="5663" y="9029"/>
                  </a:cubicBezTo>
                  <a:cubicBezTo>
                    <a:pt x="6111" y="9029"/>
                    <a:pt x="7019" y="9349"/>
                    <a:pt x="7356" y="9461"/>
                  </a:cubicBezTo>
                  <a:lnTo>
                    <a:pt x="7508" y="9552"/>
                  </a:lnTo>
                  <a:cubicBezTo>
                    <a:pt x="7529" y="9556"/>
                    <a:pt x="7548" y="9558"/>
                    <a:pt x="7566" y="9558"/>
                  </a:cubicBezTo>
                  <a:cubicBezTo>
                    <a:pt x="7685" y="9558"/>
                    <a:pt x="7764" y="9479"/>
                    <a:pt x="7843" y="9400"/>
                  </a:cubicBezTo>
                  <a:cubicBezTo>
                    <a:pt x="7873" y="9248"/>
                    <a:pt x="7812" y="9096"/>
                    <a:pt x="7691" y="9036"/>
                  </a:cubicBezTo>
                  <a:lnTo>
                    <a:pt x="7539" y="9005"/>
                  </a:lnTo>
                  <a:cubicBezTo>
                    <a:pt x="6904" y="8761"/>
                    <a:pt x="6229" y="8536"/>
                    <a:pt x="5721" y="8536"/>
                  </a:cubicBezTo>
                  <a:cubicBezTo>
                    <a:pt x="5596" y="8536"/>
                    <a:pt x="5482" y="8550"/>
                    <a:pt x="5381" y="8580"/>
                  </a:cubicBezTo>
                  <a:lnTo>
                    <a:pt x="5016" y="7789"/>
                  </a:lnTo>
                  <a:cubicBezTo>
                    <a:pt x="4925" y="7546"/>
                    <a:pt x="4803" y="7303"/>
                    <a:pt x="4681" y="7060"/>
                  </a:cubicBezTo>
                  <a:lnTo>
                    <a:pt x="4681" y="7060"/>
                  </a:lnTo>
                  <a:cubicBezTo>
                    <a:pt x="5168" y="7212"/>
                    <a:pt x="5776" y="7425"/>
                    <a:pt x="6019" y="7668"/>
                  </a:cubicBezTo>
                  <a:cubicBezTo>
                    <a:pt x="6054" y="7739"/>
                    <a:pt x="6132" y="7768"/>
                    <a:pt x="6214" y="7768"/>
                  </a:cubicBezTo>
                  <a:cubicBezTo>
                    <a:pt x="6272" y="7768"/>
                    <a:pt x="6333" y="7754"/>
                    <a:pt x="6384" y="7729"/>
                  </a:cubicBezTo>
                  <a:cubicBezTo>
                    <a:pt x="6505" y="7637"/>
                    <a:pt x="6536" y="7455"/>
                    <a:pt x="6414" y="7333"/>
                  </a:cubicBezTo>
                  <a:cubicBezTo>
                    <a:pt x="6080" y="6877"/>
                    <a:pt x="5289" y="6665"/>
                    <a:pt x="4681" y="6513"/>
                  </a:cubicBezTo>
                  <a:cubicBezTo>
                    <a:pt x="4590" y="6452"/>
                    <a:pt x="4529" y="6452"/>
                    <a:pt x="4438" y="6422"/>
                  </a:cubicBezTo>
                  <a:lnTo>
                    <a:pt x="3891" y="5054"/>
                  </a:lnTo>
                  <a:lnTo>
                    <a:pt x="3891" y="5054"/>
                  </a:lnTo>
                  <a:cubicBezTo>
                    <a:pt x="3982" y="5084"/>
                    <a:pt x="4104" y="5175"/>
                    <a:pt x="4225" y="5206"/>
                  </a:cubicBezTo>
                  <a:cubicBezTo>
                    <a:pt x="4317" y="5236"/>
                    <a:pt x="4408" y="5267"/>
                    <a:pt x="4438" y="5327"/>
                  </a:cubicBezTo>
                  <a:cubicBezTo>
                    <a:pt x="4621" y="5388"/>
                    <a:pt x="4803" y="5479"/>
                    <a:pt x="4985" y="5540"/>
                  </a:cubicBezTo>
                  <a:cubicBezTo>
                    <a:pt x="5624" y="5814"/>
                    <a:pt x="6384" y="6118"/>
                    <a:pt x="6718" y="6634"/>
                  </a:cubicBezTo>
                  <a:cubicBezTo>
                    <a:pt x="6779" y="6715"/>
                    <a:pt x="6867" y="6756"/>
                    <a:pt x="6963" y="6756"/>
                  </a:cubicBezTo>
                  <a:cubicBezTo>
                    <a:pt x="7012" y="6756"/>
                    <a:pt x="7062" y="6746"/>
                    <a:pt x="7113" y="6726"/>
                  </a:cubicBezTo>
                  <a:cubicBezTo>
                    <a:pt x="7235" y="6634"/>
                    <a:pt x="7265" y="6482"/>
                    <a:pt x="7204" y="6330"/>
                  </a:cubicBezTo>
                  <a:cubicBezTo>
                    <a:pt x="6718" y="5662"/>
                    <a:pt x="5928" y="5358"/>
                    <a:pt x="5198" y="5054"/>
                  </a:cubicBezTo>
                  <a:cubicBezTo>
                    <a:pt x="5016" y="4963"/>
                    <a:pt x="4864" y="4902"/>
                    <a:pt x="4712" y="4811"/>
                  </a:cubicBezTo>
                  <a:cubicBezTo>
                    <a:pt x="4651" y="4780"/>
                    <a:pt x="4529" y="4750"/>
                    <a:pt x="4438" y="4719"/>
                  </a:cubicBezTo>
                  <a:cubicBezTo>
                    <a:pt x="4225" y="4628"/>
                    <a:pt x="3891" y="4476"/>
                    <a:pt x="3800" y="4385"/>
                  </a:cubicBezTo>
                  <a:cubicBezTo>
                    <a:pt x="3770" y="4294"/>
                    <a:pt x="3678" y="4263"/>
                    <a:pt x="3587" y="4263"/>
                  </a:cubicBezTo>
                  <a:cubicBezTo>
                    <a:pt x="3435" y="3868"/>
                    <a:pt x="3283" y="3534"/>
                    <a:pt x="3101" y="3200"/>
                  </a:cubicBezTo>
                  <a:cubicBezTo>
                    <a:pt x="3040" y="3108"/>
                    <a:pt x="3010" y="3048"/>
                    <a:pt x="2979" y="3017"/>
                  </a:cubicBezTo>
                  <a:lnTo>
                    <a:pt x="2979" y="3017"/>
                  </a:lnTo>
                  <a:cubicBezTo>
                    <a:pt x="3101" y="3048"/>
                    <a:pt x="3162" y="3078"/>
                    <a:pt x="3283" y="3108"/>
                  </a:cubicBezTo>
                  <a:cubicBezTo>
                    <a:pt x="3344" y="3169"/>
                    <a:pt x="3435" y="3169"/>
                    <a:pt x="3496" y="3200"/>
                  </a:cubicBezTo>
                  <a:cubicBezTo>
                    <a:pt x="4499" y="3534"/>
                    <a:pt x="5472" y="4142"/>
                    <a:pt x="6353" y="4932"/>
                  </a:cubicBezTo>
                  <a:cubicBezTo>
                    <a:pt x="6406" y="4985"/>
                    <a:pt x="6466" y="5010"/>
                    <a:pt x="6523" y="5010"/>
                  </a:cubicBezTo>
                  <a:cubicBezTo>
                    <a:pt x="6596" y="5010"/>
                    <a:pt x="6667" y="4970"/>
                    <a:pt x="6718" y="4902"/>
                  </a:cubicBezTo>
                  <a:cubicBezTo>
                    <a:pt x="6840" y="4780"/>
                    <a:pt x="6809" y="4628"/>
                    <a:pt x="6688" y="4537"/>
                  </a:cubicBezTo>
                  <a:cubicBezTo>
                    <a:pt x="5776" y="3686"/>
                    <a:pt x="4712" y="3048"/>
                    <a:pt x="3648" y="2713"/>
                  </a:cubicBezTo>
                  <a:cubicBezTo>
                    <a:pt x="3587" y="2653"/>
                    <a:pt x="3496" y="2653"/>
                    <a:pt x="3435" y="2622"/>
                  </a:cubicBezTo>
                  <a:cubicBezTo>
                    <a:pt x="3192" y="2561"/>
                    <a:pt x="2979" y="2470"/>
                    <a:pt x="2827" y="2349"/>
                  </a:cubicBezTo>
                  <a:cubicBezTo>
                    <a:pt x="2797" y="2318"/>
                    <a:pt x="2706" y="2288"/>
                    <a:pt x="2645" y="2288"/>
                  </a:cubicBezTo>
                  <a:cubicBezTo>
                    <a:pt x="2584" y="2166"/>
                    <a:pt x="2523" y="2045"/>
                    <a:pt x="2493" y="1953"/>
                  </a:cubicBezTo>
                  <a:lnTo>
                    <a:pt x="2371" y="1710"/>
                  </a:lnTo>
                  <a:cubicBezTo>
                    <a:pt x="2128" y="1194"/>
                    <a:pt x="1915" y="616"/>
                    <a:pt x="1520" y="99"/>
                  </a:cubicBezTo>
                  <a:cubicBezTo>
                    <a:pt x="1484" y="45"/>
                    <a:pt x="1414" y="1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13964575" y="3274775"/>
              <a:ext cx="345000" cy="284525"/>
            </a:xfrm>
            <a:custGeom>
              <a:rect b="b" l="l" r="r" t="t"/>
              <a:pathLst>
                <a:path extrusionOk="0" h="11381" w="13800">
                  <a:moveTo>
                    <a:pt x="1758" y="0"/>
                  </a:moveTo>
                  <a:cubicBezTo>
                    <a:pt x="1399" y="0"/>
                    <a:pt x="1069" y="81"/>
                    <a:pt x="851" y="361"/>
                  </a:cubicBezTo>
                  <a:cubicBezTo>
                    <a:pt x="0" y="1486"/>
                    <a:pt x="730" y="3766"/>
                    <a:pt x="1064" y="4890"/>
                  </a:cubicBezTo>
                  <a:cubicBezTo>
                    <a:pt x="2037" y="7960"/>
                    <a:pt x="4772" y="10544"/>
                    <a:pt x="7903" y="11243"/>
                  </a:cubicBezTo>
                  <a:cubicBezTo>
                    <a:pt x="8302" y="11327"/>
                    <a:pt x="8784" y="11381"/>
                    <a:pt x="9299" y="11381"/>
                  </a:cubicBezTo>
                  <a:cubicBezTo>
                    <a:pt x="10824" y="11381"/>
                    <a:pt x="12640" y="10912"/>
                    <a:pt x="13435" y="9389"/>
                  </a:cubicBezTo>
                  <a:cubicBezTo>
                    <a:pt x="13800" y="8781"/>
                    <a:pt x="13040" y="7656"/>
                    <a:pt x="12766" y="7140"/>
                  </a:cubicBezTo>
                  <a:cubicBezTo>
                    <a:pt x="12067" y="5650"/>
                    <a:pt x="11034" y="4404"/>
                    <a:pt x="9879" y="3188"/>
                  </a:cubicBezTo>
                  <a:cubicBezTo>
                    <a:pt x="7964" y="1182"/>
                    <a:pt x="5471" y="483"/>
                    <a:pt x="2797" y="118"/>
                  </a:cubicBezTo>
                  <a:cubicBezTo>
                    <a:pt x="2470" y="74"/>
                    <a:pt x="2101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13944800" y="3250825"/>
              <a:ext cx="356425" cy="330975"/>
            </a:xfrm>
            <a:custGeom>
              <a:rect b="b" l="l" r="r" t="t"/>
              <a:pathLst>
                <a:path extrusionOk="0" h="13239" w="14257">
                  <a:moveTo>
                    <a:pt x="374" y="1"/>
                  </a:moveTo>
                  <a:cubicBezTo>
                    <a:pt x="246" y="1"/>
                    <a:pt x="125" y="69"/>
                    <a:pt x="62" y="195"/>
                  </a:cubicBezTo>
                  <a:cubicBezTo>
                    <a:pt x="1" y="377"/>
                    <a:pt x="62" y="560"/>
                    <a:pt x="244" y="681"/>
                  </a:cubicBezTo>
                  <a:cubicBezTo>
                    <a:pt x="882" y="1015"/>
                    <a:pt x="1490" y="1532"/>
                    <a:pt x="2068" y="2049"/>
                  </a:cubicBezTo>
                  <a:lnTo>
                    <a:pt x="2311" y="2292"/>
                  </a:lnTo>
                  <a:cubicBezTo>
                    <a:pt x="2524" y="2444"/>
                    <a:pt x="2706" y="2626"/>
                    <a:pt x="2889" y="2778"/>
                  </a:cubicBezTo>
                  <a:cubicBezTo>
                    <a:pt x="2554" y="4329"/>
                    <a:pt x="2524" y="5970"/>
                    <a:pt x="2433" y="7520"/>
                  </a:cubicBezTo>
                  <a:cubicBezTo>
                    <a:pt x="2433" y="7854"/>
                    <a:pt x="2402" y="8219"/>
                    <a:pt x="2402" y="8554"/>
                  </a:cubicBezTo>
                  <a:cubicBezTo>
                    <a:pt x="2402" y="8736"/>
                    <a:pt x="2554" y="8918"/>
                    <a:pt x="2737" y="8918"/>
                  </a:cubicBezTo>
                  <a:cubicBezTo>
                    <a:pt x="2919" y="8918"/>
                    <a:pt x="3132" y="8766"/>
                    <a:pt x="3132" y="8584"/>
                  </a:cubicBezTo>
                  <a:cubicBezTo>
                    <a:pt x="3132" y="8250"/>
                    <a:pt x="3162" y="7915"/>
                    <a:pt x="3162" y="7551"/>
                  </a:cubicBezTo>
                  <a:cubicBezTo>
                    <a:pt x="3223" y="6122"/>
                    <a:pt x="3284" y="4663"/>
                    <a:pt x="3527" y="3265"/>
                  </a:cubicBezTo>
                  <a:cubicBezTo>
                    <a:pt x="3618" y="3356"/>
                    <a:pt x="3740" y="3417"/>
                    <a:pt x="3800" y="3508"/>
                  </a:cubicBezTo>
                  <a:cubicBezTo>
                    <a:pt x="4287" y="3873"/>
                    <a:pt x="4803" y="4298"/>
                    <a:pt x="5259" y="4724"/>
                  </a:cubicBezTo>
                  <a:cubicBezTo>
                    <a:pt x="5168" y="6730"/>
                    <a:pt x="5047" y="9040"/>
                    <a:pt x="4834" y="11289"/>
                  </a:cubicBezTo>
                  <a:cubicBezTo>
                    <a:pt x="4743" y="11441"/>
                    <a:pt x="4895" y="11624"/>
                    <a:pt x="5107" y="11624"/>
                  </a:cubicBezTo>
                  <a:cubicBezTo>
                    <a:pt x="5290" y="11624"/>
                    <a:pt x="5472" y="11502"/>
                    <a:pt x="5472" y="11320"/>
                  </a:cubicBezTo>
                  <a:cubicBezTo>
                    <a:pt x="5655" y="9313"/>
                    <a:pt x="5776" y="7216"/>
                    <a:pt x="5867" y="5332"/>
                  </a:cubicBezTo>
                  <a:lnTo>
                    <a:pt x="7114" y="6456"/>
                  </a:lnTo>
                  <a:lnTo>
                    <a:pt x="7114" y="6487"/>
                  </a:lnTo>
                  <a:cubicBezTo>
                    <a:pt x="7114" y="6730"/>
                    <a:pt x="7144" y="7003"/>
                    <a:pt x="7174" y="7247"/>
                  </a:cubicBezTo>
                  <a:cubicBezTo>
                    <a:pt x="7265" y="7794"/>
                    <a:pt x="7296" y="8310"/>
                    <a:pt x="7174" y="8766"/>
                  </a:cubicBezTo>
                  <a:cubicBezTo>
                    <a:pt x="7144" y="8979"/>
                    <a:pt x="7265" y="9161"/>
                    <a:pt x="7448" y="9192"/>
                  </a:cubicBezTo>
                  <a:cubicBezTo>
                    <a:pt x="7471" y="9196"/>
                    <a:pt x="7494" y="9198"/>
                    <a:pt x="7517" y="9198"/>
                  </a:cubicBezTo>
                  <a:cubicBezTo>
                    <a:pt x="7681" y="9198"/>
                    <a:pt x="7847" y="9105"/>
                    <a:pt x="7873" y="8918"/>
                  </a:cubicBezTo>
                  <a:cubicBezTo>
                    <a:pt x="8025" y="8371"/>
                    <a:pt x="7934" y="7763"/>
                    <a:pt x="7873" y="7186"/>
                  </a:cubicBezTo>
                  <a:lnTo>
                    <a:pt x="7873" y="7095"/>
                  </a:lnTo>
                  <a:cubicBezTo>
                    <a:pt x="8208" y="7368"/>
                    <a:pt x="8512" y="7672"/>
                    <a:pt x="8846" y="7946"/>
                  </a:cubicBezTo>
                  <a:cubicBezTo>
                    <a:pt x="9211" y="8250"/>
                    <a:pt x="9545" y="8523"/>
                    <a:pt x="9880" y="8827"/>
                  </a:cubicBezTo>
                  <a:cubicBezTo>
                    <a:pt x="9758" y="9526"/>
                    <a:pt x="10153" y="10560"/>
                    <a:pt x="10487" y="11563"/>
                  </a:cubicBezTo>
                  <a:cubicBezTo>
                    <a:pt x="10670" y="12079"/>
                    <a:pt x="10883" y="12627"/>
                    <a:pt x="10913" y="12931"/>
                  </a:cubicBezTo>
                  <a:cubicBezTo>
                    <a:pt x="10941" y="13097"/>
                    <a:pt x="11070" y="13238"/>
                    <a:pt x="11231" y="13238"/>
                  </a:cubicBezTo>
                  <a:cubicBezTo>
                    <a:pt x="11246" y="13238"/>
                    <a:pt x="11262" y="13237"/>
                    <a:pt x="11278" y="13235"/>
                  </a:cubicBezTo>
                  <a:cubicBezTo>
                    <a:pt x="11460" y="13174"/>
                    <a:pt x="11642" y="13022"/>
                    <a:pt x="11582" y="12839"/>
                  </a:cubicBezTo>
                  <a:cubicBezTo>
                    <a:pt x="11551" y="12475"/>
                    <a:pt x="11369" y="11927"/>
                    <a:pt x="11126" y="11320"/>
                  </a:cubicBezTo>
                  <a:cubicBezTo>
                    <a:pt x="10943" y="10742"/>
                    <a:pt x="10670" y="10043"/>
                    <a:pt x="10548" y="9465"/>
                  </a:cubicBezTo>
                  <a:lnTo>
                    <a:pt x="10548" y="9465"/>
                  </a:lnTo>
                  <a:cubicBezTo>
                    <a:pt x="11095" y="9921"/>
                    <a:pt x="11582" y="10408"/>
                    <a:pt x="12129" y="10864"/>
                  </a:cubicBezTo>
                  <a:cubicBezTo>
                    <a:pt x="12311" y="11289"/>
                    <a:pt x="12433" y="11776"/>
                    <a:pt x="12463" y="12171"/>
                  </a:cubicBezTo>
                  <a:cubicBezTo>
                    <a:pt x="12463" y="12353"/>
                    <a:pt x="12646" y="12505"/>
                    <a:pt x="12828" y="12505"/>
                  </a:cubicBezTo>
                  <a:cubicBezTo>
                    <a:pt x="13041" y="12505"/>
                    <a:pt x="13193" y="12323"/>
                    <a:pt x="13193" y="12110"/>
                  </a:cubicBezTo>
                  <a:cubicBezTo>
                    <a:pt x="13193" y="12049"/>
                    <a:pt x="13193" y="12019"/>
                    <a:pt x="13162" y="11927"/>
                  </a:cubicBezTo>
                  <a:lnTo>
                    <a:pt x="13162" y="11927"/>
                  </a:lnTo>
                  <a:lnTo>
                    <a:pt x="13345" y="12110"/>
                  </a:lnTo>
                  <a:cubicBezTo>
                    <a:pt x="13413" y="12196"/>
                    <a:pt x="13511" y="12233"/>
                    <a:pt x="13610" y="12233"/>
                  </a:cubicBezTo>
                  <a:cubicBezTo>
                    <a:pt x="13687" y="12233"/>
                    <a:pt x="13765" y="12210"/>
                    <a:pt x="13831" y="12171"/>
                  </a:cubicBezTo>
                  <a:cubicBezTo>
                    <a:pt x="13983" y="12049"/>
                    <a:pt x="13983" y="11806"/>
                    <a:pt x="13861" y="11654"/>
                  </a:cubicBezTo>
                  <a:cubicBezTo>
                    <a:pt x="13497" y="11259"/>
                    <a:pt x="13132" y="10864"/>
                    <a:pt x="12737" y="10499"/>
                  </a:cubicBezTo>
                  <a:cubicBezTo>
                    <a:pt x="12706" y="10377"/>
                    <a:pt x="12615" y="10286"/>
                    <a:pt x="12585" y="10195"/>
                  </a:cubicBezTo>
                  <a:cubicBezTo>
                    <a:pt x="12855" y="10082"/>
                    <a:pt x="13193" y="10020"/>
                    <a:pt x="13498" y="10020"/>
                  </a:cubicBezTo>
                  <a:cubicBezTo>
                    <a:pt x="13604" y="10020"/>
                    <a:pt x="13706" y="10027"/>
                    <a:pt x="13801" y="10043"/>
                  </a:cubicBezTo>
                  <a:cubicBezTo>
                    <a:pt x="13816" y="10046"/>
                    <a:pt x="13832" y="10047"/>
                    <a:pt x="13848" y="10047"/>
                  </a:cubicBezTo>
                  <a:cubicBezTo>
                    <a:pt x="14013" y="10047"/>
                    <a:pt x="14168" y="9906"/>
                    <a:pt x="14196" y="9739"/>
                  </a:cubicBezTo>
                  <a:cubicBezTo>
                    <a:pt x="14257" y="9526"/>
                    <a:pt x="14105" y="9344"/>
                    <a:pt x="13892" y="9313"/>
                  </a:cubicBezTo>
                  <a:cubicBezTo>
                    <a:pt x="13774" y="9293"/>
                    <a:pt x="13638" y="9281"/>
                    <a:pt x="13493" y="9281"/>
                  </a:cubicBezTo>
                  <a:cubicBezTo>
                    <a:pt x="13002" y="9281"/>
                    <a:pt x="12399" y="9411"/>
                    <a:pt x="11977" y="9739"/>
                  </a:cubicBezTo>
                  <a:cubicBezTo>
                    <a:pt x="11582" y="9374"/>
                    <a:pt x="11187" y="9010"/>
                    <a:pt x="10791" y="8675"/>
                  </a:cubicBezTo>
                  <a:cubicBezTo>
                    <a:pt x="11278" y="8310"/>
                    <a:pt x="12737" y="8158"/>
                    <a:pt x="13223" y="8128"/>
                  </a:cubicBezTo>
                  <a:lnTo>
                    <a:pt x="13466" y="8098"/>
                  </a:lnTo>
                  <a:cubicBezTo>
                    <a:pt x="13649" y="8067"/>
                    <a:pt x="13801" y="7915"/>
                    <a:pt x="13740" y="7703"/>
                  </a:cubicBezTo>
                  <a:cubicBezTo>
                    <a:pt x="13712" y="7536"/>
                    <a:pt x="13583" y="7395"/>
                    <a:pt x="13422" y="7395"/>
                  </a:cubicBezTo>
                  <a:cubicBezTo>
                    <a:pt x="13406" y="7395"/>
                    <a:pt x="13391" y="7396"/>
                    <a:pt x="13375" y="7399"/>
                  </a:cubicBezTo>
                  <a:lnTo>
                    <a:pt x="13162" y="7459"/>
                  </a:lnTo>
                  <a:cubicBezTo>
                    <a:pt x="12007" y="7551"/>
                    <a:pt x="10791" y="7703"/>
                    <a:pt x="10214" y="8219"/>
                  </a:cubicBezTo>
                  <a:lnTo>
                    <a:pt x="9302" y="7399"/>
                  </a:lnTo>
                  <a:cubicBezTo>
                    <a:pt x="9028" y="7186"/>
                    <a:pt x="8724" y="6943"/>
                    <a:pt x="8481" y="6699"/>
                  </a:cubicBezTo>
                  <a:cubicBezTo>
                    <a:pt x="8927" y="6622"/>
                    <a:pt x="9434" y="6532"/>
                    <a:pt x="9853" y="6532"/>
                  </a:cubicBezTo>
                  <a:cubicBezTo>
                    <a:pt x="10092" y="6532"/>
                    <a:pt x="10303" y="6561"/>
                    <a:pt x="10457" y="6639"/>
                  </a:cubicBezTo>
                  <a:cubicBezTo>
                    <a:pt x="10507" y="6664"/>
                    <a:pt x="10557" y="6675"/>
                    <a:pt x="10606" y="6675"/>
                  </a:cubicBezTo>
                  <a:cubicBezTo>
                    <a:pt x="10735" y="6675"/>
                    <a:pt x="10855" y="6597"/>
                    <a:pt x="10943" y="6487"/>
                  </a:cubicBezTo>
                  <a:cubicBezTo>
                    <a:pt x="11004" y="6304"/>
                    <a:pt x="10974" y="6122"/>
                    <a:pt x="10791" y="6000"/>
                  </a:cubicBezTo>
                  <a:cubicBezTo>
                    <a:pt x="10502" y="5862"/>
                    <a:pt x="10144" y="5812"/>
                    <a:pt x="9762" y="5812"/>
                  </a:cubicBezTo>
                  <a:cubicBezTo>
                    <a:pt x="9222" y="5812"/>
                    <a:pt x="8633" y="5911"/>
                    <a:pt x="8117" y="6000"/>
                  </a:cubicBezTo>
                  <a:cubicBezTo>
                    <a:pt x="8025" y="6031"/>
                    <a:pt x="7904" y="6031"/>
                    <a:pt x="7782" y="6092"/>
                  </a:cubicBezTo>
                  <a:cubicBezTo>
                    <a:pt x="7296" y="5636"/>
                    <a:pt x="6749" y="5180"/>
                    <a:pt x="6262" y="4724"/>
                  </a:cubicBezTo>
                  <a:cubicBezTo>
                    <a:pt x="6414" y="4724"/>
                    <a:pt x="6597" y="4724"/>
                    <a:pt x="6749" y="4663"/>
                  </a:cubicBezTo>
                  <a:cubicBezTo>
                    <a:pt x="6870" y="4663"/>
                    <a:pt x="7022" y="4633"/>
                    <a:pt x="7114" y="4633"/>
                  </a:cubicBezTo>
                  <a:cubicBezTo>
                    <a:pt x="7326" y="4633"/>
                    <a:pt x="7600" y="4602"/>
                    <a:pt x="7873" y="4602"/>
                  </a:cubicBezTo>
                  <a:cubicBezTo>
                    <a:pt x="8204" y="4570"/>
                    <a:pt x="8553" y="4546"/>
                    <a:pt x="8899" y="4546"/>
                  </a:cubicBezTo>
                  <a:cubicBezTo>
                    <a:pt x="9542" y="4546"/>
                    <a:pt x="10176" y="4630"/>
                    <a:pt x="10670" y="4906"/>
                  </a:cubicBezTo>
                  <a:cubicBezTo>
                    <a:pt x="10719" y="4945"/>
                    <a:pt x="10777" y="4962"/>
                    <a:pt x="10837" y="4962"/>
                  </a:cubicBezTo>
                  <a:cubicBezTo>
                    <a:pt x="10963" y="4962"/>
                    <a:pt x="11094" y="4887"/>
                    <a:pt x="11156" y="4785"/>
                  </a:cubicBezTo>
                  <a:cubicBezTo>
                    <a:pt x="11247" y="4633"/>
                    <a:pt x="11217" y="4420"/>
                    <a:pt x="11065" y="4298"/>
                  </a:cubicBezTo>
                  <a:cubicBezTo>
                    <a:pt x="10425" y="3918"/>
                    <a:pt x="9705" y="3828"/>
                    <a:pt x="8984" y="3828"/>
                  </a:cubicBezTo>
                  <a:cubicBezTo>
                    <a:pt x="8611" y="3828"/>
                    <a:pt x="8237" y="3852"/>
                    <a:pt x="7873" y="3873"/>
                  </a:cubicBezTo>
                  <a:cubicBezTo>
                    <a:pt x="7600" y="3873"/>
                    <a:pt x="7357" y="3903"/>
                    <a:pt x="7114" y="3903"/>
                  </a:cubicBezTo>
                  <a:cubicBezTo>
                    <a:pt x="6992" y="3903"/>
                    <a:pt x="6840" y="3903"/>
                    <a:pt x="6688" y="3964"/>
                  </a:cubicBezTo>
                  <a:cubicBezTo>
                    <a:pt x="6538" y="3977"/>
                    <a:pt x="6365" y="3991"/>
                    <a:pt x="6199" y="3991"/>
                  </a:cubicBezTo>
                  <a:cubicBezTo>
                    <a:pt x="5994" y="3991"/>
                    <a:pt x="5803" y="3970"/>
                    <a:pt x="5685" y="3903"/>
                  </a:cubicBezTo>
                  <a:cubicBezTo>
                    <a:pt x="5632" y="3886"/>
                    <a:pt x="5569" y="3868"/>
                    <a:pt x="5502" y="3868"/>
                  </a:cubicBezTo>
                  <a:cubicBezTo>
                    <a:pt x="5453" y="3868"/>
                    <a:pt x="5402" y="3877"/>
                    <a:pt x="5351" y="3903"/>
                  </a:cubicBezTo>
                  <a:cubicBezTo>
                    <a:pt x="4925" y="3569"/>
                    <a:pt x="4530" y="3234"/>
                    <a:pt x="4135" y="2900"/>
                  </a:cubicBezTo>
                  <a:cubicBezTo>
                    <a:pt x="4074" y="2809"/>
                    <a:pt x="3983" y="2748"/>
                    <a:pt x="3922" y="2687"/>
                  </a:cubicBezTo>
                  <a:cubicBezTo>
                    <a:pt x="4074" y="2687"/>
                    <a:pt x="4226" y="2657"/>
                    <a:pt x="4378" y="2657"/>
                  </a:cubicBezTo>
                  <a:cubicBezTo>
                    <a:pt x="4469" y="2657"/>
                    <a:pt x="4591" y="2626"/>
                    <a:pt x="4682" y="2626"/>
                  </a:cubicBezTo>
                  <a:cubicBezTo>
                    <a:pt x="5031" y="2588"/>
                    <a:pt x="5392" y="2569"/>
                    <a:pt x="5761" y="2569"/>
                  </a:cubicBezTo>
                  <a:cubicBezTo>
                    <a:pt x="6867" y="2569"/>
                    <a:pt x="8041" y="2740"/>
                    <a:pt x="9180" y="3082"/>
                  </a:cubicBezTo>
                  <a:cubicBezTo>
                    <a:pt x="9214" y="3087"/>
                    <a:pt x="9247" y="3090"/>
                    <a:pt x="9279" y="3090"/>
                  </a:cubicBezTo>
                  <a:cubicBezTo>
                    <a:pt x="9449" y="3090"/>
                    <a:pt x="9590" y="3018"/>
                    <a:pt x="9667" y="2839"/>
                  </a:cubicBezTo>
                  <a:cubicBezTo>
                    <a:pt x="9697" y="2657"/>
                    <a:pt x="9606" y="2474"/>
                    <a:pt x="9424" y="2383"/>
                  </a:cubicBezTo>
                  <a:cubicBezTo>
                    <a:pt x="8251" y="2045"/>
                    <a:pt x="6995" y="1857"/>
                    <a:pt x="5830" y="1857"/>
                  </a:cubicBezTo>
                  <a:cubicBezTo>
                    <a:pt x="5424" y="1857"/>
                    <a:pt x="5028" y="1880"/>
                    <a:pt x="4651" y="1927"/>
                  </a:cubicBezTo>
                  <a:cubicBezTo>
                    <a:pt x="4530" y="1927"/>
                    <a:pt x="4408" y="1988"/>
                    <a:pt x="4287" y="1988"/>
                  </a:cubicBezTo>
                  <a:cubicBezTo>
                    <a:pt x="4072" y="2010"/>
                    <a:pt x="3857" y="2031"/>
                    <a:pt x="3663" y="2031"/>
                  </a:cubicBezTo>
                  <a:cubicBezTo>
                    <a:pt x="3583" y="2031"/>
                    <a:pt x="3507" y="2027"/>
                    <a:pt x="3436" y="2019"/>
                  </a:cubicBezTo>
                  <a:cubicBezTo>
                    <a:pt x="3409" y="2010"/>
                    <a:pt x="3380" y="2006"/>
                    <a:pt x="3350" y="2006"/>
                  </a:cubicBezTo>
                  <a:cubicBezTo>
                    <a:pt x="3278" y="2006"/>
                    <a:pt x="3205" y="2027"/>
                    <a:pt x="3162" y="2049"/>
                  </a:cubicBezTo>
                  <a:cubicBezTo>
                    <a:pt x="3040" y="1927"/>
                    <a:pt x="2889" y="1836"/>
                    <a:pt x="2767" y="1715"/>
                  </a:cubicBezTo>
                  <a:lnTo>
                    <a:pt x="2524" y="1471"/>
                  </a:lnTo>
                  <a:cubicBezTo>
                    <a:pt x="1916" y="955"/>
                    <a:pt x="1308" y="377"/>
                    <a:pt x="548" y="43"/>
                  </a:cubicBezTo>
                  <a:cubicBezTo>
                    <a:pt x="492" y="15"/>
                    <a:pt x="432" y="1"/>
                    <a:pt x="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13598300" y="3439200"/>
              <a:ext cx="145150" cy="228450"/>
            </a:xfrm>
            <a:custGeom>
              <a:rect b="b" l="l" r="r" t="t"/>
              <a:pathLst>
                <a:path extrusionOk="0" h="9138" w="5806">
                  <a:moveTo>
                    <a:pt x="4058" y="0"/>
                  </a:moveTo>
                  <a:cubicBezTo>
                    <a:pt x="3276" y="0"/>
                    <a:pt x="2399" y="930"/>
                    <a:pt x="1946" y="1383"/>
                  </a:cubicBezTo>
                  <a:cubicBezTo>
                    <a:pt x="608" y="2751"/>
                    <a:pt x="0" y="4879"/>
                    <a:pt x="517" y="6763"/>
                  </a:cubicBezTo>
                  <a:cubicBezTo>
                    <a:pt x="791" y="7706"/>
                    <a:pt x="1672" y="9134"/>
                    <a:pt x="3040" y="9134"/>
                  </a:cubicBezTo>
                  <a:cubicBezTo>
                    <a:pt x="3057" y="9137"/>
                    <a:pt x="3074" y="9138"/>
                    <a:pt x="3090" y="9138"/>
                  </a:cubicBezTo>
                  <a:cubicBezTo>
                    <a:pt x="3494" y="9138"/>
                    <a:pt x="3838" y="8453"/>
                    <a:pt x="4013" y="8162"/>
                  </a:cubicBezTo>
                  <a:cubicBezTo>
                    <a:pt x="4590" y="7341"/>
                    <a:pt x="4985" y="6490"/>
                    <a:pt x="5289" y="5548"/>
                  </a:cubicBezTo>
                  <a:cubicBezTo>
                    <a:pt x="5806" y="3937"/>
                    <a:pt x="5472" y="2508"/>
                    <a:pt x="4894" y="988"/>
                  </a:cubicBezTo>
                  <a:cubicBezTo>
                    <a:pt x="4742" y="593"/>
                    <a:pt x="4621" y="107"/>
                    <a:pt x="4225" y="16"/>
                  </a:cubicBezTo>
                  <a:cubicBezTo>
                    <a:pt x="4170" y="5"/>
                    <a:pt x="4114" y="0"/>
                    <a:pt x="4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13593825" y="3412975"/>
              <a:ext cx="153425" cy="263975"/>
            </a:xfrm>
            <a:custGeom>
              <a:rect b="b" l="l" r="r" t="t"/>
              <a:pathLst>
                <a:path extrusionOk="0" h="10559" w="6137">
                  <a:moveTo>
                    <a:pt x="4678" y="1"/>
                  </a:moveTo>
                  <a:cubicBezTo>
                    <a:pt x="4587" y="1"/>
                    <a:pt x="4496" y="122"/>
                    <a:pt x="4496" y="244"/>
                  </a:cubicBezTo>
                  <a:cubicBezTo>
                    <a:pt x="4496" y="669"/>
                    <a:pt x="4374" y="1125"/>
                    <a:pt x="4313" y="1581"/>
                  </a:cubicBezTo>
                  <a:lnTo>
                    <a:pt x="4283" y="1764"/>
                  </a:lnTo>
                  <a:lnTo>
                    <a:pt x="4161" y="2220"/>
                  </a:lnTo>
                  <a:cubicBezTo>
                    <a:pt x="3249" y="2493"/>
                    <a:pt x="2368" y="2888"/>
                    <a:pt x="1547" y="3314"/>
                  </a:cubicBezTo>
                  <a:cubicBezTo>
                    <a:pt x="1335" y="3405"/>
                    <a:pt x="1152" y="3496"/>
                    <a:pt x="970" y="3587"/>
                  </a:cubicBezTo>
                  <a:cubicBezTo>
                    <a:pt x="848" y="3618"/>
                    <a:pt x="818" y="3770"/>
                    <a:pt x="848" y="3861"/>
                  </a:cubicBezTo>
                  <a:cubicBezTo>
                    <a:pt x="870" y="3927"/>
                    <a:pt x="955" y="3977"/>
                    <a:pt x="1035" y="3977"/>
                  </a:cubicBezTo>
                  <a:cubicBezTo>
                    <a:pt x="1066" y="3977"/>
                    <a:pt x="1096" y="3969"/>
                    <a:pt x="1122" y="3952"/>
                  </a:cubicBezTo>
                  <a:cubicBezTo>
                    <a:pt x="1304" y="3891"/>
                    <a:pt x="1486" y="3770"/>
                    <a:pt x="1699" y="3709"/>
                  </a:cubicBezTo>
                  <a:cubicBezTo>
                    <a:pt x="2459" y="3314"/>
                    <a:pt x="3249" y="2949"/>
                    <a:pt x="4040" y="2706"/>
                  </a:cubicBezTo>
                  <a:lnTo>
                    <a:pt x="4040" y="2706"/>
                  </a:lnTo>
                  <a:cubicBezTo>
                    <a:pt x="4040" y="2797"/>
                    <a:pt x="4009" y="2858"/>
                    <a:pt x="4009" y="2888"/>
                  </a:cubicBezTo>
                  <a:cubicBezTo>
                    <a:pt x="3949" y="3283"/>
                    <a:pt x="3857" y="3618"/>
                    <a:pt x="3797" y="4013"/>
                  </a:cubicBezTo>
                  <a:cubicBezTo>
                    <a:pt x="2733" y="4530"/>
                    <a:pt x="1456" y="5107"/>
                    <a:pt x="240" y="5593"/>
                  </a:cubicBezTo>
                  <a:cubicBezTo>
                    <a:pt x="218" y="5590"/>
                    <a:pt x="197" y="5589"/>
                    <a:pt x="178" y="5589"/>
                  </a:cubicBezTo>
                  <a:cubicBezTo>
                    <a:pt x="22" y="5589"/>
                    <a:pt x="0" y="5694"/>
                    <a:pt x="27" y="5776"/>
                  </a:cubicBezTo>
                  <a:cubicBezTo>
                    <a:pt x="51" y="5869"/>
                    <a:pt x="127" y="5908"/>
                    <a:pt x="216" y="5908"/>
                  </a:cubicBezTo>
                  <a:cubicBezTo>
                    <a:pt x="244" y="5908"/>
                    <a:pt x="272" y="5905"/>
                    <a:pt x="301" y="5897"/>
                  </a:cubicBezTo>
                  <a:cubicBezTo>
                    <a:pt x="1395" y="5441"/>
                    <a:pt x="2520" y="4925"/>
                    <a:pt x="3523" y="4469"/>
                  </a:cubicBezTo>
                  <a:lnTo>
                    <a:pt x="3523" y="4469"/>
                  </a:lnTo>
                  <a:cubicBezTo>
                    <a:pt x="3432" y="4773"/>
                    <a:pt x="3371" y="5107"/>
                    <a:pt x="3280" y="5441"/>
                  </a:cubicBezTo>
                  <a:lnTo>
                    <a:pt x="3249" y="5441"/>
                  </a:lnTo>
                  <a:cubicBezTo>
                    <a:pt x="3128" y="5533"/>
                    <a:pt x="2976" y="5593"/>
                    <a:pt x="2885" y="5715"/>
                  </a:cubicBezTo>
                  <a:cubicBezTo>
                    <a:pt x="2611" y="5897"/>
                    <a:pt x="2338" y="6049"/>
                    <a:pt x="2064" y="6141"/>
                  </a:cubicBezTo>
                  <a:cubicBezTo>
                    <a:pt x="1973" y="6171"/>
                    <a:pt x="1882" y="6293"/>
                    <a:pt x="1912" y="6384"/>
                  </a:cubicBezTo>
                  <a:cubicBezTo>
                    <a:pt x="1959" y="6479"/>
                    <a:pt x="2025" y="6555"/>
                    <a:pt x="2110" y="6555"/>
                  </a:cubicBezTo>
                  <a:cubicBezTo>
                    <a:pt x="2134" y="6555"/>
                    <a:pt x="2159" y="6549"/>
                    <a:pt x="2186" y="6536"/>
                  </a:cubicBezTo>
                  <a:cubicBezTo>
                    <a:pt x="2520" y="6475"/>
                    <a:pt x="2824" y="6232"/>
                    <a:pt x="3097" y="6049"/>
                  </a:cubicBezTo>
                  <a:lnTo>
                    <a:pt x="3128" y="6019"/>
                  </a:lnTo>
                  <a:lnTo>
                    <a:pt x="3128" y="6019"/>
                  </a:lnTo>
                  <a:cubicBezTo>
                    <a:pt x="3097" y="6293"/>
                    <a:pt x="3037" y="6505"/>
                    <a:pt x="2976" y="6749"/>
                  </a:cubicBezTo>
                  <a:cubicBezTo>
                    <a:pt x="2945" y="6992"/>
                    <a:pt x="2885" y="7265"/>
                    <a:pt x="2794" y="7539"/>
                  </a:cubicBezTo>
                  <a:cubicBezTo>
                    <a:pt x="2368" y="7691"/>
                    <a:pt x="1973" y="8147"/>
                    <a:pt x="1547" y="8603"/>
                  </a:cubicBezTo>
                  <a:cubicBezTo>
                    <a:pt x="1304" y="8876"/>
                    <a:pt x="1091" y="9089"/>
                    <a:pt x="939" y="9211"/>
                  </a:cubicBezTo>
                  <a:cubicBezTo>
                    <a:pt x="818" y="9271"/>
                    <a:pt x="818" y="9393"/>
                    <a:pt x="909" y="9514"/>
                  </a:cubicBezTo>
                  <a:cubicBezTo>
                    <a:pt x="942" y="9580"/>
                    <a:pt x="992" y="9610"/>
                    <a:pt x="1050" y="9610"/>
                  </a:cubicBezTo>
                  <a:cubicBezTo>
                    <a:pt x="1100" y="9610"/>
                    <a:pt x="1157" y="9587"/>
                    <a:pt x="1213" y="9545"/>
                  </a:cubicBezTo>
                  <a:cubicBezTo>
                    <a:pt x="1395" y="9423"/>
                    <a:pt x="1608" y="9180"/>
                    <a:pt x="1882" y="8876"/>
                  </a:cubicBezTo>
                  <a:cubicBezTo>
                    <a:pt x="2125" y="8603"/>
                    <a:pt x="2429" y="8268"/>
                    <a:pt x="2672" y="8056"/>
                  </a:cubicBezTo>
                  <a:lnTo>
                    <a:pt x="2672" y="8056"/>
                  </a:lnTo>
                  <a:cubicBezTo>
                    <a:pt x="2581" y="8481"/>
                    <a:pt x="2490" y="8876"/>
                    <a:pt x="2368" y="9271"/>
                  </a:cubicBezTo>
                  <a:cubicBezTo>
                    <a:pt x="2186" y="9514"/>
                    <a:pt x="2003" y="9697"/>
                    <a:pt x="1821" y="9818"/>
                  </a:cubicBezTo>
                  <a:cubicBezTo>
                    <a:pt x="1699" y="9879"/>
                    <a:pt x="1699" y="10001"/>
                    <a:pt x="1730" y="10122"/>
                  </a:cubicBezTo>
                  <a:cubicBezTo>
                    <a:pt x="1783" y="10194"/>
                    <a:pt x="1836" y="10223"/>
                    <a:pt x="1896" y="10223"/>
                  </a:cubicBezTo>
                  <a:cubicBezTo>
                    <a:pt x="1938" y="10223"/>
                    <a:pt x="1983" y="10208"/>
                    <a:pt x="2034" y="10183"/>
                  </a:cubicBezTo>
                  <a:cubicBezTo>
                    <a:pt x="2064" y="10153"/>
                    <a:pt x="2125" y="10153"/>
                    <a:pt x="2155" y="10122"/>
                  </a:cubicBezTo>
                  <a:lnTo>
                    <a:pt x="2155" y="10122"/>
                  </a:lnTo>
                  <a:cubicBezTo>
                    <a:pt x="2155" y="10153"/>
                    <a:pt x="2125" y="10244"/>
                    <a:pt x="2125" y="10274"/>
                  </a:cubicBezTo>
                  <a:cubicBezTo>
                    <a:pt x="2064" y="10396"/>
                    <a:pt x="2125" y="10487"/>
                    <a:pt x="2216" y="10548"/>
                  </a:cubicBezTo>
                  <a:cubicBezTo>
                    <a:pt x="2245" y="10555"/>
                    <a:pt x="2273" y="10559"/>
                    <a:pt x="2301" y="10559"/>
                  </a:cubicBezTo>
                  <a:cubicBezTo>
                    <a:pt x="2390" y="10559"/>
                    <a:pt x="2466" y="10519"/>
                    <a:pt x="2490" y="10426"/>
                  </a:cubicBezTo>
                  <a:cubicBezTo>
                    <a:pt x="2611" y="10122"/>
                    <a:pt x="2672" y="9818"/>
                    <a:pt x="2794" y="9514"/>
                  </a:cubicBezTo>
                  <a:cubicBezTo>
                    <a:pt x="2824" y="9484"/>
                    <a:pt x="2885" y="9393"/>
                    <a:pt x="2915" y="9363"/>
                  </a:cubicBezTo>
                  <a:cubicBezTo>
                    <a:pt x="3097" y="9514"/>
                    <a:pt x="3249" y="9727"/>
                    <a:pt x="3341" y="9970"/>
                  </a:cubicBezTo>
                  <a:cubicBezTo>
                    <a:pt x="3364" y="10063"/>
                    <a:pt x="3440" y="10103"/>
                    <a:pt x="3516" y="10103"/>
                  </a:cubicBezTo>
                  <a:cubicBezTo>
                    <a:pt x="3539" y="10103"/>
                    <a:pt x="3562" y="10099"/>
                    <a:pt x="3584" y="10092"/>
                  </a:cubicBezTo>
                  <a:cubicBezTo>
                    <a:pt x="3705" y="10031"/>
                    <a:pt x="3736" y="9940"/>
                    <a:pt x="3705" y="9818"/>
                  </a:cubicBezTo>
                  <a:cubicBezTo>
                    <a:pt x="3584" y="9514"/>
                    <a:pt x="3341" y="9089"/>
                    <a:pt x="2945" y="8907"/>
                  </a:cubicBezTo>
                  <a:lnTo>
                    <a:pt x="3189" y="7995"/>
                  </a:lnTo>
                  <a:cubicBezTo>
                    <a:pt x="3462" y="8147"/>
                    <a:pt x="3979" y="8876"/>
                    <a:pt x="4131" y="9119"/>
                  </a:cubicBezTo>
                  <a:lnTo>
                    <a:pt x="4192" y="9241"/>
                  </a:lnTo>
                  <a:cubicBezTo>
                    <a:pt x="4253" y="9322"/>
                    <a:pt x="4327" y="9349"/>
                    <a:pt x="4397" y="9349"/>
                  </a:cubicBezTo>
                  <a:cubicBezTo>
                    <a:pt x="4431" y="9349"/>
                    <a:pt x="4465" y="9342"/>
                    <a:pt x="4496" y="9332"/>
                  </a:cubicBezTo>
                  <a:cubicBezTo>
                    <a:pt x="4617" y="9241"/>
                    <a:pt x="4617" y="9119"/>
                    <a:pt x="4587" y="9028"/>
                  </a:cubicBezTo>
                  <a:lnTo>
                    <a:pt x="4496" y="8907"/>
                  </a:lnTo>
                  <a:cubicBezTo>
                    <a:pt x="4131" y="8329"/>
                    <a:pt x="3705" y="7721"/>
                    <a:pt x="3280" y="7569"/>
                  </a:cubicBezTo>
                  <a:cubicBezTo>
                    <a:pt x="3310" y="7356"/>
                    <a:pt x="3401" y="7113"/>
                    <a:pt x="3432" y="6900"/>
                  </a:cubicBezTo>
                  <a:cubicBezTo>
                    <a:pt x="3462" y="6688"/>
                    <a:pt x="3523" y="6475"/>
                    <a:pt x="3584" y="6232"/>
                  </a:cubicBezTo>
                  <a:cubicBezTo>
                    <a:pt x="3857" y="6597"/>
                    <a:pt x="4161" y="6992"/>
                    <a:pt x="4161" y="7265"/>
                  </a:cubicBezTo>
                  <a:cubicBezTo>
                    <a:pt x="4161" y="7387"/>
                    <a:pt x="4283" y="7448"/>
                    <a:pt x="4404" y="7448"/>
                  </a:cubicBezTo>
                  <a:cubicBezTo>
                    <a:pt x="4496" y="7448"/>
                    <a:pt x="4617" y="7356"/>
                    <a:pt x="4587" y="7235"/>
                  </a:cubicBezTo>
                  <a:cubicBezTo>
                    <a:pt x="4587" y="6779"/>
                    <a:pt x="4161" y="6232"/>
                    <a:pt x="3827" y="5837"/>
                  </a:cubicBezTo>
                  <a:cubicBezTo>
                    <a:pt x="3797" y="5776"/>
                    <a:pt x="3736" y="5715"/>
                    <a:pt x="3705" y="5685"/>
                  </a:cubicBezTo>
                  <a:cubicBezTo>
                    <a:pt x="3797" y="5290"/>
                    <a:pt x="3888" y="4864"/>
                    <a:pt x="4009" y="4499"/>
                  </a:cubicBezTo>
                  <a:cubicBezTo>
                    <a:pt x="4040" y="4560"/>
                    <a:pt x="4131" y="4682"/>
                    <a:pt x="4161" y="4773"/>
                  </a:cubicBezTo>
                  <a:cubicBezTo>
                    <a:pt x="4192" y="4834"/>
                    <a:pt x="4253" y="4864"/>
                    <a:pt x="4283" y="4955"/>
                  </a:cubicBezTo>
                  <a:cubicBezTo>
                    <a:pt x="4344" y="5077"/>
                    <a:pt x="4435" y="5229"/>
                    <a:pt x="4496" y="5320"/>
                  </a:cubicBezTo>
                  <a:cubicBezTo>
                    <a:pt x="4800" y="5837"/>
                    <a:pt x="5164" y="6353"/>
                    <a:pt x="5104" y="6900"/>
                  </a:cubicBezTo>
                  <a:cubicBezTo>
                    <a:pt x="5104" y="6992"/>
                    <a:pt x="5195" y="7113"/>
                    <a:pt x="5286" y="7113"/>
                  </a:cubicBezTo>
                  <a:cubicBezTo>
                    <a:pt x="5408" y="7113"/>
                    <a:pt x="5529" y="7052"/>
                    <a:pt x="5529" y="6931"/>
                  </a:cubicBezTo>
                  <a:cubicBezTo>
                    <a:pt x="5560" y="6293"/>
                    <a:pt x="5195" y="5685"/>
                    <a:pt x="4830" y="5138"/>
                  </a:cubicBezTo>
                  <a:cubicBezTo>
                    <a:pt x="4769" y="5016"/>
                    <a:pt x="4678" y="4864"/>
                    <a:pt x="4617" y="4773"/>
                  </a:cubicBezTo>
                  <a:cubicBezTo>
                    <a:pt x="4587" y="4682"/>
                    <a:pt x="4526" y="4651"/>
                    <a:pt x="4496" y="4560"/>
                  </a:cubicBezTo>
                  <a:cubicBezTo>
                    <a:pt x="4404" y="4408"/>
                    <a:pt x="4222" y="4165"/>
                    <a:pt x="4222" y="4043"/>
                  </a:cubicBezTo>
                  <a:cubicBezTo>
                    <a:pt x="4222" y="3952"/>
                    <a:pt x="4192" y="3922"/>
                    <a:pt x="4161" y="3861"/>
                  </a:cubicBezTo>
                  <a:cubicBezTo>
                    <a:pt x="4222" y="3557"/>
                    <a:pt x="4313" y="3253"/>
                    <a:pt x="4344" y="2949"/>
                  </a:cubicBezTo>
                  <a:cubicBezTo>
                    <a:pt x="4344" y="2858"/>
                    <a:pt x="4374" y="2827"/>
                    <a:pt x="4374" y="2736"/>
                  </a:cubicBezTo>
                  <a:cubicBezTo>
                    <a:pt x="4435" y="2827"/>
                    <a:pt x="4496" y="2888"/>
                    <a:pt x="4526" y="2979"/>
                  </a:cubicBezTo>
                  <a:cubicBezTo>
                    <a:pt x="4587" y="3010"/>
                    <a:pt x="4617" y="3101"/>
                    <a:pt x="4648" y="3131"/>
                  </a:cubicBezTo>
                  <a:cubicBezTo>
                    <a:pt x="5104" y="3800"/>
                    <a:pt x="5499" y="4682"/>
                    <a:pt x="5681" y="5624"/>
                  </a:cubicBezTo>
                  <a:cubicBezTo>
                    <a:pt x="5705" y="5719"/>
                    <a:pt x="5784" y="5795"/>
                    <a:pt x="5876" y="5795"/>
                  </a:cubicBezTo>
                  <a:cubicBezTo>
                    <a:pt x="5901" y="5795"/>
                    <a:pt x="5928" y="5789"/>
                    <a:pt x="5955" y="5776"/>
                  </a:cubicBezTo>
                  <a:cubicBezTo>
                    <a:pt x="6046" y="5745"/>
                    <a:pt x="6137" y="5624"/>
                    <a:pt x="6107" y="5533"/>
                  </a:cubicBezTo>
                  <a:cubicBezTo>
                    <a:pt x="5924" y="4560"/>
                    <a:pt x="5529" y="3618"/>
                    <a:pt x="4982" y="2858"/>
                  </a:cubicBezTo>
                  <a:cubicBezTo>
                    <a:pt x="4952" y="2797"/>
                    <a:pt x="4921" y="2736"/>
                    <a:pt x="4891" y="2706"/>
                  </a:cubicBezTo>
                  <a:cubicBezTo>
                    <a:pt x="4769" y="2554"/>
                    <a:pt x="4648" y="2402"/>
                    <a:pt x="4617" y="2250"/>
                  </a:cubicBezTo>
                  <a:cubicBezTo>
                    <a:pt x="4617" y="2220"/>
                    <a:pt x="4587" y="2128"/>
                    <a:pt x="4526" y="2128"/>
                  </a:cubicBezTo>
                  <a:cubicBezTo>
                    <a:pt x="4587" y="2037"/>
                    <a:pt x="4587" y="1946"/>
                    <a:pt x="4617" y="1824"/>
                  </a:cubicBezTo>
                  <a:lnTo>
                    <a:pt x="4648" y="1642"/>
                  </a:lnTo>
                  <a:cubicBezTo>
                    <a:pt x="4769" y="1186"/>
                    <a:pt x="4891" y="700"/>
                    <a:pt x="4891" y="213"/>
                  </a:cubicBezTo>
                  <a:cubicBezTo>
                    <a:pt x="4891" y="92"/>
                    <a:pt x="4800" y="1"/>
                    <a:pt x="4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13982800" y="3379750"/>
              <a:ext cx="110975" cy="145525"/>
            </a:xfrm>
            <a:custGeom>
              <a:rect b="b" l="l" r="r" t="t"/>
              <a:pathLst>
                <a:path extrusionOk="0" h="5821" w="4439">
                  <a:moveTo>
                    <a:pt x="845" y="0"/>
                  </a:moveTo>
                  <a:cubicBezTo>
                    <a:pt x="776" y="0"/>
                    <a:pt x="706" y="16"/>
                    <a:pt x="639" y="53"/>
                  </a:cubicBezTo>
                  <a:cubicBezTo>
                    <a:pt x="153" y="357"/>
                    <a:pt x="92" y="1360"/>
                    <a:pt x="92" y="1877"/>
                  </a:cubicBezTo>
                  <a:cubicBezTo>
                    <a:pt x="1" y="3184"/>
                    <a:pt x="700" y="4643"/>
                    <a:pt x="1824" y="5403"/>
                  </a:cubicBezTo>
                  <a:cubicBezTo>
                    <a:pt x="2157" y="5606"/>
                    <a:pt x="2704" y="5821"/>
                    <a:pt x="3245" y="5821"/>
                  </a:cubicBezTo>
                  <a:cubicBezTo>
                    <a:pt x="3594" y="5821"/>
                    <a:pt x="3940" y="5732"/>
                    <a:pt x="4226" y="5494"/>
                  </a:cubicBezTo>
                  <a:cubicBezTo>
                    <a:pt x="4438" y="5281"/>
                    <a:pt x="4347" y="4764"/>
                    <a:pt x="4286" y="4491"/>
                  </a:cubicBezTo>
                  <a:cubicBezTo>
                    <a:pt x="4226" y="3822"/>
                    <a:pt x="4043" y="3153"/>
                    <a:pt x="3770" y="2515"/>
                  </a:cubicBezTo>
                  <a:cubicBezTo>
                    <a:pt x="3314" y="1421"/>
                    <a:pt x="2432" y="813"/>
                    <a:pt x="1460" y="235"/>
                  </a:cubicBezTo>
                  <a:cubicBezTo>
                    <a:pt x="1276" y="144"/>
                    <a:pt x="1059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13978250" y="3360350"/>
              <a:ext cx="115525" cy="174725"/>
            </a:xfrm>
            <a:custGeom>
              <a:rect b="b" l="l" r="r" t="t"/>
              <a:pathLst>
                <a:path extrusionOk="0" h="6989" w="4621">
                  <a:moveTo>
                    <a:pt x="502" y="1"/>
                  </a:moveTo>
                  <a:cubicBezTo>
                    <a:pt x="464" y="1"/>
                    <a:pt x="426" y="24"/>
                    <a:pt x="395" y="69"/>
                  </a:cubicBezTo>
                  <a:cubicBezTo>
                    <a:pt x="335" y="100"/>
                    <a:pt x="335" y="221"/>
                    <a:pt x="395" y="282"/>
                  </a:cubicBezTo>
                  <a:cubicBezTo>
                    <a:pt x="608" y="525"/>
                    <a:pt x="760" y="829"/>
                    <a:pt x="912" y="1103"/>
                  </a:cubicBezTo>
                  <a:lnTo>
                    <a:pt x="973" y="1255"/>
                  </a:lnTo>
                  <a:cubicBezTo>
                    <a:pt x="1003" y="1346"/>
                    <a:pt x="1095" y="1437"/>
                    <a:pt x="1125" y="1498"/>
                  </a:cubicBezTo>
                  <a:cubicBezTo>
                    <a:pt x="760" y="2075"/>
                    <a:pt x="487" y="2683"/>
                    <a:pt x="213" y="3291"/>
                  </a:cubicBezTo>
                  <a:cubicBezTo>
                    <a:pt x="152" y="3443"/>
                    <a:pt x="92" y="3565"/>
                    <a:pt x="31" y="3717"/>
                  </a:cubicBezTo>
                  <a:cubicBezTo>
                    <a:pt x="0" y="3777"/>
                    <a:pt x="31" y="3869"/>
                    <a:pt x="92" y="3899"/>
                  </a:cubicBezTo>
                  <a:cubicBezTo>
                    <a:pt x="116" y="3907"/>
                    <a:pt x="138" y="3911"/>
                    <a:pt x="159" y="3911"/>
                  </a:cubicBezTo>
                  <a:cubicBezTo>
                    <a:pt x="215" y="3911"/>
                    <a:pt x="260" y="3883"/>
                    <a:pt x="304" y="3838"/>
                  </a:cubicBezTo>
                  <a:cubicBezTo>
                    <a:pt x="365" y="3717"/>
                    <a:pt x="395" y="3565"/>
                    <a:pt x="487" y="3413"/>
                  </a:cubicBezTo>
                  <a:cubicBezTo>
                    <a:pt x="699" y="2835"/>
                    <a:pt x="973" y="2318"/>
                    <a:pt x="1277" y="1771"/>
                  </a:cubicBezTo>
                  <a:cubicBezTo>
                    <a:pt x="1307" y="1802"/>
                    <a:pt x="1307" y="1863"/>
                    <a:pt x="1368" y="1893"/>
                  </a:cubicBezTo>
                  <a:cubicBezTo>
                    <a:pt x="1459" y="2106"/>
                    <a:pt x="1611" y="2349"/>
                    <a:pt x="1733" y="2562"/>
                  </a:cubicBezTo>
                  <a:cubicBezTo>
                    <a:pt x="1399" y="3382"/>
                    <a:pt x="1003" y="4233"/>
                    <a:pt x="608" y="5084"/>
                  </a:cubicBezTo>
                  <a:cubicBezTo>
                    <a:pt x="578" y="5267"/>
                    <a:pt x="578" y="5358"/>
                    <a:pt x="639" y="5388"/>
                  </a:cubicBezTo>
                  <a:cubicBezTo>
                    <a:pt x="661" y="5396"/>
                    <a:pt x="682" y="5400"/>
                    <a:pt x="701" y="5400"/>
                  </a:cubicBezTo>
                  <a:cubicBezTo>
                    <a:pt x="758" y="5400"/>
                    <a:pt x="798" y="5366"/>
                    <a:pt x="821" y="5297"/>
                  </a:cubicBezTo>
                  <a:cubicBezTo>
                    <a:pt x="1216" y="4537"/>
                    <a:pt x="1551" y="3747"/>
                    <a:pt x="1885" y="3018"/>
                  </a:cubicBezTo>
                  <a:cubicBezTo>
                    <a:pt x="2006" y="3261"/>
                    <a:pt x="2128" y="3443"/>
                    <a:pt x="2189" y="3686"/>
                  </a:cubicBezTo>
                  <a:lnTo>
                    <a:pt x="2189" y="3717"/>
                  </a:lnTo>
                  <a:cubicBezTo>
                    <a:pt x="2158" y="3838"/>
                    <a:pt x="2128" y="3899"/>
                    <a:pt x="2128" y="4021"/>
                  </a:cubicBezTo>
                  <a:cubicBezTo>
                    <a:pt x="2098" y="4233"/>
                    <a:pt x="2006" y="4477"/>
                    <a:pt x="1885" y="4629"/>
                  </a:cubicBezTo>
                  <a:cubicBezTo>
                    <a:pt x="1854" y="4689"/>
                    <a:pt x="1854" y="4780"/>
                    <a:pt x="1946" y="4811"/>
                  </a:cubicBezTo>
                  <a:cubicBezTo>
                    <a:pt x="1971" y="4823"/>
                    <a:pt x="2001" y="4831"/>
                    <a:pt x="2030" y="4831"/>
                  </a:cubicBezTo>
                  <a:cubicBezTo>
                    <a:pt x="2072" y="4831"/>
                    <a:pt x="2110" y="4816"/>
                    <a:pt x="2128" y="4780"/>
                  </a:cubicBezTo>
                  <a:cubicBezTo>
                    <a:pt x="2280" y="4598"/>
                    <a:pt x="2310" y="4325"/>
                    <a:pt x="2402" y="4081"/>
                  </a:cubicBezTo>
                  <a:lnTo>
                    <a:pt x="2402" y="4051"/>
                  </a:lnTo>
                  <a:cubicBezTo>
                    <a:pt x="2462" y="4203"/>
                    <a:pt x="2584" y="4355"/>
                    <a:pt x="2645" y="4507"/>
                  </a:cubicBezTo>
                  <a:cubicBezTo>
                    <a:pt x="2736" y="4659"/>
                    <a:pt x="2858" y="4841"/>
                    <a:pt x="2918" y="4993"/>
                  </a:cubicBezTo>
                  <a:cubicBezTo>
                    <a:pt x="2766" y="5267"/>
                    <a:pt x="2766" y="5723"/>
                    <a:pt x="2766" y="6179"/>
                  </a:cubicBezTo>
                  <a:cubicBezTo>
                    <a:pt x="2766" y="6422"/>
                    <a:pt x="2766" y="6665"/>
                    <a:pt x="2736" y="6787"/>
                  </a:cubicBezTo>
                  <a:cubicBezTo>
                    <a:pt x="2706" y="6878"/>
                    <a:pt x="2766" y="6939"/>
                    <a:pt x="2858" y="6969"/>
                  </a:cubicBezTo>
                  <a:cubicBezTo>
                    <a:pt x="2872" y="6983"/>
                    <a:pt x="2887" y="6989"/>
                    <a:pt x="2904" y="6989"/>
                  </a:cubicBezTo>
                  <a:cubicBezTo>
                    <a:pt x="2957" y="6989"/>
                    <a:pt x="3017" y="6924"/>
                    <a:pt x="3040" y="6878"/>
                  </a:cubicBezTo>
                  <a:cubicBezTo>
                    <a:pt x="3070" y="6726"/>
                    <a:pt x="3070" y="6483"/>
                    <a:pt x="3070" y="6179"/>
                  </a:cubicBezTo>
                  <a:cubicBezTo>
                    <a:pt x="3070" y="5905"/>
                    <a:pt x="3070" y="5601"/>
                    <a:pt x="3161" y="5388"/>
                  </a:cubicBezTo>
                  <a:cubicBezTo>
                    <a:pt x="3313" y="5662"/>
                    <a:pt x="3405" y="5905"/>
                    <a:pt x="3526" y="6179"/>
                  </a:cubicBezTo>
                  <a:cubicBezTo>
                    <a:pt x="3526" y="6361"/>
                    <a:pt x="3496" y="6604"/>
                    <a:pt x="3465" y="6756"/>
                  </a:cubicBezTo>
                  <a:cubicBezTo>
                    <a:pt x="3405" y="6817"/>
                    <a:pt x="3496" y="6908"/>
                    <a:pt x="3557" y="6939"/>
                  </a:cubicBezTo>
                  <a:cubicBezTo>
                    <a:pt x="3573" y="6944"/>
                    <a:pt x="3588" y="6946"/>
                    <a:pt x="3602" y="6946"/>
                  </a:cubicBezTo>
                  <a:cubicBezTo>
                    <a:pt x="3669" y="6946"/>
                    <a:pt x="3719" y="6892"/>
                    <a:pt x="3769" y="6817"/>
                  </a:cubicBezTo>
                  <a:cubicBezTo>
                    <a:pt x="3769" y="6787"/>
                    <a:pt x="3769" y="6787"/>
                    <a:pt x="3800" y="6756"/>
                  </a:cubicBezTo>
                  <a:cubicBezTo>
                    <a:pt x="3800" y="6787"/>
                    <a:pt x="3830" y="6817"/>
                    <a:pt x="3830" y="6878"/>
                  </a:cubicBezTo>
                  <a:cubicBezTo>
                    <a:pt x="3852" y="6922"/>
                    <a:pt x="3907" y="6951"/>
                    <a:pt x="3959" y="6951"/>
                  </a:cubicBezTo>
                  <a:cubicBezTo>
                    <a:pt x="3978" y="6951"/>
                    <a:pt x="3996" y="6947"/>
                    <a:pt x="4013" y="6939"/>
                  </a:cubicBezTo>
                  <a:cubicBezTo>
                    <a:pt x="4104" y="6908"/>
                    <a:pt x="4134" y="6817"/>
                    <a:pt x="4104" y="6756"/>
                  </a:cubicBezTo>
                  <a:cubicBezTo>
                    <a:pt x="4013" y="6513"/>
                    <a:pt x="3891" y="6331"/>
                    <a:pt x="3830" y="6148"/>
                  </a:cubicBezTo>
                  <a:lnTo>
                    <a:pt x="3830" y="5996"/>
                  </a:lnTo>
                  <a:cubicBezTo>
                    <a:pt x="4013" y="5996"/>
                    <a:pt x="4195" y="6027"/>
                    <a:pt x="4317" y="6118"/>
                  </a:cubicBezTo>
                  <a:cubicBezTo>
                    <a:pt x="4339" y="6125"/>
                    <a:pt x="4360" y="6129"/>
                    <a:pt x="4379" y="6129"/>
                  </a:cubicBezTo>
                  <a:cubicBezTo>
                    <a:pt x="4436" y="6129"/>
                    <a:pt x="4476" y="6095"/>
                    <a:pt x="4499" y="6027"/>
                  </a:cubicBezTo>
                  <a:cubicBezTo>
                    <a:pt x="4560" y="5966"/>
                    <a:pt x="4499" y="5875"/>
                    <a:pt x="4438" y="5844"/>
                  </a:cubicBezTo>
                  <a:cubicBezTo>
                    <a:pt x="4305" y="5755"/>
                    <a:pt x="4073" y="5699"/>
                    <a:pt x="3840" y="5699"/>
                  </a:cubicBezTo>
                  <a:cubicBezTo>
                    <a:pt x="3754" y="5699"/>
                    <a:pt x="3668" y="5706"/>
                    <a:pt x="3587" y="5723"/>
                  </a:cubicBezTo>
                  <a:cubicBezTo>
                    <a:pt x="3496" y="5540"/>
                    <a:pt x="3405" y="5358"/>
                    <a:pt x="3283" y="5115"/>
                  </a:cubicBezTo>
                  <a:cubicBezTo>
                    <a:pt x="3317" y="5106"/>
                    <a:pt x="3359" y="5103"/>
                    <a:pt x="3406" y="5103"/>
                  </a:cubicBezTo>
                  <a:cubicBezTo>
                    <a:pt x="3689" y="5103"/>
                    <a:pt x="4160" y="5241"/>
                    <a:pt x="4317" y="5267"/>
                  </a:cubicBezTo>
                  <a:lnTo>
                    <a:pt x="4408" y="5297"/>
                  </a:lnTo>
                  <a:cubicBezTo>
                    <a:pt x="4422" y="5311"/>
                    <a:pt x="4438" y="5317"/>
                    <a:pt x="4454" y="5317"/>
                  </a:cubicBezTo>
                  <a:cubicBezTo>
                    <a:pt x="4508" y="5317"/>
                    <a:pt x="4567" y="5253"/>
                    <a:pt x="4590" y="5206"/>
                  </a:cubicBezTo>
                  <a:cubicBezTo>
                    <a:pt x="4620" y="5115"/>
                    <a:pt x="4560" y="5054"/>
                    <a:pt x="4468" y="4993"/>
                  </a:cubicBezTo>
                  <a:lnTo>
                    <a:pt x="4408" y="4963"/>
                  </a:lnTo>
                  <a:cubicBezTo>
                    <a:pt x="4070" y="4873"/>
                    <a:pt x="3699" y="4766"/>
                    <a:pt x="3406" y="4766"/>
                  </a:cubicBezTo>
                  <a:cubicBezTo>
                    <a:pt x="3303" y="4766"/>
                    <a:pt x="3210" y="4779"/>
                    <a:pt x="3131" y="4811"/>
                  </a:cubicBezTo>
                  <a:lnTo>
                    <a:pt x="2918" y="4355"/>
                  </a:lnTo>
                  <a:cubicBezTo>
                    <a:pt x="2827" y="4233"/>
                    <a:pt x="2766" y="4081"/>
                    <a:pt x="2706" y="3929"/>
                  </a:cubicBezTo>
                  <a:lnTo>
                    <a:pt x="2706" y="3929"/>
                  </a:lnTo>
                  <a:cubicBezTo>
                    <a:pt x="3010" y="3990"/>
                    <a:pt x="3344" y="4081"/>
                    <a:pt x="3496" y="4233"/>
                  </a:cubicBezTo>
                  <a:cubicBezTo>
                    <a:pt x="3511" y="4279"/>
                    <a:pt x="3549" y="4302"/>
                    <a:pt x="3591" y="4302"/>
                  </a:cubicBezTo>
                  <a:cubicBezTo>
                    <a:pt x="3633" y="4302"/>
                    <a:pt x="3678" y="4279"/>
                    <a:pt x="3709" y="4233"/>
                  </a:cubicBezTo>
                  <a:cubicBezTo>
                    <a:pt x="3800" y="4203"/>
                    <a:pt x="3800" y="4081"/>
                    <a:pt x="3709" y="4021"/>
                  </a:cubicBezTo>
                  <a:cubicBezTo>
                    <a:pt x="3496" y="3777"/>
                    <a:pt x="3040" y="3686"/>
                    <a:pt x="2645" y="3595"/>
                  </a:cubicBezTo>
                  <a:cubicBezTo>
                    <a:pt x="2614" y="3595"/>
                    <a:pt x="2523" y="3595"/>
                    <a:pt x="2493" y="3565"/>
                  </a:cubicBezTo>
                  <a:cubicBezTo>
                    <a:pt x="2341" y="3291"/>
                    <a:pt x="2219" y="3078"/>
                    <a:pt x="2128" y="2805"/>
                  </a:cubicBezTo>
                  <a:lnTo>
                    <a:pt x="2128" y="2805"/>
                  </a:lnTo>
                  <a:cubicBezTo>
                    <a:pt x="2189" y="2835"/>
                    <a:pt x="2280" y="2835"/>
                    <a:pt x="2310" y="2866"/>
                  </a:cubicBezTo>
                  <a:cubicBezTo>
                    <a:pt x="2341" y="2866"/>
                    <a:pt x="2432" y="2926"/>
                    <a:pt x="2462" y="2926"/>
                  </a:cubicBezTo>
                  <a:cubicBezTo>
                    <a:pt x="2584" y="2957"/>
                    <a:pt x="2645" y="2987"/>
                    <a:pt x="2766" y="3018"/>
                  </a:cubicBezTo>
                  <a:cubicBezTo>
                    <a:pt x="3131" y="3139"/>
                    <a:pt x="3587" y="3291"/>
                    <a:pt x="3830" y="3565"/>
                  </a:cubicBezTo>
                  <a:cubicBezTo>
                    <a:pt x="3848" y="3600"/>
                    <a:pt x="3897" y="3615"/>
                    <a:pt x="3947" y="3615"/>
                  </a:cubicBezTo>
                  <a:cubicBezTo>
                    <a:pt x="3982" y="3615"/>
                    <a:pt x="4018" y="3608"/>
                    <a:pt x="4043" y="3595"/>
                  </a:cubicBezTo>
                  <a:cubicBezTo>
                    <a:pt x="4134" y="3565"/>
                    <a:pt x="4134" y="3443"/>
                    <a:pt x="4104" y="3382"/>
                  </a:cubicBezTo>
                  <a:cubicBezTo>
                    <a:pt x="3830" y="2987"/>
                    <a:pt x="3344" y="2835"/>
                    <a:pt x="2918" y="2714"/>
                  </a:cubicBezTo>
                  <a:cubicBezTo>
                    <a:pt x="2797" y="2683"/>
                    <a:pt x="2736" y="2653"/>
                    <a:pt x="2614" y="2622"/>
                  </a:cubicBezTo>
                  <a:cubicBezTo>
                    <a:pt x="2584" y="2622"/>
                    <a:pt x="2493" y="2562"/>
                    <a:pt x="2462" y="2562"/>
                  </a:cubicBezTo>
                  <a:cubicBezTo>
                    <a:pt x="2341" y="2531"/>
                    <a:pt x="2128" y="2470"/>
                    <a:pt x="2067" y="2410"/>
                  </a:cubicBezTo>
                  <a:cubicBezTo>
                    <a:pt x="2037" y="2379"/>
                    <a:pt x="2006" y="2379"/>
                    <a:pt x="1976" y="2379"/>
                  </a:cubicBezTo>
                  <a:lnTo>
                    <a:pt x="1611" y="1802"/>
                  </a:lnTo>
                  <a:cubicBezTo>
                    <a:pt x="1581" y="1771"/>
                    <a:pt x="1581" y="1741"/>
                    <a:pt x="1551" y="1711"/>
                  </a:cubicBezTo>
                  <a:cubicBezTo>
                    <a:pt x="1611" y="1711"/>
                    <a:pt x="1672" y="1741"/>
                    <a:pt x="1733" y="1741"/>
                  </a:cubicBezTo>
                  <a:cubicBezTo>
                    <a:pt x="1763" y="1741"/>
                    <a:pt x="1824" y="1771"/>
                    <a:pt x="1854" y="1771"/>
                  </a:cubicBezTo>
                  <a:cubicBezTo>
                    <a:pt x="2432" y="1923"/>
                    <a:pt x="3040" y="2227"/>
                    <a:pt x="3557" y="2622"/>
                  </a:cubicBezTo>
                  <a:cubicBezTo>
                    <a:pt x="3590" y="2634"/>
                    <a:pt x="3619" y="2641"/>
                    <a:pt x="3648" y="2641"/>
                  </a:cubicBezTo>
                  <a:cubicBezTo>
                    <a:pt x="3696" y="2641"/>
                    <a:pt x="3742" y="2619"/>
                    <a:pt x="3800" y="2562"/>
                  </a:cubicBezTo>
                  <a:cubicBezTo>
                    <a:pt x="3830" y="2501"/>
                    <a:pt x="3830" y="2410"/>
                    <a:pt x="3739" y="2349"/>
                  </a:cubicBezTo>
                  <a:cubicBezTo>
                    <a:pt x="3192" y="1923"/>
                    <a:pt x="2523" y="1589"/>
                    <a:pt x="1915" y="1437"/>
                  </a:cubicBezTo>
                  <a:cubicBezTo>
                    <a:pt x="1885" y="1437"/>
                    <a:pt x="1824" y="1407"/>
                    <a:pt x="1763" y="1407"/>
                  </a:cubicBezTo>
                  <a:cubicBezTo>
                    <a:pt x="1611" y="1346"/>
                    <a:pt x="1520" y="1346"/>
                    <a:pt x="1429" y="1285"/>
                  </a:cubicBezTo>
                  <a:cubicBezTo>
                    <a:pt x="1399" y="1255"/>
                    <a:pt x="1368" y="1255"/>
                    <a:pt x="1307" y="1255"/>
                  </a:cubicBezTo>
                  <a:cubicBezTo>
                    <a:pt x="1277" y="1163"/>
                    <a:pt x="1247" y="1133"/>
                    <a:pt x="1216" y="1042"/>
                  </a:cubicBezTo>
                  <a:lnTo>
                    <a:pt x="1125" y="951"/>
                  </a:lnTo>
                  <a:cubicBezTo>
                    <a:pt x="973" y="647"/>
                    <a:pt x="821" y="343"/>
                    <a:pt x="608" y="69"/>
                  </a:cubicBezTo>
                  <a:cubicBezTo>
                    <a:pt x="578" y="24"/>
                    <a:pt x="540" y="1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13398450" y="3299450"/>
              <a:ext cx="348800" cy="292675"/>
            </a:xfrm>
            <a:custGeom>
              <a:rect b="b" l="l" r="r" t="t"/>
              <a:pathLst>
                <a:path extrusionOk="0" h="11707" w="13952">
                  <a:moveTo>
                    <a:pt x="10645" y="1"/>
                  </a:moveTo>
                  <a:cubicBezTo>
                    <a:pt x="9996" y="1"/>
                    <a:pt x="9378" y="59"/>
                    <a:pt x="8937" y="104"/>
                  </a:cubicBezTo>
                  <a:cubicBezTo>
                    <a:pt x="5684" y="408"/>
                    <a:pt x="2523" y="2566"/>
                    <a:pt x="1155" y="5606"/>
                  </a:cubicBezTo>
                  <a:cubicBezTo>
                    <a:pt x="456" y="7095"/>
                    <a:pt x="0" y="10013"/>
                    <a:pt x="1824" y="11502"/>
                  </a:cubicBezTo>
                  <a:cubicBezTo>
                    <a:pt x="1992" y="11651"/>
                    <a:pt x="2225" y="11706"/>
                    <a:pt x="2486" y="11706"/>
                  </a:cubicBezTo>
                  <a:cubicBezTo>
                    <a:pt x="3075" y="11706"/>
                    <a:pt x="3804" y="11425"/>
                    <a:pt x="4225" y="11320"/>
                  </a:cubicBezTo>
                  <a:cubicBezTo>
                    <a:pt x="5867" y="10894"/>
                    <a:pt x="7356" y="10165"/>
                    <a:pt x="8785" y="9253"/>
                  </a:cubicBezTo>
                  <a:cubicBezTo>
                    <a:pt x="11216" y="7733"/>
                    <a:pt x="12432" y="5454"/>
                    <a:pt x="13344" y="2809"/>
                  </a:cubicBezTo>
                  <a:cubicBezTo>
                    <a:pt x="13557" y="2171"/>
                    <a:pt x="13952" y="1350"/>
                    <a:pt x="13496" y="833"/>
                  </a:cubicBezTo>
                  <a:cubicBezTo>
                    <a:pt x="12924" y="166"/>
                    <a:pt x="11740" y="1"/>
                    <a:pt x="10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13386300" y="3289850"/>
              <a:ext cx="390600" cy="302500"/>
            </a:xfrm>
            <a:custGeom>
              <a:rect b="b" l="l" r="r" t="t"/>
              <a:pathLst>
                <a:path extrusionOk="0" h="12100" w="15624">
                  <a:moveTo>
                    <a:pt x="15241" y="0"/>
                  </a:moveTo>
                  <a:cubicBezTo>
                    <a:pt x="15136" y="0"/>
                    <a:pt x="15037" y="38"/>
                    <a:pt x="14985" y="123"/>
                  </a:cubicBezTo>
                  <a:cubicBezTo>
                    <a:pt x="14529" y="670"/>
                    <a:pt x="13861" y="1187"/>
                    <a:pt x="13222" y="1643"/>
                  </a:cubicBezTo>
                  <a:lnTo>
                    <a:pt x="12918" y="1856"/>
                  </a:lnTo>
                  <a:cubicBezTo>
                    <a:pt x="12705" y="2008"/>
                    <a:pt x="12493" y="2160"/>
                    <a:pt x="12310" y="2342"/>
                  </a:cubicBezTo>
                  <a:cubicBezTo>
                    <a:pt x="10821" y="1704"/>
                    <a:pt x="9240" y="1278"/>
                    <a:pt x="7629" y="883"/>
                  </a:cubicBezTo>
                  <a:cubicBezTo>
                    <a:pt x="7295" y="792"/>
                    <a:pt x="6961" y="670"/>
                    <a:pt x="6626" y="610"/>
                  </a:cubicBezTo>
                  <a:cubicBezTo>
                    <a:pt x="6600" y="606"/>
                    <a:pt x="6574" y="604"/>
                    <a:pt x="6548" y="604"/>
                  </a:cubicBezTo>
                  <a:cubicBezTo>
                    <a:pt x="6370" y="604"/>
                    <a:pt x="6224" y="697"/>
                    <a:pt x="6170" y="883"/>
                  </a:cubicBezTo>
                  <a:cubicBezTo>
                    <a:pt x="6110" y="1065"/>
                    <a:pt x="6231" y="1248"/>
                    <a:pt x="6414" y="1339"/>
                  </a:cubicBezTo>
                  <a:cubicBezTo>
                    <a:pt x="6778" y="1400"/>
                    <a:pt x="7113" y="1521"/>
                    <a:pt x="7447" y="1582"/>
                  </a:cubicBezTo>
                  <a:cubicBezTo>
                    <a:pt x="8845" y="1947"/>
                    <a:pt x="10304" y="2312"/>
                    <a:pt x="11642" y="2889"/>
                  </a:cubicBezTo>
                  <a:cubicBezTo>
                    <a:pt x="11550" y="2950"/>
                    <a:pt x="11429" y="3041"/>
                    <a:pt x="11368" y="3102"/>
                  </a:cubicBezTo>
                  <a:cubicBezTo>
                    <a:pt x="10882" y="3497"/>
                    <a:pt x="10365" y="3923"/>
                    <a:pt x="9848" y="4287"/>
                  </a:cubicBezTo>
                  <a:cubicBezTo>
                    <a:pt x="7842" y="3771"/>
                    <a:pt x="5562" y="3163"/>
                    <a:pt x="3374" y="2464"/>
                  </a:cubicBezTo>
                  <a:cubicBezTo>
                    <a:pt x="3314" y="2379"/>
                    <a:pt x="3244" y="2343"/>
                    <a:pt x="3179" y="2343"/>
                  </a:cubicBezTo>
                  <a:cubicBezTo>
                    <a:pt x="3082" y="2343"/>
                    <a:pt x="2997" y="2427"/>
                    <a:pt x="2979" y="2555"/>
                  </a:cubicBezTo>
                  <a:cubicBezTo>
                    <a:pt x="2888" y="2737"/>
                    <a:pt x="3009" y="2920"/>
                    <a:pt x="3192" y="3011"/>
                  </a:cubicBezTo>
                  <a:cubicBezTo>
                    <a:pt x="5167" y="3619"/>
                    <a:pt x="7204" y="4166"/>
                    <a:pt x="9119" y="4683"/>
                  </a:cubicBezTo>
                  <a:cubicBezTo>
                    <a:pt x="8663" y="5017"/>
                    <a:pt x="8177" y="5351"/>
                    <a:pt x="7721" y="5686"/>
                  </a:cubicBezTo>
                  <a:lnTo>
                    <a:pt x="7690" y="5686"/>
                  </a:lnTo>
                  <a:cubicBezTo>
                    <a:pt x="7417" y="5655"/>
                    <a:pt x="7173" y="5625"/>
                    <a:pt x="6870" y="5594"/>
                  </a:cubicBezTo>
                  <a:cubicBezTo>
                    <a:pt x="6353" y="5534"/>
                    <a:pt x="5775" y="5473"/>
                    <a:pt x="5350" y="5290"/>
                  </a:cubicBezTo>
                  <a:cubicBezTo>
                    <a:pt x="5300" y="5265"/>
                    <a:pt x="5249" y="5254"/>
                    <a:pt x="5200" y="5254"/>
                  </a:cubicBezTo>
                  <a:cubicBezTo>
                    <a:pt x="5072" y="5254"/>
                    <a:pt x="4952" y="5332"/>
                    <a:pt x="4863" y="5442"/>
                  </a:cubicBezTo>
                  <a:cubicBezTo>
                    <a:pt x="4803" y="5625"/>
                    <a:pt x="4863" y="5807"/>
                    <a:pt x="5015" y="5929"/>
                  </a:cubicBezTo>
                  <a:cubicBezTo>
                    <a:pt x="5562" y="6202"/>
                    <a:pt x="6201" y="6263"/>
                    <a:pt x="6778" y="6293"/>
                  </a:cubicBezTo>
                  <a:lnTo>
                    <a:pt x="6839" y="6293"/>
                  </a:lnTo>
                  <a:lnTo>
                    <a:pt x="5806" y="7114"/>
                  </a:lnTo>
                  <a:cubicBezTo>
                    <a:pt x="5441" y="7357"/>
                    <a:pt x="5107" y="7661"/>
                    <a:pt x="4711" y="7935"/>
                  </a:cubicBezTo>
                  <a:cubicBezTo>
                    <a:pt x="4442" y="7825"/>
                    <a:pt x="4099" y="7784"/>
                    <a:pt x="3716" y="7784"/>
                  </a:cubicBezTo>
                  <a:cubicBezTo>
                    <a:pt x="3147" y="7784"/>
                    <a:pt x="2490" y="7874"/>
                    <a:pt x="1854" y="7965"/>
                  </a:cubicBezTo>
                  <a:cubicBezTo>
                    <a:pt x="1354" y="8040"/>
                    <a:pt x="915" y="8095"/>
                    <a:pt x="573" y="8095"/>
                  </a:cubicBezTo>
                  <a:cubicBezTo>
                    <a:pt x="499" y="8095"/>
                    <a:pt x="429" y="8092"/>
                    <a:pt x="365" y="8087"/>
                  </a:cubicBezTo>
                  <a:cubicBezTo>
                    <a:pt x="182" y="8087"/>
                    <a:pt x="0" y="8208"/>
                    <a:pt x="0" y="8421"/>
                  </a:cubicBezTo>
                  <a:cubicBezTo>
                    <a:pt x="0" y="8634"/>
                    <a:pt x="122" y="8816"/>
                    <a:pt x="334" y="8816"/>
                  </a:cubicBezTo>
                  <a:cubicBezTo>
                    <a:pt x="402" y="8822"/>
                    <a:pt x="475" y="8824"/>
                    <a:pt x="553" y="8824"/>
                  </a:cubicBezTo>
                  <a:cubicBezTo>
                    <a:pt x="930" y="8824"/>
                    <a:pt x="1422" y="8765"/>
                    <a:pt x="1976" y="8664"/>
                  </a:cubicBezTo>
                  <a:cubicBezTo>
                    <a:pt x="2502" y="8585"/>
                    <a:pt x="3166" y="8506"/>
                    <a:pt x="3709" y="8506"/>
                  </a:cubicBezTo>
                  <a:cubicBezTo>
                    <a:pt x="3793" y="8506"/>
                    <a:pt x="3874" y="8508"/>
                    <a:pt x="3952" y="8512"/>
                  </a:cubicBezTo>
                  <a:cubicBezTo>
                    <a:pt x="3374" y="8938"/>
                    <a:pt x="2827" y="9333"/>
                    <a:pt x="2219" y="9759"/>
                  </a:cubicBezTo>
                  <a:cubicBezTo>
                    <a:pt x="1954" y="9812"/>
                    <a:pt x="1658" y="9844"/>
                    <a:pt x="1385" y="9844"/>
                  </a:cubicBezTo>
                  <a:cubicBezTo>
                    <a:pt x="1189" y="9844"/>
                    <a:pt x="1004" y="9827"/>
                    <a:pt x="851" y="9789"/>
                  </a:cubicBezTo>
                  <a:cubicBezTo>
                    <a:pt x="833" y="9786"/>
                    <a:pt x="815" y="9785"/>
                    <a:pt x="797" y="9785"/>
                  </a:cubicBezTo>
                  <a:cubicBezTo>
                    <a:pt x="608" y="9785"/>
                    <a:pt x="453" y="9926"/>
                    <a:pt x="426" y="10093"/>
                  </a:cubicBezTo>
                  <a:cubicBezTo>
                    <a:pt x="395" y="10306"/>
                    <a:pt x="547" y="10488"/>
                    <a:pt x="730" y="10518"/>
                  </a:cubicBezTo>
                  <a:cubicBezTo>
                    <a:pt x="790" y="10518"/>
                    <a:pt x="851" y="10518"/>
                    <a:pt x="912" y="10549"/>
                  </a:cubicBezTo>
                  <a:cubicBezTo>
                    <a:pt x="851" y="10610"/>
                    <a:pt x="760" y="10640"/>
                    <a:pt x="699" y="10701"/>
                  </a:cubicBezTo>
                  <a:cubicBezTo>
                    <a:pt x="486" y="10822"/>
                    <a:pt x="456" y="11066"/>
                    <a:pt x="578" y="11218"/>
                  </a:cubicBezTo>
                  <a:cubicBezTo>
                    <a:pt x="651" y="11327"/>
                    <a:pt x="756" y="11382"/>
                    <a:pt x="862" y="11382"/>
                  </a:cubicBezTo>
                  <a:cubicBezTo>
                    <a:pt x="933" y="11382"/>
                    <a:pt x="1003" y="11357"/>
                    <a:pt x="1064" y="11309"/>
                  </a:cubicBezTo>
                  <a:cubicBezTo>
                    <a:pt x="1550" y="11066"/>
                    <a:pt x="2006" y="10762"/>
                    <a:pt x="2462" y="10458"/>
                  </a:cubicBezTo>
                  <a:cubicBezTo>
                    <a:pt x="2584" y="10397"/>
                    <a:pt x="2705" y="10397"/>
                    <a:pt x="2827" y="10366"/>
                  </a:cubicBezTo>
                  <a:lnTo>
                    <a:pt x="2827" y="10366"/>
                  </a:lnTo>
                  <a:cubicBezTo>
                    <a:pt x="2888" y="10792"/>
                    <a:pt x="2857" y="11278"/>
                    <a:pt x="2705" y="11613"/>
                  </a:cubicBezTo>
                  <a:cubicBezTo>
                    <a:pt x="2614" y="11825"/>
                    <a:pt x="2736" y="12008"/>
                    <a:pt x="2918" y="12069"/>
                  </a:cubicBezTo>
                  <a:cubicBezTo>
                    <a:pt x="2968" y="12090"/>
                    <a:pt x="3016" y="12100"/>
                    <a:pt x="3061" y="12100"/>
                  </a:cubicBezTo>
                  <a:cubicBezTo>
                    <a:pt x="3209" y="12100"/>
                    <a:pt x="3327" y="11996"/>
                    <a:pt x="3374" y="11856"/>
                  </a:cubicBezTo>
                  <a:cubicBezTo>
                    <a:pt x="3587" y="11309"/>
                    <a:pt x="3678" y="10488"/>
                    <a:pt x="3374" y="9789"/>
                  </a:cubicBezTo>
                  <a:cubicBezTo>
                    <a:pt x="3830" y="9485"/>
                    <a:pt x="4255" y="9151"/>
                    <a:pt x="4681" y="8847"/>
                  </a:cubicBezTo>
                  <a:cubicBezTo>
                    <a:pt x="4894" y="9424"/>
                    <a:pt x="4742" y="10914"/>
                    <a:pt x="4681" y="11400"/>
                  </a:cubicBezTo>
                  <a:lnTo>
                    <a:pt x="4651" y="11613"/>
                  </a:lnTo>
                  <a:cubicBezTo>
                    <a:pt x="4590" y="11825"/>
                    <a:pt x="4742" y="12008"/>
                    <a:pt x="4955" y="12038"/>
                  </a:cubicBezTo>
                  <a:cubicBezTo>
                    <a:pt x="4970" y="12041"/>
                    <a:pt x="4986" y="12042"/>
                    <a:pt x="5002" y="12042"/>
                  </a:cubicBezTo>
                  <a:cubicBezTo>
                    <a:pt x="5167" y="12042"/>
                    <a:pt x="5322" y="11901"/>
                    <a:pt x="5350" y="11734"/>
                  </a:cubicBezTo>
                  <a:lnTo>
                    <a:pt x="5411" y="11522"/>
                  </a:lnTo>
                  <a:cubicBezTo>
                    <a:pt x="5562" y="10366"/>
                    <a:pt x="5623" y="9090"/>
                    <a:pt x="5259" y="8421"/>
                  </a:cubicBezTo>
                  <a:cubicBezTo>
                    <a:pt x="5593" y="8178"/>
                    <a:pt x="5897" y="7935"/>
                    <a:pt x="6231" y="7661"/>
                  </a:cubicBezTo>
                  <a:cubicBezTo>
                    <a:pt x="6535" y="7449"/>
                    <a:pt x="6809" y="7205"/>
                    <a:pt x="7113" y="6993"/>
                  </a:cubicBezTo>
                  <a:lnTo>
                    <a:pt x="7113" y="6993"/>
                  </a:lnTo>
                  <a:cubicBezTo>
                    <a:pt x="7082" y="7722"/>
                    <a:pt x="7021" y="8573"/>
                    <a:pt x="6718" y="8968"/>
                  </a:cubicBezTo>
                  <a:cubicBezTo>
                    <a:pt x="6626" y="9120"/>
                    <a:pt x="6657" y="9333"/>
                    <a:pt x="6778" y="9455"/>
                  </a:cubicBezTo>
                  <a:cubicBezTo>
                    <a:pt x="6850" y="9512"/>
                    <a:pt x="6935" y="9542"/>
                    <a:pt x="7018" y="9542"/>
                  </a:cubicBezTo>
                  <a:cubicBezTo>
                    <a:pt x="7111" y="9542"/>
                    <a:pt x="7200" y="9504"/>
                    <a:pt x="7265" y="9424"/>
                  </a:cubicBezTo>
                  <a:cubicBezTo>
                    <a:pt x="7751" y="8816"/>
                    <a:pt x="7781" y="7661"/>
                    <a:pt x="7842" y="6749"/>
                  </a:cubicBezTo>
                  <a:lnTo>
                    <a:pt x="7842" y="6415"/>
                  </a:lnTo>
                  <a:cubicBezTo>
                    <a:pt x="8389" y="5990"/>
                    <a:pt x="8936" y="5594"/>
                    <a:pt x="9514" y="5199"/>
                  </a:cubicBezTo>
                  <a:lnTo>
                    <a:pt x="9514" y="5199"/>
                  </a:lnTo>
                  <a:cubicBezTo>
                    <a:pt x="9453" y="5351"/>
                    <a:pt x="9453" y="5534"/>
                    <a:pt x="9423" y="5686"/>
                  </a:cubicBezTo>
                  <a:cubicBezTo>
                    <a:pt x="9423" y="5838"/>
                    <a:pt x="9392" y="5959"/>
                    <a:pt x="9392" y="6081"/>
                  </a:cubicBezTo>
                  <a:cubicBezTo>
                    <a:pt x="9362" y="6293"/>
                    <a:pt x="9301" y="6567"/>
                    <a:pt x="9271" y="6841"/>
                  </a:cubicBezTo>
                  <a:cubicBezTo>
                    <a:pt x="9119" y="7813"/>
                    <a:pt x="8967" y="8938"/>
                    <a:pt x="8359" y="9576"/>
                  </a:cubicBezTo>
                  <a:cubicBezTo>
                    <a:pt x="8207" y="9728"/>
                    <a:pt x="8237" y="9941"/>
                    <a:pt x="8359" y="10093"/>
                  </a:cubicBezTo>
                  <a:cubicBezTo>
                    <a:pt x="8435" y="10154"/>
                    <a:pt x="8534" y="10184"/>
                    <a:pt x="8632" y="10184"/>
                  </a:cubicBezTo>
                  <a:cubicBezTo>
                    <a:pt x="8731" y="10184"/>
                    <a:pt x="8830" y="10154"/>
                    <a:pt x="8906" y="10093"/>
                  </a:cubicBezTo>
                  <a:cubicBezTo>
                    <a:pt x="9666" y="9303"/>
                    <a:pt x="9848" y="8056"/>
                    <a:pt x="10000" y="6993"/>
                  </a:cubicBezTo>
                  <a:cubicBezTo>
                    <a:pt x="10031" y="6719"/>
                    <a:pt x="10061" y="6445"/>
                    <a:pt x="10122" y="6233"/>
                  </a:cubicBezTo>
                  <a:cubicBezTo>
                    <a:pt x="10152" y="6111"/>
                    <a:pt x="10152" y="5959"/>
                    <a:pt x="10183" y="5807"/>
                  </a:cubicBezTo>
                  <a:cubicBezTo>
                    <a:pt x="10213" y="5473"/>
                    <a:pt x="10304" y="4986"/>
                    <a:pt x="10426" y="4834"/>
                  </a:cubicBezTo>
                  <a:cubicBezTo>
                    <a:pt x="10487" y="4743"/>
                    <a:pt x="10517" y="4622"/>
                    <a:pt x="10487" y="4531"/>
                  </a:cubicBezTo>
                  <a:cubicBezTo>
                    <a:pt x="10943" y="4166"/>
                    <a:pt x="11368" y="3831"/>
                    <a:pt x="11794" y="3527"/>
                  </a:cubicBezTo>
                  <a:cubicBezTo>
                    <a:pt x="11854" y="3467"/>
                    <a:pt x="11946" y="3376"/>
                    <a:pt x="12037" y="3345"/>
                  </a:cubicBezTo>
                  <a:lnTo>
                    <a:pt x="12037" y="3345"/>
                  </a:lnTo>
                  <a:cubicBezTo>
                    <a:pt x="12037" y="3497"/>
                    <a:pt x="12006" y="3649"/>
                    <a:pt x="12006" y="3801"/>
                  </a:cubicBezTo>
                  <a:cubicBezTo>
                    <a:pt x="12006" y="3923"/>
                    <a:pt x="12006" y="4014"/>
                    <a:pt x="11976" y="4135"/>
                  </a:cubicBezTo>
                  <a:cubicBezTo>
                    <a:pt x="11824" y="5594"/>
                    <a:pt x="11338" y="7145"/>
                    <a:pt x="10578" y="8573"/>
                  </a:cubicBezTo>
                  <a:cubicBezTo>
                    <a:pt x="10456" y="8786"/>
                    <a:pt x="10517" y="8968"/>
                    <a:pt x="10730" y="9090"/>
                  </a:cubicBezTo>
                  <a:cubicBezTo>
                    <a:pt x="10785" y="9108"/>
                    <a:pt x="10840" y="9118"/>
                    <a:pt x="10894" y="9118"/>
                  </a:cubicBezTo>
                  <a:cubicBezTo>
                    <a:pt x="11017" y="9118"/>
                    <a:pt x="11131" y="9065"/>
                    <a:pt x="11216" y="8938"/>
                  </a:cubicBezTo>
                  <a:cubicBezTo>
                    <a:pt x="12006" y="7449"/>
                    <a:pt x="12554" y="5777"/>
                    <a:pt x="12705" y="4227"/>
                  </a:cubicBezTo>
                  <a:cubicBezTo>
                    <a:pt x="12705" y="4105"/>
                    <a:pt x="12705" y="3983"/>
                    <a:pt x="12736" y="3862"/>
                  </a:cubicBezTo>
                  <a:cubicBezTo>
                    <a:pt x="12766" y="3527"/>
                    <a:pt x="12766" y="3224"/>
                    <a:pt x="12888" y="3011"/>
                  </a:cubicBezTo>
                  <a:cubicBezTo>
                    <a:pt x="12918" y="2920"/>
                    <a:pt x="12918" y="2798"/>
                    <a:pt x="12918" y="2737"/>
                  </a:cubicBezTo>
                  <a:cubicBezTo>
                    <a:pt x="13070" y="2616"/>
                    <a:pt x="13192" y="2494"/>
                    <a:pt x="13344" y="2433"/>
                  </a:cubicBezTo>
                  <a:lnTo>
                    <a:pt x="13648" y="2190"/>
                  </a:lnTo>
                  <a:cubicBezTo>
                    <a:pt x="14286" y="1704"/>
                    <a:pt x="14985" y="1217"/>
                    <a:pt x="15502" y="579"/>
                  </a:cubicBezTo>
                  <a:cubicBezTo>
                    <a:pt x="15623" y="427"/>
                    <a:pt x="15623" y="184"/>
                    <a:pt x="15471" y="62"/>
                  </a:cubicBezTo>
                  <a:cubicBezTo>
                    <a:pt x="15405" y="23"/>
                    <a:pt x="15321" y="0"/>
                    <a:pt x="15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13857425" y="3385150"/>
              <a:ext cx="177075" cy="273325"/>
            </a:xfrm>
            <a:custGeom>
              <a:rect b="b" l="l" r="r" t="t"/>
              <a:pathLst>
                <a:path extrusionOk="0" h="10933" w="7083">
                  <a:moveTo>
                    <a:pt x="5050" y="1"/>
                  </a:moveTo>
                  <a:cubicBezTo>
                    <a:pt x="4092" y="1"/>
                    <a:pt x="2998" y="1093"/>
                    <a:pt x="2432" y="1630"/>
                  </a:cubicBezTo>
                  <a:cubicBezTo>
                    <a:pt x="791" y="3211"/>
                    <a:pt x="0" y="5795"/>
                    <a:pt x="608" y="8044"/>
                  </a:cubicBezTo>
                  <a:cubicBezTo>
                    <a:pt x="882" y="9138"/>
                    <a:pt x="1946" y="10901"/>
                    <a:pt x="3587" y="10931"/>
                  </a:cubicBezTo>
                  <a:cubicBezTo>
                    <a:pt x="3596" y="10932"/>
                    <a:pt x="3605" y="10932"/>
                    <a:pt x="3613" y="10932"/>
                  </a:cubicBezTo>
                  <a:cubicBezTo>
                    <a:pt x="4090" y="10932"/>
                    <a:pt x="4534" y="10135"/>
                    <a:pt x="4803" y="9776"/>
                  </a:cubicBezTo>
                  <a:cubicBezTo>
                    <a:pt x="5502" y="8834"/>
                    <a:pt x="5958" y="7801"/>
                    <a:pt x="6384" y="6676"/>
                  </a:cubicBezTo>
                  <a:cubicBezTo>
                    <a:pt x="7083" y="4761"/>
                    <a:pt x="6687" y="2968"/>
                    <a:pt x="6049" y="1144"/>
                  </a:cubicBezTo>
                  <a:cubicBezTo>
                    <a:pt x="5897" y="688"/>
                    <a:pt x="5745" y="111"/>
                    <a:pt x="5259" y="19"/>
                  </a:cubicBezTo>
                  <a:cubicBezTo>
                    <a:pt x="5190" y="7"/>
                    <a:pt x="5120" y="1"/>
                    <a:pt x="5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13852275" y="3352950"/>
              <a:ext cx="183750" cy="314875"/>
            </a:xfrm>
            <a:custGeom>
              <a:rect b="b" l="l" r="r" t="t"/>
              <a:pathLst>
                <a:path extrusionOk="0" h="12595" w="7350">
                  <a:moveTo>
                    <a:pt x="5708" y="0"/>
                  </a:moveTo>
                  <a:cubicBezTo>
                    <a:pt x="5556" y="0"/>
                    <a:pt x="5465" y="122"/>
                    <a:pt x="5465" y="274"/>
                  </a:cubicBezTo>
                  <a:cubicBezTo>
                    <a:pt x="5465" y="821"/>
                    <a:pt x="5313" y="1338"/>
                    <a:pt x="5191" y="1885"/>
                  </a:cubicBezTo>
                  <a:lnTo>
                    <a:pt x="5100" y="2128"/>
                  </a:lnTo>
                  <a:cubicBezTo>
                    <a:pt x="5070" y="2341"/>
                    <a:pt x="5039" y="2493"/>
                    <a:pt x="5009" y="2675"/>
                  </a:cubicBezTo>
                  <a:cubicBezTo>
                    <a:pt x="3884" y="2979"/>
                    <a:pt x="2820" y="3435"/>
                    <a:pt x="1817" y="3921"/>
                  </a:cubicBezTo>
                  <a:cubicBezTo>
                    <a:pt x="1574" y="4043"/>
                    <a:pt x="1361" y="4104"/>
                    <a:pt x="1118" y="4225"/>
                  </a:cubicBezTo>
                  <a:cubicBezTo>
                    <a:pt x="997" y="4317"/>
                    <a:pt x="936" y="4408"/>
                    <a:pt x="997" y="4560"/>
                  </a:cubicBezTo>
                  <a:cubicBezTo>
                    <a:pt x="1062" y="4647"/>
                    <a:pt x="1143" y="4718"/>
                    <a:pt x="1240" y="4718"/>
                  </a:cubicBezTo>
                  <a:cubicBezTo>
                    <a:pt x="1278" y="4718"/>
                    <a:pt x="1318" y="4707"/>
                    <a:pt x="1361" y="4681"/>
                  </a:cubicBezTo>
                  <a:cubicBezTo>
                    <a:pt x="1574" y="4560"/>
                    <a:pt x="1817" y="4499"/>
                    <a:pt x="2030" y="4377"/>
                  </a:cubicBezTo>
                  <a:cubicBezTo>
                    <a:pt x="2942" y="3952"/>
                    <a:pt x="3884" y="3496"/>
                    <a:pt x="4887" y="3253"/>
                  </a:cubicBezTo>
                  <a:lnTo>
                    <a:pt x="4887" y="3253"/>
                  </a:lnTo>
                  <a:cubicBezTo>
                    <a:pt x="4887" y="3314"/>
                    <a:pt x="4857" y="3405"/>
                    <a:pt x="4857" y="3466"/>
                  </a:cubicBezTo>
                  <a:cubicBezTo>
                    <a:pt x="4735" y="3891"/>
                    <a:pt x="4644" y="4347"/>
                    <a:pt x="4553" y="4803"/>
                  </a:cubicBezTo>
                  <a:cubicBezTo>
                    <a:pt x="3216" y="5411"/>
                    <a:pt x="1726" y="6049"/>
                    <a:pt x="237" y="6657"/>
                  </a:cubicBezTo>
                  <a:cubicBezTo>
                    <a:pt x="192" y="6638"/>
                    <a:pt x="156" y="6630"/>
                    <a:pt x="126" y="6630"/>
                  </a:cubicBezTo>
                  <a:cubicBezTo>
                    <a:pt x="14" y="6630"/>
                    <a:pt x="0" y="6750"/>
                    <a:pt x="24" y="6870"/>
                  </a:cubicBezTo>
                  <a:cubicBezTo>
                    <a:pt x="50" y="6949"/>
                    <a:pt x="168" y="7028"/>
                    <a:pt x="298" y="7028"/>
                  </a:cubicBezTo>
                  <a:cubicBezTo>
                    <a:pt x="318" y="7028"/>
                    <a:pt x="338" y="7026"/>
                    <a:pt x="358" y="7022"/>
                  </a:cubicBezTo>
                  <a:cubicBezTo>
                    <a:pt x="1696" y="6475"/>
                    <a:pt x="3094" y="5867"/>
                    <a:pt x="4310" y="5350"/>
                  </a:cubicBezTo>
                  <a:lnTo>
                    <a:pt x="4310" y="5350"/>
                  </a:lnTo>
                  <a:cubicBezTo>
                    <a:pt x="4188" y="5715"/>
                    <a:pt x="4097" y="6110"/>
                    <a:pt x="4006" y="6505"/>
                  </a:cubicBezTo>
                  <a:lnTo>
                    <a:pt x="3975" y="6505"/>
                  </a:lnTo>
                  <a:cubicBezTo>
                    <a:pt x="3824" y="6596"/>
                    <a:pt x="3672" y="6718"/>
                    <a:pt x="3520" y="6809"/>
                  </a:cubicBezTo>
                  <a:cubicBezTo>
                    <a:pt x="3216" y="7022"/>
                    <a:pt x="2881" y="7235"/>
                    <a:pt x="2577" y="7326"/>
                  </a:cubicBezTo>
                  <a:cubicBezTo>
                    <a:pt x="2425" y="7356"/>
                    <a:pt x="2334" y="7478"/>
                    <a:pt x="2365" y="7630"/>
                  </a:cubicBezTo>
                  <a:cubicBezTo>
                    <a:pt x="2417" y="7735"/>
                    <a:pt x="2493" y="7818"/>
                    <a:pt x="2612" y="7818"/>
                  </a:cubicBezTo>
                  <a:cubicBezTo>
                    <a:pt x="2630" y="7818"/>
                    <a:pt x="2648" y="7816"/>
                    <a:pt x="2668" y="7812"/>
                  </a:cubicBezTo>
                  <a:cubicBezTo>
                    <a:pt x="3064" y="7721"/>
                    <a:pt x="3489" y="7478"/>
                    <a:pt x="3824" y="7235"/>
                  </a:cubicBezTo>
                  <a:lnTo>
                    <a:pt x="3854" y="7204"/>
                  </a:lnTo>
                  <a:lnTo>
                    <a:pt x="3854" y="7204"/>
                  </a:lnTo>
                  <a:cubicBezTo>
                    <a:pt x="3793" y="7508"/>
                    <a:pt x="3702" y="7812"/>
                    <a:pt x="3641" y="8055"/>
                  </a:cubicBezTo>
                  <a:cubicBezTo>
                    <a:pt x="3550" y="8359"/>
                    <a:pt x="3489" y="8724"/>
                    <a:pt x="3398" y="9028"/>
                  </a:cubicBezTo>
                  <a:cubicBezTo>
                    <a:pt x="2912" y="9180"/>
                    <a:pt x="2365" y="9727"/>
                    <a:pt x="1878" y="10274"/>
                  </a:cubicBezTo>
                  <a:lnTo>
                    <a:pt x="1149" y="11004"/>
                  </a:lnTo>
                  <a:cubicBezTo>
                    <a:pt x="1057" y="11064"/>
                    <a:pt x="997" y="11216"/>
                    <a:pt x="1088" y="11338"/>
                  </a:cubicBezTo>
                  <a:cubicBezTo>
                    <a:pt x="1125" y="11412"/>
                    <a:pt x="1195" y="11452"/>
                    <a:pt x="1272" y="11452"/>
                  </a:cubicBezTo>
                  <a:cubicBezTo>
                    <a:pt x="1322" y="11452"/>
                    <a:pt x="1374" y="11435"/>
                    <a:pt x="1422" y="11399"/>
                  </a:cubicBezTo>
                  <a:cubicBezTo>
                    <a:pt x="1665" y="11247"/>
                    <a:pt x="1909" y="10943"/>
                    <a:pt x="2273" y="10608"/>
                  </a:cubicBezTo>
                  <a:cubicBezTo>
                    <a:pt x="2577" y="10305"/>
                    <a:pt x="2942" y="9879"/>
                    <a:pt x="3246" y="9666"/>
                  </a:cubicBezTo>
                  <a:lnTo>
                    <a:pt x="3246" y="9666"/>
                  </a:lnTo>
                  <a:cubicBezTo>
                    <a:pt x="3124" y="10153"/>
                    <a:pt x="2972" y="10608"/>
                    <a:pt x="2820" y="11095"/>
                  </a:cubicBezTo>
                  <a:cubicBezTo>
                    <a:pt x="2608" y="11368"/>
                    <a:pt x="2334" y="11612"/>
                    <a:pt x="2121" y="11703"/>
                  </a:cubicBezTo>
                  <a:cubicBezTo>
                    <a:pt x="2000" y="11794"/>
                    <a:pt x="1969" y="11946"/>
                    <a:pt x="2030" y="12067"/>
                  </a:cubicBezTo>
                  <a:cubicBezTo>
                    <a:pt x="2090" y="12127"/>
                    <a:pt x="2175" y="12173"/>
                    <a:pt x="2252" y="12173"/>
                  </a:cubicBezTo>
                  <a:cubicBezTo>
                    <a:pt x="2294" y="12173"/>
                    <a:pt x="2333" y="12160"/>
                    <a:pt x="2365" y="12128"/>
                  </a:cubicBezTo>
                  <a:cubicBezTo>
                    <a:pt x="2425" y="12098"/>
                    <a:pt x="2456" y="12098"/>
                    <a:pt x="2486" y="12067"/>
                  </a:cubicBezTo>
                  <a:lnTo>
                    <a:pt x="2486" y="12067"/>
                  </a:lnTo>
                  <a:cubicBezTo>
                    <a:pt x="2456" y="12128"/>
                    <a:pt x="2456" y="12159"/>
                    <a:pt x="2425" y="12250"/>
                  </a:cubicBezTo>
                  <a:cubicBezTo>
                    <a:pt x="2365" y="12371"/>
                    <a:pt x="2425" y="12523"/>
                    <a:pt x="2577" y="12584"/>
                  </a:cubicBezTo>
                  <a:cubicBezTo>
                    <a:pt x="2598" y="12591"/>
                    <a:pt x="2621" y="12595"/>
                    <a:pt x="2647" y="12595"/>
                  </a:cubicBezTo>
                  <a:cubicBezTo>
                    <a:pt x="2734" y="12595"/>
                    <a:pt x="2841" y="12550"/>
                    <a:pt x="2912" y="12432"/>
                  </a:cubicBezTo>
                  <a:cubicBezTo>
                    <a:pt x="3064" y="12098"/>
                    <a:pt x="3185" y="11703"/>
                    <a:pt x="3276" y="11338"/>
                  </a:cubicBezTo>
                  <a:cubicBezTo>
                    <a:pt x="3337" y="11247"/>
                    <a:pt x="3398" y="11216"/>
                    <a:pt x="3428" y="11156"/>
                  </a:cubicBezTo>
                  <a:cubicBezTo>
                    <a:pt x="3672" y="11338"/>
                    <a:pt x="3854" y="11642"/>
                    <a:pt x="3945" y="11855"/>
                  </a:cubicBezTo>
                  <a:cubicBezTo>
                    <a:pt x="3969" y="11950"/>
                    <a:pt x="4067" y="12026"/>
                    <a:pt x="4181" y="12026"/>
                  </a:cubicBezTo>
                  <a:cubicBezTo>
                    <a:pt x="4213" y="12026"/>
                    <a:pt x="4246" y="12020"/>
                    <a:pt x="4279" y="12007"/>
                  </a:cubicBezTo>
                  <a:cubicBezTo>
                    <a:pt x="4401" y="11976"/>
                    <a:pt x="4462" y="11824"/>
                    <a:pt x="4431" y="11672"/>
                  </a:cubicBezTo>
                  <a:cubicBezTo>
                    <a:pt x="4310" y="11308"/>
                    <a:pt x="3975" y="10791"/>
                    <a:pt x="3550" y="10578"/>
                  </a:cubicBezTo>
                  <a:cubicBezTo>
                    <a:pt x="3672" y="10183"/>
                    <a:pt x="3732" y="9849"/>
                    <a:pt x="3854" y="9484"/>
                  </a:cubicBezTo>
                  <a:cubicBezTo>
                    <a:pt x="4249" y="9666"/>
                    <a:pt x="4766" y="10548"/>
                    <a:pt x="5009" y="10882"/>
                  </a:cubicBezTo>
                  <a:lnTo>
                    <a:pt x="5070" y="11034"/>
                  </a:lnTo>
                  <a:cubicBezTo>
                    <a:pt x="5125" y="11108"/>
                    <a:pt x="5202" y="11148"/>
                    <a:pt x="5275" y="11148"/>
                  </a:cubicBezTo>
                  <a:cubicBezTo>
                    <a:pt x="5323" y="11148"/>
                    <a:pt x="5368" y="11131"/>
                    <a:pt x="5404" y="11095"/>
                  </a:cubicBezTo>
                  <a:cubicBezTo>
                    <a:pt x="5526" y="11034"/>
                    <a:pt x="5556" y="10882"/>
                    <a:pt x="5495" y="10760"/>
                  </a:cubicBezTo>
                  <a:lnTo>
                    <a:pt x="5404" y="10608"/>
                  </a:lnTo>
                  <a:cubicBezTo>
                    <a:pt x="5009" y="9940"/>
                    <a:pt x="4492" y="9210"/>
                    <a:pt x="3975" y="8998"/>
                  </a:cubicBezTo>
                  <a:cubicBezTo>
                    <a:pt x="4036" y="8724"/>
                    <a:pt x="4127" y="8420"/>
                    <a:pt x="4158" y="8146"/>
                  </a:cubicBezTo>
                  <a:cubicBezTo>
                    <a:pt x="4249" y="7873"/>
                    <a:pt x="4279" y="7660"/>
                    <a:pt x="4340" y="7387"/>
                  </a:cubicBezTo>
                  <a:cubicBezTo>
                    <a:pt x="4644" y="7812"/>
                    <a:pt x="5009" y="8298"/>
                    <a:pt x="5009" y="8633"/>
                  </a:cubicBezTo>
                  <a:cubicBezTo>
                    <a:pt x="5009" y="8785"/>
                    <a:pt x="5100" y="8906"/>
                    <a:pt x="5252" y="8906"/>
                  </a:cubicBezTo>
                  <a:cubicBezTo>
                    <a:pt x="5404" y="8906"/>
                    <a:pt x="5526" y="8785"/>
                    <a:pt x="5526" y="8633"/>
                  </a:cubicBezTo>
                  <a:cubicBezTo>
                    <a:pt x="5526" y="8116"/>
                    <a:pt x="5070" y="7447"/>
                    <a:pt x="4644" y="6931"/>
                  </a:cubicBezTo>
                  <a:cubicBezTo>
                    <a:pt x="4614" y="6839"/>
                    <a:pt x="4553" y="6779"/>
                    <a:pt x="4492" y="6748"/>
                  </a:cubicBezTo>
                  <a:cubicBezTo>
                    <a:pt x="4614" y="6292"/>
                    <a:pt x="4735" y="5776"/>
                    <a:pt x="4887" y="5320"/>
                  </a:cubicBezTo>
                  <a:cubicBezTo>
                    <a:pt x="4948" y="5441"/>
                    <a:pt x="5009" y="5563"/>
                    <a:pt x="5070" y="5624"/>
                  </a:cubicBezTo>
                  <a:cubicBezTo>
                    <a:pt x="5100" y="5715"/>
                    <a:pt x="5191" y="5776"/>
                    <a:pt x="5191" y="5867"/>
                  </a:cubicBezTo>
                  <a:cubicBezTo>
                    <a:pt x="5252" y="6019"/>
                    <a:pt x="5374" y="6171"/>
                    <a:pt x="5465" y="6353"/>
                  </a:cubicBezTo>
                  <a:cubicBezTo>
                    <a:pt x="5799" y="6961"/>
                    <a:pt x="6225" y="7599"/>
                    <a:pt x="6134" y="8268"/>
                  </a:cubicBezTo>
                  <a:cubicBezTo>
                    <a:pt x="6134" y="8420"/>
                    <a:pt x="6225" y="8511"/>
                    <a:pt x="6377" y="8511"/>
                  </a:cubicBezTo>
                  <a:cubicBezTo>
                    <a:pt x="6529" y="8511"/>
                    <a:pt x="6620" y="8450"/>
                    <a:pt x="6620" y="8298"/>
                  </a:cubicBezTo>
                  <a:cubicBezTo>
                    <a:pt x="6711" y="7539"/>
                    <a:pt x="6255" y="6779"/>
                    <a:pt x="5860" y="6140"/>
                  </a:cubicBezTo>
                  <a:cubicBezTo>
                    <a:pt x="5799" y="5988"/>
                    <a:pt x="5678" y="5836"/>
                    <a:pt x="5617" y="5684"/>
                  </a:cubicBezTo>
                  <a:cubicBezTo>
                    <a:pt x="5556" y="5593"/>
                    <a:pt x="5526" y="5532"/>
                    <a:pt x="5465" y="5441"/>
                  </a:cubicBezTo>
                  <a:cubicBezTo>
                    <a:pt x="5343" y="5259"/>
                    <a:pt x="5161" y="4955"/>
                    <a:pt x="5161" y="4803"/>
                  </a:cubicBezTo>
                  <a:cubicBezTo>
                    <a:pt x="5161" y="4712"/>
                    <a:pt x="5100" y="4651"/>
                    <a:pt x="5039" y="4621"/>
                  </a:cubicBezTo>
                  <a:cubicBezTo>
                    <a:pt x="5100" y="4225"/>
                    <a:pt x="5222" y="3861"/>
                    <a:pt x="5313" y="3496"/>
                  </a:cubicBezTo>
                  <a:cubicBezTo>
                    <a:pt x="5313" y="3435"/>
                    <a:pt x="5343" y="3344"/>
                    <a:pt x="5343" y="3283"/>
                  </a:cubicBezTo>
                  <a:cubicBezTo>
                    <a:pt x="5374" y="3344"/>
                    <a:pt x="5465" y="3466"/>
                    <a:pt x="5526" y="3557"/>
                  </a:cubicBezTo>
                  <a:cubicBezTo>
                    <a:pt x="5556" y="3618"/>
                    <a:pt x="5617" y="3648"/>
                    <a:pt x="5647" y="3739"/>
                  </a:cubicBezTo>
                  <a:cubicBezTo>
                    <a:pt x="6225" y="4560"/>
                    <a:pt x="6620" y="5684"/>
                    <a:pt x="6833" y="6779"/>
                  </a:cubicBezTo>
                  <a:cubicBezTo>
                    <a:pt x="6858" y="6905"/>
                    <a:pt x="6947" y="6969"/>
                    <a:pt x="7063" y="6969"/>
                  </a:cubicBezTo>
                  <a:cubicBezTo>
                    <a:pt x="7087" y="6969"/>
                    <a:pt x="7111" y="6966"/>
                    <a:pt x="7137" y="6961"/>
                  </a:cubicBezTo>
                  <a:cubicBezTo>
                    <a:pt x="7289" y="6931"/>
                    <a:pt x="7349" y="6809"/>
                    <a:pt x="7319" y="6657"/>
                  </a:cubicBezTo>
                  <a:cubicBezTo>
                    <a:pt x="7076" y="5472"/>
                    <a:pt x="6681" y="4347"/>
                    <a:pt x="6073" y="3466"/>
                  </a:cubicBezTo>
                  <a:cubicBezTo>
                    <a:pt x="6012" y="3405"/>
                    <a:pt x="5982" y="3314"/>
                    <a:pt x="5921" y="3283"/>
                  </a:cubicBezTo>
                  <a:cubicBezTo>
                    <a:pt x="5769" y="3101"/>
                    <a:pt x="5647" y="2888"/>
                    <a:pt x="5617" y="2706"/>
                  </a:cubicBezTo>
                  <a:cubicBezTo>
                    <a:pt x="5617" y="2645"/>
                    <a:pt x="5556" y="2584"/>
                    <a:pt x="5495" y="2554"/>
                  </a:cubicBezTo>
                  <a:cubicBezTo>
                    <a:pt x="5526" y="2432"/>
                    <a:pt x="5526" y="2341"/>
                    <a:pt x="5556" y="2219"/>
                  </a:cubicBezTo>
                  <a:lnTo>
                    <a:pt x="5647" y="1976"/>
                  </a:lnTo>
                  <a:cubicBezTo>
                    <a:pt x="5799" y="1429"/>
                    <a:pt x="5951" y="852"/>
                    <a:pt x="5951" y="274"/>
                  </a:cubicBezTo>
                  <a:cubicBezTo>
                    <a:pt x="5951" y="122"/>
                    <a:pt x="5830" y="61"/>
                    <a:pt x="5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14387825" y="2593300"/>
              <a:ext cx="256100" cy="135075"/>
            </a:xfrm>
            <a:custGeom>
              <a:rect b="b" l="l" r="r" t="t"/>
              <a:pathLst>
                <a:path extrusionOk="0" h="5403" w="10244">
                  <a:moveTo>
                    <a:pt x="5046" y="0"/>
                  </a:moveTo>
                  <a:cubicBezTo>
                    <a:pt x="3471" y="0"/>
                    <a:pt x="2146" y="661"/>
                    <a:pt x="821" y="1571"/>
                  </a:cubicBezTo>
                  <a:cubicBezTo>
                    <a:pt x="487" y="1784"/>
                    <a:pt x="1" y="2058"/>
                    <a:pt x="31" y="2514"/>
                  </a:cubicBezTo>
                  <a:cubicBezTo>
                    <a:pt x="92" y="3395"/>
                    <a:pt x="1429" y="4185"/>
                    <a:pt x="2068" y="4581"/>
                  </a:cubicBezTo>
                  <a:cubicBezTo>
                    <a:pt x="2988" y="5120"/>
                    <a:pt x="4090" y="5403"/>
                    <a:pt x="5189" y="5403"/>
                  </a:cubicBezTo>
                  <a:cubicBezTo>
                    <a:pt x="6195" y="5403"/>
                    <a:pt x="7198" y="5166"/>
                    <a:pt x="8055" y="4672"/>
                  </a:cubicBezTo>
                  <a:cubicBezTo>
                    <a:pt x="8967" y="4155"/>
                    <a:pt x="10244" y="2848"/>
                    <a:pt x="9910" y="1450"/>
                  </a:cubicBezTo>
                  <a:cubicBezTo>
                    <a:pt x="9818" y="994"/>
                    <a:pt x="8998" y="812"/>
                    <a:pt x="8603" y="660"/>
                  </a:cubicBezTo>
                  <a:cubicBezTo>
                    <a:pt x="7630" y="234"/>
                    <a:pt x="6596" y="82"/>
                    <a:pt x="5533" y="21"/>
                  </a:cubicBezTo>
                  <a:cubicBezTo>
                    <a:pt x="5368" y="7"/>
                    <a:pt x="5205" y="0"/>
                    <a:pt x="50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14361225" y="2588225"/>
              <a:ext cx="289550" cy="157600"/>
            </a:xfrm>
            <a:custGeom>
              <a:rect b="b" l="l" r="r" t="t"/>
              <a:pathLst>
                <a:path extrusionOk="0" h="6304" w="11582">
                  <a:moveTo>
                    <a:pt x="5545" y="1"/>
                  </a:moveTo>
                  <a:cubicBezTo>
                    <a:pt x="5518" y="1"/>
                    <a:pt x="5494" y="4"/>
                    <a:pt x="5472" y="11"/>
                  </a:cubicBezTo>
                  <a:cubicBezTo>
                    <a:pt x="4499" y="467"/>
                    <a:pt x="3587" y="1106"/>
                    <a:pt x="2949" y="1835"/>
                  </a:cubicBezTo>
                  <a:cubicBezTo>
                    <a:pt x="2919" y="1866"/>
                    <a:pt x="2828" y="1957"/>
                    <a:pt x="2797" y="2018"/>
                  </a:cubicBezTo>
                  <a:cubicBezTo>
                    <a:pt x="2676" y="2170"/>
                    <a:pt x="2524" y="2322"/>
                    <a:pt x="2372" y="2413"/>
                  </a:cubicBezTo>
                  <a:cubicBezTo>
                    <a:pt x="2341" y="2443"/>
                    <a:pt x="2280" y="2504"/>
                    <a:pt x="2280" y="2565"/>
                  </a:cubicBezTo>
                  <a:lnTo>
                    <a:pt x="1733" y="2565"/>
                  </a:lnTo>
                  <a:cubicBezTo>
                    <a:pt x="1217" y="2565"/>
                    <a:pt x="669" y="2565"/>
                    <a:pt x="183" y="2717"/>
                  </a:cubicBezTo>
                  <a:cubicBezTo>
                    <a:pt x="62" y="2747"/>
                    <a:pt x="1" y="2869"/>
                    <a:pt x="31" y="2990"/>
                  </a:cubicBezTo>
                  <a:cubicBezTo>
                    <a:pt x="57" y="3069"/>
                    <a:pt x="152" y="3148"/>
                    <a:pt x="256" y="3148"/>
                  </a:cubicBezTo>
                  <a:cubicBezTo>
                    <a:pt x="272" y="3148"/>
                    <a:pt x="288" y="3146"/>
                    <a:pt x="305" y="3142"/>
                  </a:cubicBezTo>
                  <a:cubicBezTo>
                    <a:pt x="761" y="3021"/>
                    <a:pt x="1247" y="3021"/>
                    <a:pt x="1733" y="3021"/>
                  </a:cubicBezTo>
                  <a:lnTo>
                    <a:pt x="2463" y="3021"/>
                  </a:lnTo>
                  <a:cubicBezTo>
                    <a:pt x="2949" y="3902"/>
                    <a:pt x="3648" y="4692"/>
                    <a:pt x="4287" y="5483"/>
                  </a:cubicBezTo>
                  <a:cubicBezTo>
                    <a:pt x="4439" y="5665"/>
                    <a:pt x="4560" y="5817"/>
                    <a:pt x="4712" y="6030"/>
                  </a:cubicBezTo>
                  <a:cubicBezTo>
                    <a:pt x="4746" y="6080"/>
                    <a:pt x="4807" y="6103"/>
                    <a:pt x="4870" y="6103"/>
                  </a:cubicBezTo>
                  <a:cubicBezTo>
                    <a:pt x="4922" y="6103"/>
                    <a:pt x="4975" y="6088"/>
                    <a:pt x="5016" y="6060"/>
                  </a:cubicBezTo>
                  <a:cubicBezTo>
                    <a:pt x="5107" y="5969"/>
                    <a:pt x="5107" y="5817"/>
                    <a:pt x="5046" y="5756"/>
                  </a:cubicBezTo>
                  <a:cubicBezTo>
                    <a:pt x="4894" y="5574"/>
                    <a:pt x="4773" y="5422"/>
                    <a:pt x="4621" y="5240"/>
                  </a:cubicBezTo>
                  <a:cubicBezTo>
                    <a:pt x="4043" y="4510"/>
                    <a:pt x="3435" y="3781"/>
                    <a:pt x="2980" y="3021"/>
                  </a:cubicBezTo>
                  <a:lnTo>
                    <a:pt x="3223" y="3021"/>
                  </a:lnTo>
                  <a:cubicBezTo>
                    <a:pt x="3587" y="3021"/>
                    <a:pt x="4013" y="2990"/>
                    <a:pt x="4439" y="2990"/>
                  </a:cubicBezTo>
                  <a:cubicBezTo>
                    <a:pt x="5258" y="3961"/>
                    <a:pt x="6168" y="5144"/>
                    <a:pt x="7018" y="6298"/>
                  </a:cubicBezTo>
                  <a:lnTo>
                    <a:pt x="7018" y="6298"/>
                  </a:lnTo>
                  <a:cubicBezTo>
                    <a:pt x="6935" y="6183"/>
                    <a:pt x="7054" y="6211"/>
                    <a:pt x="7174" y="6151"/>
                  </a:cubicBezTo>
                  <a:cubicBezTo>
                    <a:pt x="7296" y="6060"/>
                    <a:pt x="7296" y="5908"/>
                    <a:pt x="7205" y="5847"/>
                  </a:cubicBezTo>
                  <a:cubicBezTo>
                    <a:pt x="6445" y="4784"/>
                    <a:pt x="5624" y="3750"/>
                    <a:pt x="4864" y="2808"/>
                  </a:cubicBezTo>
                  <a:lnTo>
                    <a:pt x="5958" y="2808"/>
                  </a:lnTo>
                  <a:cubicBezTo>
                    <a:pt x="5958" y="2808"/>
                    <a:pt x="5958" y="2838"/>
                    <a:pt x="5989" y="2838"/>
                  </a:cubicBezTo>
                  <a:lnTo>
                    <a:pt x="6323" y="3173"/>
                  </a:lnTo>
                  <a:cubicBezTo>
                    <a:pt x="6597" y="3416"/>
                    <a:pt x="6870" y="3629"/>
                    <a:pt x="6992" y="3902"/>
                  </a:cubicBezTo>
                  <a:cubicBezTo>
                    <a:pt x="7038" y="3995"/>
                    <a:pt x="7120" y="4035"/>
                    <a:pt x="7210" y="4035"/>
                  </a:cubicBezTo>
                  <a:cubicBezTo>
                    <a:pt x="7238" y="4035"/>
                    <a:pt x="7267" y="4031"/>
                    <a:pt x="7296" y="4024"/>
                  </a:cubicBezTo>
                  <a:cubicBezTo>
                    <a:pt x="7387" y="3933"/>
                    <a:pt x="7448" y="3811"/>
                    <a:pt x="7387" y="3720"/>
                  </a:cubicBezTo>
                  <a:cubicBezTo>
                    <a:pt x="7235" y="3355"/>
                    <a:pt x="6931" y="3112"/>
                    <a:pt x="6627" y="2869"/>
                  </a:cubicBezTo>
                  <a:lnTo>
                    <a:pt x="6597" y="2838"/>
                  </a:lnTo>
                  <a:lnTo>
                    <a:pt x="7448" y="2838"/>
                  </a:lnTo>
                  <a:cubicBezTo>
                    <a:pt x="7752" y="2838"/>
                    <a:pt x="7995" y="2838"/>
                    <a:pt x="8299" y="2777"/>
                  </a:cubicBezTo>
                  <a:cubicBezTo>
                    <a:pt x="8572" y="3173"/>
                    <a:pt x="9180" y="3507"/>
                    <a:pt x="9758" y="3811"/>
                  </a:cubicBezTo>
                  <a:cubicBezTo>
                    <a:pt x="10092" y="4024"/>
                    <a:pt x="10396" y="4145"/>
                    <a:pt x="10548" y="4297"/>
                  </a:cubicBezTo>
                  <a:cubicBezTo>
                    <a:pt x="10590" y="4340"/>
                    <a:pt x="10639" y="4362"/>
                    <a:pt x="10689" y="4362"/>
                  </a:cubicBezTo>
                  <a:cubicBezTo>
                    <a:pt x="10746" y="4362"/>
                    <a:pt x="10803" y="4332"/>
                    <a:pt x="10852" y="4267"/>
                  </a:cubicBezTo>
                  <a:cubicBezTo>
                    <a:pt x="10943" y="4206"/>
                    <a:pt x="10943" y="4054"/>
                    <a:pt x="10822" y="3963"/>
                  </a:cubicBezTo>
                  <a:cubicBezTo>
                    <a:pt x="10639" y="3811"/>
                    <a:pt x="10335" y="3629"/>
                    <a:pt x="9940" y="3446"/>
                  </a:cubicBezTo>
                  <a:cubicBezTo>
                    <a:pt x="9606" y="3264"/>
                    <a:pt x="9180" y="3021"/>
                    <a:pt x="8876" y="2777"/>
                  </a:cubicBezTo>
                  <a:cubicBezTo>
                    <a:pt x="9332" y="2777"/>
                    <a:pt x="9788" y="2777"/>
                    <a:pt x="10214" y="2838"/>
                  </a:cubicBezTo>
                  <a:cubicBezTo>
                    <a:pt x="10487" y="2929"/>
                    <a:pt x="10730" y="3142"/>
                    <a:pt x="10943" y="3325"/>
                  </a:cubicBezTo>
                  <a:cubicBezTo>
                    <a:pt x="10974" y="3355"/>
                    <a:pt x="11027" y="3370"/>
                    <a:pt x="11084" y="3370"/>
                  </a:cubicBezTo>
                  <a:cubicBezTo>
                    <a:pt x="11141" y="3370"/>
                    <a:pt x="11202" y="3355"/>
                    <a:pt x="11247" y="3325"/>
                  </a:cubicBezTo>
                  <a:cubicBezTo>
                    <a:pt x="11308" y="3233"/>
                    <a:pt x="11308" y="3081"/>
                    <a:pt x="11247" y="3021"/>
                  </a:cubicBezTo>
                  <a:cubicBezTo>
                    <a:pt x="11186" y="2990"/>
                    <a:pt x="11156" y="2990"/>
                    <a:pt x="11156" y="2929"/>
                  </a:cubicBezTo>
                  <a:lnTo>
                    <a:pt x="11308" y="2929"/>
                  </a:lnTo>
                  <a:cubicBezTo>
                    <a:pt x="11430" y="2929"/>
                    <a:pt x="11551" y="2869"/>
                    <a:pt x="11582" y="2747"/>
                  </a:cubicBezTo>
                  <a:cubicBezTo>
                    <a:pt x="11582" y="2626"/>
                    <a:pt x="11490" y="2534"/>
                    <a:pt x="11399" y="2474"/>
                  </a:cubicBezTo>
                  <a:cubicBezTo>
                    <a:pt x="11034" y="2443"/>
                    <a:pt x="10700" y="2413"/>
                    <a:pt x="10366" y="2413"/>
                  </a:cubicBezTo>
                  <a:cubicBezTo>
                    <a:pt x="10275" y="2382"/>
                    <a:pt x="10214" y="2322"/>
                    <a:pt x="10183" y="2322"/>
                  </a:cubicBezTo>
                  <a:cubicBezTo>
                    <a:pt x="10275" y="2109"/>
                    <a:pt x="10518" y="1866"/>
                    <a:pt x="10700" y="1714"/>
                  </a:cubicBezTo>
                  <a:cubicBezTo>
                    <a:pt x="10822" y="1653"/>
                    <a:pt x="10822" y="1501"/>
                    <a:pt x="10791" y="1410"/>
                  </a:cubicBezTo>
                  <a:cubicBezTo>
                    <a:pt x="10733" y="1352"/>
                    <a:pt x="10651" y="1331"/>
                    <a:pt x="10583" y="1331"/>
                  </a:cubicBezTo>
                  <a:cubicBezTo>
                    <a:pt x="10544" y="1331"/>
                    <a:pt x="10510" y="1338"/>
                    <a:pt x="10487" y="1349"/>
                  </a:cubicBezTo>
                  <a:cubicBezTo>
                    <a:pt x="10183" y="1531"/>
                    <a:pt x="9819" y="1926"/>
                    <a:pt x="9727" y="2382"/>
                  </a:cubicBezTo>
                  <a:lnTo>
                    <a:pt x="8694" y="2382"/>
                  </a:lnTo>
                  <a:cubicBezTo>
                    <a:pt x="8755" y="1987"/>
                    <a:pt x="9423" y="1318"/>
                    <a:pt x="9636" y="1075"/>
                  </a:cubicBezTo>
                  <a:lnTo>
                    <a:pt x="9758" y="954"/>
                  </a:lnTo>
                  <a:cubicBezTo>
                    <a:pt x="9819" y="893"/>
                    <a:pt x="9819" y="741"/>
                    <a:pt x="9758" y="650"/>
                  </a:cubicBezTo>
                  <a:cubicBezTo>
                    <a:pt x="9712" y="619"/>
                    <a:pt x="9651" y="604"/>
                    <a:pt x="9594" y="604"/>
                  </a:cubicBezTo>
                  <a:cubicBezTo>
                    <a:pt x="9537" y="604"/>
                    <a:pt x="9484" y="619"/>
                    <a:pt x="9454" y="650"/>
                  </a:cubicBezTo>
                  <a:lnTo>
                    <a:pt x="9332" y="771"/>
                  </a:lnTo>
                  <a:cubicBezTo>
                    <a:pt x="8846" y="1318"/>
                    <a:pt x="8299" y="1926"/>
                    <a:pt x="8268" y="2382"/>
                  </a:cubicBezTo>
                  <a:lnTo>
                    <a:pt x="6840" y="2382"/>
                  </a:lnTo>
                  <a:cubicBezTo>
                    <a:pt x="7083" y="2018"/>
                    <a:pt x="7478" y="1562"/>
                    <a:pt x="7782" y="1501"/>
                  </a:cubicBezTo>
                  <a:cubicBezTo>
                    <a:pt x="7904" y="1470"/>
                    <a:pt x="7964" y="1349"/>
                    <a:pt x="7934" y="1227"/>
                  </a:cubicBezTo>
                  <a:cubicBezTo>
                    <a:pt x="7909" y="1127"/>
                    <a:pt x="7821" y="1068"/>
                    <a:pt x="7723" y="1068"/>
                  </a:cubicBezTo>
                  <a:cubicBezTo>
                    <a:pt x="7702" y="1068"/>
                    <a:pt x="7681" y="1070"/>
                    <a:pt x="7660" y="1075"/>
                  </a:cubicBezTo>
                  <a:cubicBezTo>
                    <a:pt x="7174" y="1197"/>
                    <a:pt x="6749" y="1774"/>
                    <a:pt x="6384" y="2230"/>
                  </a:cubicBezTo>
                  <a:cubicBezTo>
                    <a:pt x="6323" y="2291"/>
                    <a:pt x="6293" y="2322"/>
                    <a:pt x="6232" y="2413"/>
                  </a:cubicBezTo>
                  <a:lnTo>
                    <a:pt x="4925" y="2413"/>
                  </a:lnTo>
                  <a:lnTo>
                    <a:pt x="5168" y="2170"/>
                  </a:lnTo>
                  <a:lnTo>
                    <a:pt x="5320" y="2018"/>
                  </a:lnTo>
                  <a:lnTo>
                    <a:pt x="5654" y="1683"/>
                  </a:lnTo>
                  <a:cubicBezTo>
                    <a:pt x="6080" y="1227"/>
                    <a:pt x="6566" y="741"/>
                    <a:pt x="7144" y="650"/>
                  </a:cubicBezTo>
                  <a:cubicBezTo>
                    <a:pt x="7235" y="619"/>
                    <a:pt x="7326" y="498"/>
                    <a:pt x="7326" y="407"/>
                  </a:cubicBezTo>
                  <a:cubicBezTo>
                    <a:pt x="7296" y="285"/>
                    <a:pt x="7174" y="194"/>
                    <a:pt x="7053" y="194"/>
                  </a:cubicBezTo>
                  <a:cubicBezTo>
                    <a:pt x="6384" y="315"/>
                    <a:pt x="5837" y="893"/>
                    <a:pt x="5350" y="1379"/>
                  </a:cubicBezTo>
                  <a:lnTo>
                    <a:pt x="5016" y="1714"/>
                  </a:lnTo>
                  <a:lnTo>
                    <a:pt x="4803" y="1926"/>
                  </a:lnTo>
                  <a:cubicBezTo>
                    <a:pt x="4651" y="2078"/>
                    <a:pt x="4469" y="2291"/>
                    <a:pt x="4317" y="2322"/>
                  </a:cubicBezTo>
                  <a:cubicBezTo>
                    <a:pt x="4256" y="2322"/>
                    <a:pt x="4195" y="2413"/>
                    <a:pt x="4165" y="2474"/>
                  </a:cubicBezTo>
                  <a:cubicBezTo>
                    <a:pt x="3831" y="2474"/>
                    <a:pt x="3496" y="2474"/>
                    <a:pt x="3132" y="2534"/>
                  </a:cubicBezTo>
                  <a:lnTo>
                    <a:pt x="2949" y="2534"/>
                  </a:lnTo>
                  <a:cubicBezTo>
                    <a:pt x="3040" y="2443"/>
                    <a:pt x="3071" y="2382"/>
                    <a:pt x="3132" y="2291"/>
                  </a:cubicBezTo>
                  <a:cubicBezTo>
                    <a:pt x="3192" y="2261"/>
                    <a:pt x="3223" y="2170"/>
                    <a:pt x="3283" y="2139"/>
                  </a:cubicBezTo>
                  <a:cubicBezTo>
                    <a:pt x="3891" y="1470"/>
                    <a:pt x="4742" y="863"/>
                    <a:pt x="5654" y="437"/>
                  </a:cubicBezTo>
                  <a:cubicBezTo>
                    <a:pt x="5776" y="407"/>
                    <a:pt x="5806" y="255"/>
                    <a:pt x="5776" y="133"/>
                  </a:cubicBezTo>
                  <a:cubicBezTo>
                    <a:pt x="5730" y="40"/>
                    <a:pt x="5630" y="1"/>
                    <a:pt x="5545" y="1"/>
                  </a:cubicBezTo>
                  <a:close/>
                  <a:moveTo>
                    <a:pt x="7018" y="6298"/>
                  </a:moveTo>
                  <a:cubicBezTo>
                    <a:pt x="7019" y="6300"/>
                    <a:pt x="7021" y="6301"/>
                    <a:pt x="7022" y="6303"/>
                  </a:cubicBezTo>
                  <a:cubicBezTo>
                    <a:pt x="7021" y="6301"/>
                    <a:pt x="7019" y="6300"/>
                    <a:pt x="7018" y="6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14327025" y="3043575"/>
              <a:ext cx="217375" cy="149225"/>
            </a:xfrm>
            <a:custGeom>
              <a:rect b="b" l="l" r="r" t="t"/>
              <a:pathLst>
                <a:path extrusionOk="0" h="5969" w="8695">
                  <a:moveTo>
                    <a:pt x="1815" y="1"/>
                  </a:moveTo>
                  <a:cubicBezTo>
                    <a:pt x="1697" y="1"/>
                    <a:pt x="1579" y="2"/>
                    <a:pt x="1460" y="4"/>
                  </a:cubicBezTo>
                  <a:cubicBezTo>
                    <a:pt x="1408" y="4"/>
                    <a:pt x="1352" y="4"/>
                    <a:pt x="1294" y="4"/>
                  </a:cubicBezTo>
                  <a:cubicBezTo>
                    <a:pt x="946" y="4"/>
                    <a:pt x="522" y="26"/>
                    <a:pt x="366" y="339"/>
                  </a:cubicBezTo>
                  <a:cubicBezTo>
                    <a:pt x="1" y="1068"/>
                    <a:pt x="639" y="2314"/>
                    <a:pt x="943" y="2922"/>
                  </a:cubicBezTo>
                  <a:cubicBezTo>
                    <a:pt x="1764" y="4594"/>
                    <a:pt x="3588" y="5871"/>
                    <a:pt x="5503" y="5962"/>
                  </a:cubicBezTo>
                  <a:cubicBezTo>
                    <a:pt x="5567" y="5966"/>
                    <a:pt x="5635" y="5968"/>
                    <a:pt x="5706" y="5968"/>
                  </a:cubicBezTo>
                  <a:cubicBezTo>
                    <a:pt x="6665" y="5968"/>
                    <a:pt x="8118" y="5570"/>
                    <a:pt x="8542" y="4381"/>
                  </a:cubicBezTo>
                  <a:cubicBezTo>
                    <a:pt x="8694" y="3986"/>
                    <a:pt x="8147" y="3439"/>
                    <a:pt x="7934" y="3135"/>
                  </a:cubicBezTo>
                  <a:cubicBezTo>
                    <a:pt x="7357" y="2314"/>
                    <a:pt x="6688" y="1676"/>
                    <a:pt x="5867" y="1099"/>
                  </a:cubicBezTo>
                  <a:cubicBezTo>
                    <a:pt x="4657" y="198"/>
                    <a:pt x="3290" y="1"/>
                    <a:pt x="1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14309550" y="3036625"/>
              <a:ext cx="232550" cy="166050"/>
            </a:xfrm>
            <a:custGeom>
              <a:rect b="b" l="l" r="r" t="t"/>
              <a:pathLst>
                <a:path extrusionOk="0" h="6642" w="9302">
                  <a:moveTo>
                    <a:pt x="243" y="1"/>
                  </a:moveTo>
                  <a:cubicBezTo>
                    <a:pt x="152" y="1"/>
                    <a:pt x="81" y="55"/>
                    <a:pt x="31" y="130"/>
                  </a:cubicBezTo>
                  <a:cubicBezTo>
                    <a:pt x="1" y="252"/>
                    <a:pt x="92" y="343"/>
                    <a:pt x="183" y="404"/>
                  </a:cubicBezTo>
                  <a:cubicBezTo>
                    <a:pt x="609" y="495"/>
                    <a:pt x="1004" y="769"/>
                    <a:pt x="1369" y="1012"/>
                  </a:cubicBezTo>
                  <a:lnTo>
                    <a:pt x="1551" y="1103"/>
                  </a:lnTo>
                  <a:cubicBezTo>
                    <a:pt x="1673" y="1194"/>
                    <a:pt x="1825" y="1255"/>
                    <a:pt x="1946" y="1346"/>
                  </a:cubicBezTo>
                  <a:cubicBezTo>
                    <a:pt x="1916" y="2258"/>
                    <a:pt x="2007" y="3200"/>
                    <a:pt x="2129" y="4143"/>
                  </a:cubicBezTo>
                  <a:cubicBezTo>
                    <a:pt x="2159" y="4355"/>
                    <a:pt x="2159" y="4568"/>
                    <a:pt x="2220" y="4751"/>
                  </a:cubicBezTo>
                  <a:cubicBezTo>
                    <a:pt x="2220" y="4872"/>
                    <a:pt x="2311" y="4963"/>
                    <a:pt x="2433" y="4963"/>
                  </a:cubicBezTo>
                  <a:cubicBezTo>
                    <a:pt x="2554" y="4963"/>
                    <a:pt x="2615" y="4842"/>
                    <a:pt x="2615" y="4720"/>
                  </a:cubicBezTo>
                  <a:cubicBezTo>
                    <a:pt x="2584" y="4538"/>
                    <a:pt x="2584" y="4295"/>
                    <a:pt x="2554" y="4112"/>
                  </a:cubicBezTo>
                  <a:cubicBezTo>
                    <a:pt x="2433" y="3292"/>
                    <a:pt x="2372" y="2441"/>
                    <a:pt x="2372" y="1620"/>
                  </a:cubicBezTo>
                  <a:lnTo>
                    <a:pt x="2372" y="1620"/>
                  </a:lnTo>
                  <a:cubicBezTo>
                    <a:pt x="2433" y="1650"/>
                    <a:pt x="2463" y="1681"/>
                    <a:pt x="2554" y="1711"/>
                  </a:cubicBezTo>
                  <a:cubicBezTo>
                    <a:pt x="2858" y="1924"/>
                    <a:pt x="3192" y="2106"/>
                    <a:pt x="3496" y="2289"/>
                  </a:cubicBezTo>
                  <a:cubicBezTo>
                    <a:pt x="3648" y="3474"/>
                    <a:pt x="3800" y="4842"/>
                    <a:pt x="3892" y="6118"/>
                  </a:cubicBezTo>
                  <a:cubicBezTo>
                    <a:pt x="3892" y="6179"/>
                    <a:pt x="3952" y="6240"/>
                    <a:pt x="4074" y="6240"/>
                  </a:cubicBezTo>
                  <a:cubicBezTo>
                    <a:pt x="4195" y="6240"/>
                    <a:pt x="4256" y="6149"/>
                    <a:pt x="4256" y="6027"/>
                  </a:cubicBezTo>
                  <a:cubicBezTo>
                    <a:pt x="4195" y="4842"/>
                    <a:pt x="4074" y="3596"/>
                    <a:pt x="3922" y="2532"/>
                  </a:cubicBezTo>
                  <a:lnTo>
                    <a:pt x="3922" y="2532"/>
                  </a:lnTo>
                  <a:cubicBezTo>
                    <a:pt x="4195" y="2714"/>
                    <a:pt x="4469" y="2896"/>
                    <a:pt x="4743" y="3048"/>
                  </a:cubicBezTo>
                  <a:lnTo>
                    <a:pt x="4743" y="3079"/>
                  </a:lnTo>
                  <a:lnTo>
                    <a:pt x="4864" y="3565"/>
                  </a:lnTo>
                  <a:cubicBezTo>
                    <a:pt x="4955" y="3839"/>
                    <a:pt x="5016" y="4173"/>
                    <a:pt x="5016" y="4416"/>
                  </a:cubicBezTo>
                  <a:cubicBezTo>
                    <a:pt x="5016" y="4538"/>
                    <a:pt x="5107" y="4659"/>
                    <a:pt x="5199" y="4659"/>
                  </a:cubicBezTo>
                  <a:cubicBezTo>
                    <a:pt x="5320" y="4659"/>
                    <a:pt x="5442" y="4568"/>
                    <a:pt x="5442" y="4447"/>
                  </a:cubicBezTo>
                  <a:cubicBezTo>
                    <a:pt x="5472" y="4112"/>
                    <a:pt x="5350" y="3778"/>
                    <a:pt x="5290" y="3444"/>
                  </a:cubicBezTo>
                  <a:lnTo>
                    <a:pt x="5290" y="3383"/>
                  </a:lnTo>
                  <a:cubicBezTo>
                    <a:pt x="5502" y="3504"/>
                    <a:pt x="5685" y="3656"/>
                    <a:pt x="5928" y="3778"/>
                  </a:cubicBezTo>
                  <a:cubicBezTo>
                    <a:pt x="6141" y="3930"/>
                    <a:pt x="6384" y="4051"/>
                    <a:pt x="6597" y="4203"/>
                  </a:cubicBezTo>
                  <a:cubicBezTo>
                    <a:pt x="6597" y="4599"/>
                    <a:pt x="6901" y="5176"/>
                    <a:pt x="7205" y="5723"/>
                  </a:cubicBezTo>
                  <a:cubicBezTo>
                    <a:pt x="7357" y="6027"/>
                    <a:pt x="7569" y="6270"/>
                    <a:pt x="7600" y="6483"/>
                  </a:cubicBezTo>
                  <a:cubicBezTo>
                    <a:pt x="7626" y="6562"/>
                    <a:pt x="7721" y="6641"/>
                    <a:pt x="7825" y="6641"/>
                  </a:cubicBezTo>
                  <a:cubicBezTo>
                    <a:pt x="7841" y="6641"/>
                    <a:pt x="7857" y="6639"/>
                    <a:pt x="7873" y="6635"/>
                  </a:cubicBezTo>
                  <a:cubicBezTo>
                    <a:pt x="7965" y="6574"/>
                    <a:pt x="8056" y="6483"/>
                    <a:pt x="8025" y="6362"/>
                  </a:cubicBezTo>
                  <a:cubicBezTo>
                    <a:pt x="7934" y="6118"/>
                    <a:pt x="7782" y="5875"/>
                    <a:pt x="7600" y="5510"/>
                  </a:cubicBezTo>
                  <a:cubicBezTo>
                    <a:pt x="7448" y="5207"/>
                    <a:pt x="7235" y="4811"/>
                    <a:pt x="7113" y="4507"/>
                  </a:cubicBezTo>
                  <a:lnTo>
                    <a:pt x="7113" y="4507"/>
                  </a:lnTo>
                  <a:lnTo>
                    <a:pt x="8147" y="5176"/>
                  </a:lnTo>
                  <a:cubicBezTo>
                    <a:pt x="8299" y="5419"/>
                    <a:pt x="8390" y="5662"/>
                    <a:pt x="8451" y="5906"/>
                  </a:cubicBezTo>
                  <a:cubicBezTo>
                    <a:pt x="8476" y="6006"/>
                    <a:pt x="8564" y="6065"/>
                    <a:pt x="8645" y="6065"/>
                  </a:cubicBezTo>
                  <a:cubicBezTo>
                    <a:pt x="8662" y="6065"/>
                    <a:pt x="8678" y="6063"/>
                    <a:pt x="8694" y="6058"/>
                  </a:cubicBezTo>
                  <a:cubicBezTo>
                    <a:pt x="8816" y="6027"/>
                    <a:pt x="8907" y="5906"/>
                    <a:pt x="8846" y="5784"/>
                  </a:cubicBezTo>
                  <a:cubicBezTo>
                    <a:pt x="8846" y="5754"/>
                    <a:pt x="8816" y="5723"/>
                    <a:pt x="8816" y="5662"/>
                  </a:cubicBezTo>
                  <a:lnTo>
                    <a:pt x="8816" y="5662"/>
                  </a:lnTo>
                  <a:cubicBezTo>
                    <a:pt x="8846" y="5723"/>
                    <a:pt x="8907" y="5754"/>
                    <a:pt x="8937" y="5754"/>
                  </a:cubicBezTo>
                  <a:cubicBezTo>
                    <a:pt x="8965" y="5781"/>
                    <a:pt x="9010" y="5796"/>
                    <a:pt x="9061" y="5796"/>
                  </a:cubicBezTo>
                  <a:cubicBezTo>
                    <a:pt x="9122" y="5796"/>
                    <a:pt x="9191" y="5773"/>
                    <a:pt x="9241" y="5723"/>
                  </a:cubicBezTo>
                  <a:cubicBezTo>
                    <a:pt x="9302" y="5632"/>
                    <a:pt x="9302" y="5480"/>
                    <a:pt x="9211" y="5419"/>
                  </a:cubicBezTo>
                  <a:cubicBezTo>
                    <a:pt x="8937" y="5207"/>
                    <a:pt x="8694" y="5024"/>
                    <a:pt x="8451" y="4842"/>
                  </a:cubicBezTo>
                  <a:cubicBezTo>
                    <a:pt x="8390" y="4811"/>
                    <a:pt x="8360" y="4720"/>
                    <a:pt x="8329" y="4690"/>
                  </a:cubicBezTo>
                  <a:cubicBezTo>
                    <a:pt x="8512" y="4568"/>
                    <a:pt x="8816" y="4507"/>
                    <a:pt x="8998" y="4507"/>
                  </a:cubicBezTo>
                  <a:cubicBezTo>
                    <a:pt x="9120" y="4507"/>
                    <a:pt x="9211" y="4386"/>
                    <a:pt x="9211" y="4264"/>
                  </a:cubicBezTo>
                  <a:cubicBezTo>
                    <a:pt x="9211" y="4143"/>
                    <a:pt x="9089" y="4082"/>
                    <a:pt x="8968" y="4082"/>
                  </a:cubicBezTo>
                  <a:cubicBezTo>
                    <a:pt x="8664" y="4082"/>
                    <a:pt x="8177" y="4203"/>
                    <a:pt x="7873" y="4507"/>
                  </a:cubicBezTo>
                  <a:cubicBezTo>
                    <a:pt x="7600" y="4295"/>
                    <a:pt x="7326" y="4143"/>
                    <a:pt x="7083" y="3991"/>
                  </a:cubicBezTo>
                  <a:cubicBezTo>
                    <a:pt x="7326" y="3748"/>
                    <a:pt x="8147" y="3535"/>
                    <a:pt x="8451" y="3474"/>
                  </a:cubicBezTo>
                  <a:lnTo>
                    <a:pt x="8542" y="3444"/>
                  </a:lnTo>
                  <a:cubicBezTo>
                    <a:pt x="8664" y="3383"/>
                    <a:pt x="8755" y="3292"/>
                    <a:pt x="8694" y="3170"/>
                  </a:cubicBezTo>
                  <a:cubicBezTo>
                    <a:pt x="8669" y="3069"/>
                    <a:pt x="8581" y="3010"/>
                    <a:pt x="8500" y="3010"/>
                  </a:cubicBezTo>
                  <a:cubicBezTo>
                    <a:pt x="8483" y="3010"/>
                    <a:pt x="8467" y="3013"/>
                    <a:pt x="8451" y="3018"/>
                  </a:cubicBezTo>
                  <a:lnTo>
                    <a:pt x="8329" y="3048"/>
                  </a:lnTo>
                  <a:cubicBezTo>
                    <a:pt x="7691" y="3200"/>
                    <a:pt x="6992" y="3444"/>
                    <a:pt x="6688" y="3778"/>
                  </a:cubicBezTo>
                  <a:cubicBezTo>
                    <a:pt x="6506" y="3656"/>
                    <a:pt x="6262" y="3535"/>
                    <a:pt x="6080" y="3383"/>
                  </a:cubicBezTo>
                  <a:cubicBezTo>
                    <a:pt x="5898" y="3292"/>
                    <a:pt x="5715" y="3170"/>
                    <a:pt x="5563" y="3048"/>
                  </a:cubicBezTo>
                  <a:cubicBezTo>
                    <a:pt x="5835" y="2935"/>
                    <a:pt x="6175" y="2822"/>
                    <a:pt x="6443" y="2822"/>
                  </a:cubicBezTo>
                  <a:cubicBezTo>
                    <a:pt x="6535" y="2822"/>
                    <a:pt x="6618" y="2835"/>
                    <a:pt x="6688" y="2866"/>
                  </a:cubicBezTo>
                  <a:cubicBezTo>
                    <a:pt x="6709" y="2871"/>
                    <a:pt x="6730" y="2874"/>
                    <a:pt x="6750" y="2874"/>
                  </a:cubicBezTo>
                  <a:cubicBezTo>
                    <a:pt x="6849" y="2874"/>
                    <a:pt x="6936" y="2815"/>
                    <a:pt x="6961" y="2714"/>
                  </a:cubicBezTo>
                  <a:cubicBezTo>
                    <a:pt x="6992" y="2592"/>
                    <a:pt x="6931" y="2471"/>
                    <a:pt x="6809" y="2441"/>
                  </a:cubicBezTo>
                  <a:cubicBezTo>
                    <a:pt x="6716" y="2407"/>
                    <a:pt x="6612" y="2393"/>
                    <a:pt x="6501" y="2393"/>
                  </a:cubicBezTo>
                  <a:cubicBezTo>
                    <a:pt x="6110" y="2393"/>
                    <a:pt x="5638" y="2572"/>
                    <a:pt x="5259" y="2714"/>
                  </a:cubicBezTo>
                  <a:cubicBezTo>
                    <a:pt x="5168" y="2744"/>
                    <a:pt x="5138" y="2744"/>
                    <a:pt x="5047" y="2775"/>
                  </a:cubicBezTo>
                  <a:cubicBezTo>
                    <a:pt x="4712" y="2562"/>
                    <a:pt x="4378" y="2380"/>
                    <a:pt x="4074" y="2137"/>
                  </a:cubicBezTo>
                  <a:cubicBezTo>
                    <a:pt x="4195" y="2137"/>
                    <a:pt x="4256" y="2106"/>
                    <a:pt x="4378" y="2076"/>
                  </a:cubicBezTo>
                  <a:cubicBezTo>
                    <a:pt x="4439" y="2076"/>
                    <a:pt x="4530" y="2015"/>
                    <a:pt x="4560" y="2015"/>
                  </a:cubicBezTo>
                  <a:cubicBezTo>
                    <a:pt x="4712" y="1985"/>
                    <a:pt x="4864" y="1954"/>
                    <a:pt x="5016" y="1954"/>
                  </a:cubicBezTo>
                  <a:cubicBezTo>
                    <a:pt x="5381" y="1873"/>
                    <a:pt x="5786" y="1779"/>
                    <a:pt x="6151" y="1779"/>
                  </a:cubicBezTo>
                  <a:cubicBezTo>
                    <a:pt x="6333" y="1779"/>
                    <a:pt x="6506" y="1802"/>
                    <a:pt x="6658" y="1863"/>
                  </a:cubicBezTo>
                  <a:cubicBezTo>
                    <a:pt x="6691" y="1880"/>
                    <a:pt x="6723" y="1887"/>
                    <a:pt x="6752" y="1887"/>
                  </a:cubicBezTo>
                  <a:cubicBezTo>
                    <a:pt x="6828" y="1887"/>
                    <a:pt x="6887" y="1838"/>
                    <a:pt x="6931" y="1772"/>
                  </a:cubicBezTo>
                  <a:cubicBezTo>
                    <a:pt x="6961" y="1650"/>
                    <a:pt x="6931" y="1529"/>
                    <a:pt x="6809" y="1498"/>
                  </a:cubicBezTo>
                  <a:cubicBezTo>
                    <a:pt x="6573" y="1404"/>
                    <a:pt x="6322" y="1369"/>
                    <a:pt x="6069" y="1369"/>
                  </a:cubicBezTo>
                  <a:cubicBezTo>
                    <a:pt x="5671" y="1369"/>
                    <a:pt x="5266" y="1454"/>
                    <a:pt x="4895" y="1529"/>
                  </a:cubicBezTo>
                  <a:cubicBezTo>
                    <a:pt x="4743" y="1559"/>
                    <a:pt x="4591" y="1620"/>
                    <a:pt x="4499" y="1620"/>
                  </a:cubicBezTo>
                  <a:cubicBezTo>
                    <a:pt x="4408" y="1620"/>
                    <a:pt x="4347" y="1650"/>
                    <a:pt x="4256" y="1650"/>
                  </a:cubicBezTo>
                  <a:cubicBezTo>
                    <a:pt x="4118" y="1673"/>
                    <a:pt x="3927" y="1731"/>
                    <a:pt x="3789" y="1731"/>
                  </a:cubicBezTo>
                  <a:cubicBezTo>
                    <a:pt x="3746" y="1731"/>
                    <a:pt x="3708" y="1726"/>
                    <a:pt x="3679" y="1711"/>
                  </a:cubicBezTo>
                  <a:cubicBezTo>
                    <a:pt x="3662" y="1703"/>
                    <a:pt x="3644" y="1699"/>
                    <a:pt x="3625" y="1699"/>
                  </a:cubicBezTo>
                  <a:cubicBezTo>
                    <a:pt x="3573" y="1699"/>
                    <a:pt x="3519" y="1727"/>
                    <a:pt x="3496" y="1772"/>
                  </a:cubicBezTo>
                  <a:cubicBezTo>
                    <a:pt x="3223" y="1620"/>
                    <a:pt x="2980" y="1407"/>
                    <a:pt x="2706" y="1255"/>
                  </a:cubicBezTo>
                  <a:cubicBezTo>
                    <a:pt x="2676" y="1225"/>
                    <a:pt x="2584" y="1194"/>
                    <a:pt x="2554" y="1194"/>
                  </a:cubicBezTo>
                  <a:cubicBezTo>
                    <a:pt x="2615" y="1164"/>
                    <a:pt x="2706" y="1164"/>
                    <a:pt x="2828" y="1103"/>
                  </a:cubicBezTo>
                  <a:cubicBezTo>
                    <a:pt x="2888" y="1073"/>
                    <a:pt x="2919" y="1073"/>
                    <a:pt x="3010" y="1073"/>
                  </a:cubicBezTo>
                  <a:cubicBezTo>
                    <a:pt x="3529" y="933"/>
                    <a:pt x="4114" y="859"/>
                    <a:pt x="4712" y="859"/>
                  </a:cubicBezTo>
                  <a:cubicBezTo>
                    <a:pt x="5025" y="859"/>
                    <a:pt x="5342" y="879"/>
                    <a:pt x="5654" y="921"/>
                  </a:cubicBezTo>
                  <a:cubicBezTo>
                    <a:pt x="5776" y="921"/>
                    <a:pt x="5898" y="860"/>
                    <a:pt x="5898" y="738"/>
                  </a:cubicBezTo>
                  <a:cubicBezTo>
                    <a:pt x="5898" y="617"/>
                    <a:pt x="5806" y="495"/>
                    <a:pt x="5715" y="495"/>
                  </a:cubicBezTo>
                  <a:cubicBezTo>
                    <a:pt x="5423" y="469"/>
                    <a:pt x="5133" y="455"/>
                    <a:pt x="4848" y="455"/>
                  </a:cubicBezTo>
                  <a:cubicBezTo>
                    <a:pt x="4155" y="455"/>
                    <a:pt x="3491" y="536"/>
                    <a:pt x="2888" y="708"/>
                  </a:cubicBezTo>
                  <a:cubicBezTo>
                    <a:pt x="2828" y="708"/>
                    <a:pt x="2767" y="738"/>
                    <a:pt x="2706" y="769"/>
                  </a:cubicBezTo>
                  <a:cubicBezTo>
                    <a:pt x="2524" y="860"/>
                    <a:pt x="2372" y="890"/>
                    <a:pt x="2220" y="890"/>
                  </a:cubicBezTo>
                  <a:cubicBezTo>
                    <a:pt x="2159" y="890"/>
                    <a:pt x="2098" y="890"/>
                    <a:pt x="2068" y="921"/>
                  </a:cubicBezTo>
                  <a:cubicBezTo>
                    <a:pt x="1977" y="890"/>
                    <a:pt x="1916" y="799"/>
                    <a:pt x="1794" y="769"/>
                  </a:cubicBezTo>
                  <a:lnTo>
                    <a:pt x="1612" y="647"/>
                  </a:lnTo>
                  <a:cubicBezTo>
                    <a:pt x="1217" y="404"/>
                    <a:pt x="791" y="130"/>
                    <a:pt x="305" y="9"/>
                  </a:cubicBezTo>
                  <a:cubicBezTo>
                    <a:pt x="283" y="3"/>
                    <a:pt x="263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14241925" y="3082275"/>
              <a:ext cx="245475" cy="233025"/>
            </a:xfrm>
            <a:custGeom>
              <a:rect b="b" l="l" r="r" t="t"/>
              <a:pathLst>
                <a:path extrusionOk="0" h="9321" w="9819">
                  <a:moveTo>
                    <a:pt x="1342" y="1"/>
                  </a:moveTo>
                  <a:cubicBezTo>
                    <a:pt x="1127" y="1"/>
                    <a:pt x="925" y="54"/>
                    <a:pt x="761" y="219"/>
                  </a:cubicBezTo>
                  <a:cubicBezTo>
                    <a:pt x="1" y="979"/>
                    <a:pt x="396" y="2742"/>
                    <a:pt x="548" y="3654"/>
                  </a:cubicBezTo>
                  <a:cubicBezTo>
                    <a:pt x="1004" y="6055"/>
                    <a:pt x="2827" y="8305"/>
                    <a:pt x="5168" y="9095"/>
                  </a:cubicBezTo>
                  <a:cubicBezTo>
                    <a:pt x="5590" y="9220"/>
                    <a:pt x="6163" y="9320"/>
                    <a:pt x="6767" y="9320"/>
                  </a:cubicBezTo>
                  <a:cubicBezTo>
                    <a:pt x="7770" y="9320"/>
                    <a:pt x="8858" y="9045"/>
                    <a:pt x="9484" y="8153"/>
                  </a:cubicBezTo>
                  <a:cubicBezTo>
                    <a:pt x="9818" y="7727"/>
                    <a:pt x="9332" y="6815"/>
                    <a:pt x="9180" y="6390"/>
                  </a:cubicBezTo>
                  <a:cubicBezTo>
                    <a:pt x="8755" y="5174"/>
                    <a:pt x="8116" y="4171"/>
                    <a:pt x="7356" y="3137"/>
                  </a:cubicBezTo>
                  <a:cubicBezTo>
                    <a:pt x="6049" y="1435"/>
                    <a:pt x="4256" y="675"/>
                    <a:pt x="2250" y="159"/>
                  </a:cubicBezTo>
                  <a:cubicBezTo>
                    <a:pt x="1967" y="105"/>
                    <a:pt x="1642" y="1"/>
                    <a:pt x="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14229775" y="3057750"/>
              <a:ext cx="250775" cy="276975"/>
            </a:xfrm>
            <a:custGeom>
              <a:rect b="b" l="l" r="r" t="t"/>
              <a:pathLst>
                <a:path extrusionOk="0" h="11079" w="10031">
                  <a:moveTo>
                    <a:pt x="322" y="0"/>
                  </a:moveTo>
                  <a:cubicBezTo>
                    <a:pt x="236" y="0"/>
                    <a:pt x="151" y="47"/>
                    <a:pt x="91" y="106"/>
                  </a:cubicBezTo>
                  <a:cubicBezTo>
                    <a:pt x="0" y="228"/>
                    <a:pt x="31" y="410"/>
                    <a:pt x="152" y="501"/>
                  </a:cubicBezTo>
                  <a:cubicBezTo>
                    <a:pt x="608" y="805"/>
                    <a:pt x="1034" y="1261"/>
                    <a:pt x="1399" y="1687"/>
                  </a:cubicBezTo>
                  <a:lnTo>
                    <a:pt x="1611" y="1869"/>
                  </a:lnTo>
                  <a:cubicBezTo>
                    <a:pt x="1702" y="2021"/>
                    <a:pt x="1854" y="2173"/>
                    <a:pt x="1976" y="2295"/>
                  </a:cubicBezTo>
                  <a:cubicBezTo>
                    <a:pt x="1611" y="3419"/>
                    <a:pt x="1368" y="4635"/>
                    <a:pt x="1186" y="5851"/>
                  </a:cubicBezTo>
                  <a:lnTo>
                    <a:pt x="1064" y="6641"/>
                  </a:lnTo>
                  <a:cubicBezTo>
                    <a:pt x="1034" y="6793"/>
                    <a:pt x="1155" y="6945"/>
                    <a:pt x="1307" y="6945"/>
                  </a:cubicBezTo>
                  <a:cubicBezTo>
                    <a:pt x="1335" y="6956"/>
                    <a:pt x="1362" y="6961"/>
                    <a:pt x="1389" y="6961"/>
                  </a:cubicBezTo>
                  <a:cubicBezTo>
                    <a:pt x="1509" y="6961"/>
                    <a:pt x="1611" y="6857"/>
                    <a:pt x="1611" y="6732"/>
                  </a:cubicBezTo>
                  <a:lnTo>
                    <a:pt x="1702" y="5942"/>
                  </a:lnTo>
                  <a:cubicBezTo>
                    <a:pt x="1915" y="4878"/>
                    <a:pt x="2067" y="3754"/>
                    <a:pt x="2402" y="2751"/>
                  </a:cubicBezTo>
                  <a:lnTo>
                    <a:pt x="2584" y="2933"/>
                  </a:lnTo>
                  <a:cubicBezTo>
                    <a:pt x="2918" y="3267"/>
                    <a:pt x="3222" y="3602"/>
                    <a:pt x="3587" y="3997"/>
                  </a:cubicBezTo>
                  <a:cubicBezTo>
                    <a:pt x="3313" y="5517"/>
                    <a:pt x="3040" y="7249"/>
                    <a:pt x="2675" y="8921"/>
                  </a:cubicBezTo>
                  <a:cubicBezTo>
                    <a:pt x="2706" y="9103"/>
                    <a:pt x="2766" y="9255"/>
                    <a:pt x="2918" y="9286"/>
                  </a:cubicBezTo>
                  <a:cubicBezTo>
                    <a:pt x="2935" y="9289"/>
                    <a:pt x="2951" y="9290"/>
                    <a:pt x="2967" y="9290"/>
                  </a:cubicBezTo>
                  <a:cubicBezTo>
                    <a:pt x="3102" y="9290"/>
                    <a:pt x="3229" y="9185"/>
                    <a:pt x="3283" y="9103"/>
                  </a:cubicBezTo>
                  <a:cubicBezTo>
                    <a:pt x="3617" y="7583"/>
                    <a:pt x="3891" y="6003"/>
                    <a:pt x="4104" y="4574"/>
                  </a:cubicBezTo>
                  <a:cubicBezTo>
                    <a:pt x="4377" y="4909"/>
                    <a:pt x="4681" y="5213"/>
                    <a:pt x="4955" y="5547"/>
                  </a:cubicBezTo>
                  <a:lnTo>
                    <a:pt x="4955" y="5608"/>
                  </a:lnTo>
                  <a:cubicBezTo>
                    <a:pt x="4955" y="5790"/>
                    <a:pt x="4894" y="5972"/>
                    <a:pt x="4894" y="6216"/>
                  </a:cubicBezTo>
                  <a:cubicBezTo>
                    <a:pt x="4894" y="6611"/>
                    <a:pt x="4894" y="7036"/>
                    <a:pt x="4803" y="7340"/>
                  </a:cubicBezTo>
                  <a:cubicBezTo>
                    <a:pt x="4742" y="7492"/>
                    <a:pt x="4803" y="7644"/>
                    <a:pt x="4955" y="7675"/>
                  </a:cubicBezTo>
                  <a:cubicBezTo>
                    <a:pt x="4994" y="7690"/>
                    <a:pt x="5033" y="7698"/>
                    <a:pt x="5070" y="7698"/>
                  </a:cubicBezTo>
                  <a:cubicBezTo>
                    <a:pt x="5177" y="7698"/>
                    <a:pt x="5267" y="7635"/>
                    <a:pt x="5289" y="7523"/>
                  </a:cubicBezTo>
                  <a:cubicBezTo>
                    <a:pt x="5441" y="7128"/>
                    <a:pt x="5441" y="6611"/>
                    <a:pt x="5441" y="6216"/>
                  </a:cubicBezTo>
                  <a:lnTo>
                    <a:pt x="5441" y="6124"/>
                  </a:lnTo>
                  <a:cubicBezTo>
                    <a:pt x="5654" y="6368"/>
                    <a:pt x="5897" y="6611"/>
                    <a:pt x="6079" y="6854"/>
                  </a:cubicBezTo>
                  <a:cubicBezTo>
                    <a:pt x="6323" y="7128"/>
                    <a:pt x="6535" y="7340"/>
                    <a:pt x="6809" y="7614"/>
                  </a:cubicBezTo>
                  <a:cubicBezTo>
                    <a:pt x="6657" y="8131"/>
                    <a:pt x="6839" y="8951"/>
                    <a:pt x="7022" y="9742"/>
                  </a:cubicBezTo>
                  <a:cubicBezTo>
                    <a:pt x="7143" y="10167"/>
                    <a:pt x="7234" y="10562"/>
                    <a:pt x="7234" y="10805"/>
                  </a:cubicBezTo>
                  <a:cubicBezTo>
                    <a:pt x="7234" y="10957"/>
                    <a:pt x="7326" y="11079"/>
                    <a:pt x="7478" y="11079"/>
                  </a:cubicBezTo>
                  <a:cubicBezTo>
                    <a:pt x="7630" y="11079"/>
                    <a:pt x="7751" y="10957"/>
                    <a:pt x="7751" y="10805"/>
                  </a:cubicBezTo>
                  <a:cubicBezTo>
                    <a:pt x="7751" y="10501"/>
                    <a:pt x="7630" y="10076"/>
                    <a:pt x="7569" y="9590"/>
                  </a:cubicBezTo>
                  <a:cubicBezTo>
                    <a:pt x="7447" y="9134"/>
                    <a:pt x="7326" y="8556"/>
                    <a:pt x="7295" y="8131"/>
                  </a:cubicBezTo>
                  <a:lnTo>
                    <a:pt x="7295" y="8131"/>
                  </a:lnTo>
                  <a:cubicBezTo>
                    <a:pt x="7630" y="8526"/>
                    <a:pt x="8025" y="8951"/>
                    <a:pt x="8329" y="9346"/>
                  </a:cubicBezTo>
                  <a:cubicBezTo>
                    <a:pt x="8390" y="9711"/>
                    <a:pt x="8481" y="10076"/>
                    <a:pt x="8450" y="10349"/>
                  </a:cubicBezTo>
                  <a:cubicBezTo>
                    <a:pt x="8450" y="10501"/>
                    <a:pt x="8541" y="10623"/>
                    <a:pt x="8693" y="10623"/>
                  </a:cubicBezTo>
                  <a:cubicBezTo>
                    <a:pt x="8845" y="10623"/>
                    <a:pt x="8967" y="10501"/>
                    <a:pt x="8967" y="10349"/>
                  </a:cubicBezTo>
                  <a:lnTo>
                    <a:pt x="8967" y="10197"/>
                  </a:lnTo>
                  <a:cubicBezTo>
                    <a:pt x="8997" y="10228"/>
                    <a:pt x="9058" y="10319"/>
                    <a:pt x="9089" y="10349"/>
                  </a:cubicBezTo>
                  <a:cubicBezTo>
                    <a:pt x="9125" y="10423"/>
                    <a:pt x="9218" y="10463"/>
                    <a:pt x="9306" y="10463"/>
                  </a:cubicBezTo>
                  <a:cubicBezTo>
                    <a:pt x="9363" y="10463"/>
                    <a:pt x="9417" y="10446"/>
                    <a:pt x="9453" y="10410"/>
                  </a:cubicBezTo>
                  <a:cubicBezTo>
                    <a:pt x="9575" y="10349"/>
                    <a:pt x="9605" y="10167"/>
                    <a:pt x="9545" y="10045"/>
                  </a:cubicBezTo>
                  <a:cubicBezTo>
                    <a:pt x="9301" y="9711"/>
                    <a:pt x="9058" y="9346"/>
                    <a:pt x="8785" y="9042"/>
                  </a:cubicBezTo>
                  <a:cubicBezTo>
                    <a:pt x="8754" y="8982"/>
                    <a:pt x="8754" y="8890"/>
                    <a:pt x="8693" y="8830"/>
                  </a:cubicBezTo>
                  <a:cubicBezTo>
                    <a:pt x="8845" y="8784"/>
                    <a:pt x="9020" y="8761"/>
                    <a:pt x="9191" y="8761"/>
                  </a:cubicBezTo>
                  <a:cubicBezTo>
                    <a:pt x="9362" y="8761"/>
                    <a:pt x="9529" y="8784"/>
                    <a:pt x="9666" y="8830"/>
                  </a:cubicBezTo>
                  <a:cubicBezTo>
                    <a:pt x="9691" y="8835"/>
                    <a:pt x="9717" y="8837"/>
                    <a:pt x="9742" y="8837"/>
                  </a:cubicBezTo>
                  <a:cubicBezTo>
                    <a:pt x="9865" y="8837"/>
                    <a:pt x="9975" y="8774"/>
                    <a:pt x="10000" y="8647"/>
                  </a:cubicBezTo>
                  <a:cubicBezTo>
                    <a:pt x="10031" y="8495"/>
                    <a:pt x="9970" y="8343"/>
                    <a:pt x="9818" y="8283"/>
                  </a:cubicBezTo>
                  <a:cubicBezTo>
                    <a:pt x="9656" y="8248"/>
                    <a:pt x="9469" y="8226"/>
                    <a:pt x="9271" y="8226"/>
                  </a:cubicBezTo>
                  <a:cubicBezTo>
                    <a:pt x="8948" y="8226"/>
                    <a:pt x="8600" y="8284"/>
                    <a:pt x="8298" y="8435"/>
                  </a:cubicBezTo>
                  <a:lnTo>
                    <a:pt x="7478" y="7523"/>
                  </a:lnTo>
                  <a:cubicBezTo>
                    <a:pt x="7809" y="7357"/>
                    <a:pt x="8544" y="7339"/>
                    <a:pt x="9041" y="7339"/>
                  </a:cubicBezTo>
                  <a:cubicBezTo>
                    <a:pt x="9182" y="7339"/>
                    <a:pt x="9305" y="7340"/>
                    <a:pt x="9393" y="7340"/>
                  </a:cubicBezTo>
                  <a:lnTo>
                    <a:pt x="9575" y="7340"/>
                  </a:lnTo>
                  <a:cubicBezTo>
                    <a:pt x="9727" y="7340"/>
                    <a:pt x="9849" y="7219"/>
                    <a:pt x="9849" y="7067"/>
                  </a:cubicBezTo>
                  <a:cubicBezTo>
                    <a:pt x="9849" y="6915"/>
                    <a:pt x="9727" y="6824"/>
                    <a:pt x="9575" y="6824"/>
                  </a:cubicBezTo>
                  <a:lnTo>
                    <a:pt x="9423" y="6824"/>
                  </a:lnTo>
                  <a:cubicBezTo>
                    <a:pt x="9167" y="6806"/>
                    <a:pt x="8907" y="6793"/>
                    <a:pt x="8654" y="6793"/>
                  </a:cubicBezTo>
                  <a:cubicBezTo>
                    <a:pt x="8036" y="6793"/>
                    <a:pt x="7467" y="6869"/>
                    <a:pt x="7143" y="7128"/>
                  </a:cubicBezTo>
                  <a:cubicBezTo>
                    <a:pt x="6961" y="6884"/>
                    <a:pt x="6718" y="6641"/>
                    <a:pt x="6535" y="6428"/>
                  </a:cubicBezTo>
                  <a:cubicBezTo>
                    <a:pt x="6353" y="6246"/>
                    <a:pt x="6171" y="6003"/>
                    <a:pt x="5958" y="5821"/>
                  </a:cubicBezTo>
                  <a:cubicBezTo>
                    <a:pt x="6116" y="5812"/>
                    <a:pt x="6285" y="5805"/>
                    <a:pt x="6452" y="5805"/>
                  </a:cubicBezTo>
                  <a:cubicBezTo>
                    <a:pt x="6862" y="5805"/>
                    <a:pt x="7262" y="5843"/>
                    <a:pt x="7478" y="5972"/>
                  </a:cubicBezTo>
                  <a:cubicBezTo>
                    <a:pt x="7518" y="6003"/>
                    <a:pt x="7565" y="6016"/>
                    <a:pt x="7614" y="6016"/>
                  </a:cubicBezTo>
                  <a:cubicBezTo>
                    <a:pt x="7711" y="6016"/>
                    <a:pt x="7812" y="5962"/>
                    <a:pt x="7873" y="5881"/>
                  </a:cubicBezTo>
                  <a:cubicBezTo>
                    <a:pt x="7934" y="5790"/>
                    <a:pt x="7903" y="5608"/>
                    <a:pt x="7782" y="5517"/>
                  </a:cubicBezTo>
                  <a:cubicBezTo>
                    <a:pt x="7465" y="5299"/>
                    <a:pt x="7005" y="5249"/>
                    <a:pt x="6530" y="5249"/>
                  </a:cubicBezTo>
                  <a:cubicBezTo>
                    <a:pt x="6277" y="5249"/>
                    <a:pt x="6019" y="5263"/>
                    <a:pt x="5775" y="5273"/>
                  </a:cubicBezTo>
                  <a:lnTo>
                    <a:pt x="5502" y="5273"/>
                  </a:lnTo>
                  <a:cubicBezTo>
                    <a:pt x="5168" y="4909"/>
                    <a:pt x="4833" y="4513"/>
                    <a:pt x="4499" y="4118"/>
                  </a:cubicBezTo>
                  <a:cubicBezTo>
                    <a:pt x="4590" y="4118"/>
                    <a:pt x="4742" y="4118"/>
                    <a:pt x="4864" y="4149"/>
                  </a:cubicBezTo>
                  <a:lnTo>
                    <a:pt x="5137" y="4149"/>
                  </a:lnTo>
                  <a:cubicBezTo>
                    <a:pt x="5320" y="4149"/>
                    <a:pt x="5502" y="4179"/>
                    <a:pt x="5715" y="4179"/>
                  </a:cubicBezTo>
                  <a:cubicBezTo>
                    <a:pt x="6414" y="4240"/>
                    <a:pt x="7265" y="4270"/>
                    <a:pt x="7782" y="4665"/>
                  </a:cubicBezTo>
                  <a:cubicBezTo>
                    <a:pt x="7838" y="4708"/>
                    <a:pt x="7908" y="4730"/>
                    <a:pt x="7975" y="4730"/>
                  </a:cubicBezTo>
                  <a:cubicBezTo>
                    <a:pt x="8053" y="4730"/>
                    <a:pt x="8128" y="4700"/>
                    <a:pt x="8177" y="4635"/>
                  </a:cubicBezTo>
                  <a:cubicBezTo>
                    <a:pt x="8238" y="4513"/>
                    <a:pt x="8238" y="4331"/>
                    <a:pt x="8146" y="4270"/>
                  </a:cubicBezTo>
                  <a:cubicBezTo>
                    <a:pt x="7478" y="3723"/>
                    <a:pt x="6535" y="3693"/>
                    <a:pt x="5745" y="3662"/>
                  </a:cubicBezTo>
                  <a:cubicBezTo>
                    <a:pt x="5563" y="3662"/>
                    <a:pt x="5350" y="3602"/>
                    <a:pt x="5168" y="3602"/>
                  </a:cubicBezTo>
                  <a:lnTo>
                    <a:pt x="4864" y="3602"/>
                  </a:lnTo>
                  <a:cubicBezTo>
                    <a:pt x="4590" y="3602"/>
                    <a:pt x="4256" y="3571"/>
                    <a:pt x="4104" y="3510"/>
                  </a:cubicBezTo>
                  <a:cubicBezTo>
                    <a:pt x="4059" y="3466"/>
                    <a:pt x="3998" y="3438"/>
                    <a:pt x="3945" y="3438"/>
                  </a:cubicBezTo>
                  <a:cubicBezTo>
                    <a:pt x="3926" y="3438"/>
                    <a:pt x="3907" y="3442"/>
                    <a:pt x="3891" y="3450"/>
                  </a:cubicBezTo>
                  <a:cubicBezTo>
                    <a:pt x="3617" y="3146"/>
                    <a:pt x="3313" y="2842"/>
                    <a:pt x="3040" y="2599"/>
                  </a:cubicBezTo>
                  <a:cubicBezTo>
                    <a:pt x="3009" y="2538"/>
                    <a:pt x="2918" y="2477"/>
                    <a:pt x="2888" y="2386"/>
                  </a:cubicBezTo>
                  <a:lnTo>
                    <a:pt x="3496" y="2386"/>
                  </a:lnTo>
                  <a:cubicBezTo>
                    <a:pt x="4560" y="2386"/>
                    <a:pt x="5775" y="2659"/>
                    <a:pt x="6870" y="3146"/>
                  </a:cubicBezTo>
                  <a:cubicBezTo>
                    <a:pt x="6912" y="3171"/>
                    <a:pt x="6953" y="3182"/>
                    <a:pt x="6993" y="3182"/>
                  </a:cubicBezTo>
                  <a:cubicBezTo>
                    <a:pt x="7098" y="3182"/>
                    <a:pt x="7190" y="3104"/>
                    <a:pt x="7234" y="2994"/>
                  </a:cubicBezTo>
                  <a:cubicBezTo>
                    <a:pt x="7295" y="2842"/>
                    <a:pt x="7234" y="2720"/>
                    <a:pt x="7083" y="2659"/>
                  </a:cubicBezTo>
                  <a:cubicBezTo>
                    <a:pt x="5897" y="2173"/>
                    <a:pt x="4651" y="1869"/>
                    <a:pt x="3465" y="1869"/>
                  </a:cubicBezTo>
                  <a:lnTo>
                    <a:pt x="3192" y="1869"/>
                  </a:lnTo>
                  <a:cubicBezTo>
                    <a:pt x="2918" y="1869"/>
                    <a:pt x="2706" y="1869"/>
                    <a:pt x="2523" y="1778"/>
                  </a:cubicBezTo>
                  <a:cubicBezTo>
                    <a:pt x="2478" y="1763"/>
                    <a:pt x="2440" y="1755"/>
                    <a:pt x="2402" y="1755"/>
                  </a:cubicBezTo>
                  <a:cubicBezTo>
                    <a:pt x="2364" y="1755"/>
                    <a:pt x="2326" y="1763"/>
                    <a:pt x="2280" y="1778"/>
                  </a:cubicBezTo>
                  <a:lnTo>
                    <a:pt x="2006" y="1535"/>
                  </a:lnTo>
                  <a:lnTo>
                    <a:pt x="1824" y="1322"/>
                  </a:lnTo>
                  <a:cubicBezTo>
                    <a:pt x="1399" y="866"/>
                    <a:pt x="1003" y="380"/>
                    <a:pt x="456" y="45"/>
                  </a:cubicBezTo>
                  <a:cubicBezTo>
                    <a:pt x="414" y="14"/>
                    <a:pt x="368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14365800" y="2921325"/>
              <a:ext cx="292575" cy="155100"/>
            </a:xfrm>
            <a:custGeom>
              <a:rect b="b" l="l" r="r" t="t"/>
              <a:pathLst>
                <a:path extrusionOk="0" h="6204" w="11703">
                  <a:moveTo>
                    <a:pt x="6044" y="0"/>
                  </a:moveTo>
                  <a:cubicBezTo>
                    <a:pt x="4053" y="0"/>
                    <a:pt x="2468" y="932"/>
                    <a:pt x="912" y="2128"/>
                  </a:cubicBezTo>
                  <a:cubicBezTo>
                    <a:pt x="517" y="2432"/>
                    <a:pt x="0" y="2767"/>
                    <a:pt x="61" y="3253"/>
                  </a:cubicBezTo>
                  <a:cubicBezTo>
                    <a:pt x="213" y="4287"/>
                    <a:pt x="1793" y="5046"/>
                    <a:pt x="2553" y="5472"/>
                  </a:cubicBezTo>
                  <a:cubicBezTo>
                    <a:pt x="3500" y="5959"/>
                    <a:pt x="4586" y="6204"/>
                    <a:pt x="5681" y="6204"/>
                  </a:cubicBezTo>
                  <a:cubicBezTo>
                    <a:pt x="6978" y="6204"/>
                    <a:pt x="8288" y="5860"/>
                    <a:pt x="9392" y="5168"/>
                  </a:cubicBezTo>
                  <a:cubicBezTo>
                    <a:pt x="10335" y="4530"/>
                    <a:pt x="11702" y="2919"/>
                    <a:pt x="11216" y="1338"/>
                  </a:cubicBezTo>
                  <a:cubicBezTo>
                    <a:pt x="11095" y="821"/>
                    <a:pt x="10092" y="639"/>
                    <a:pt x="9696" y="517"/>
                  </a:cubicBezTo>
                  <a:cubicBezTo>
                    <a:pt x="8541" y="153"/>
                    <a:pt x="7356" y="31"/>
                    <a:pt x="6140" y="1"/>
                  </a:cubicBezTo>
                  <a:cubicBezTo>
                    <a:pt x="6108" y="0"/>
                    <a:pt x="6076" y="0"/>
                    <a:pt x="6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14330075" y="2913125"/>
              <a:ext cx="336650" cy="177950"/>
            </a:xfrm>
            <a:custGeom>
              <a:rect b="b" l="l" r="r" t="t"/>
              <a:pathLst>
                <a:path extrusionOk="0" h="7118" w="13466">
                  <a:moveTo>
                    <a:pt x="6156" y="0"/>
                  </a:moveTo>
                  <a:cubicBezTo>
                    <a:pt x="6120" y="0"/>
                    <a:pt x="6083" y="8"/>
                    <a:pt x="6049" y="25"/>
                  </a:cubicBezTo>
                  <a:cubicBezTo>
                    <a:pt x="4985" y="633"/>
                    <a:pt x="4043" y="1423"/>
                    <a:pt x="3374" y="2304"/>
                  </a:cubicBezTo>
                  <a:cubicBezTo>
                    <a:pt x="3314" y="2365"/>
                    <a:pt x="3253" y="2456"/>
                    <a:pt x="3192" y="2487"/>
                  </a:cubicBezTo>
                  <a:cubicBezTo>
                    <a:pt x="3040" y="2669"/>
                    <a:pt x="2949" y="2852"/>
                    <a:pt x="2736" y="2943"/>
                  </a:cubicBezTo>
                  <a:cubicBezTo>
                    <a:pt x="2675" y="2973"/>
                    <a:pt x="2645" y="3004"/>
                    <a:pt x="2645" y="3095"/>
                  </a:cubicBezTo>
                  <a:cubicBezTo>
                    <a:pt x="2523" y="3095"/>
                    <a:pt x="2402" y="3125"/>
                    <a:pt x="2250" y="3125"/>
                  </a:cubicBezTo>
                  <a:lnTo>
                    <a:pt x="1976" y="3125"/>
                  </a:lnTo>
                  <a:cubicBezTo>
                    <a:pt x="1429" y="3156"/>
                    <a:pt x="821" y="3216"/>
                    <a:pt x="213" y="3399"/>
                  </a:cubicBezTo>
                  <a:cubicBezTo>
                    <a:pt x="92" y="3429"/>
                    <a:pt x="1" y="3581"/>
                    <a:pt x="61" y="3703"/>
                  </a:cubicBezTo>
                  <a:cubicBezTo>
                    <a:pt x="84" y="3815"/>
                    <a:pt x="173" y="3878"/>
                    <a:pt x="280" y="3878"/>
                  </a:cubicBezTo>
                  <a:cubicBezTo>
                    <a:pt x="317" y="3878"/>
                    <a:pt x="356" y="3870"/>
                    <a:pt x="396" y="3855"/>
                  </a:cubicBezTo>
                  <a:cubicBezTo>
                    <a:pt x="882" y="3672"/>
                    <a:pt x="1460" y="3672"/>
                    <a:pt x="2037" y="3611"/>
                  </a:cubicBezTo>
                  <a:lnTo>
                    <a:pt x="2280" y="3611"/>
                  </a:lnTo>
                  <a:cubicBezTo>
                    <a:pt x="2493" y="3611"/>
                    <a:pt x="2675" y="3581"/>
                    <a:pt x="2858" y="3581"/>
                  </a:cubicBezTo>
                  <a:cubicBezTo>
                    <a:pt x="3496" y="4523"/>
                    <a:pt x="4317" y="5405"/>
                    <a:pt x="5107" y="6286"/>
                  </a:cubicBezTo>
                  <a:cubicBezTo>
                    <a:pt x="5289" y="6469"/>
                    <a:pt x="5441" y="6651"/>
                    <a:pt x="5654" y="6864"/>
                  </a:cubicBezTo>
                  <a:cubicBezTo>
                    <a:pt x="5700" y="6909"/>
                    <a:pt x="5761" y="6932"/>
                    <a:pt x="5825" y="6932"/>
                  </a:cubicBezTo>
                  <a:cubicBezTo>
                    <a:pt x="5890" y="6932"/>
                    <a:pt x="5958" y="6909"/>
                    <a:pt x="6019" y="6864"/>
                  </a:cubicBezTo>
                  <a:cubicBezTo>
                    <a:pt x="6140" y="6742"/>
                    <a:pt x="6140" y="6590"/>
                    <a:pt x="6019" y="6469"/>
                  </a:cubicBezTo>
                  <a:cubicBezTo>
                    <a:pt x="5867" y="6286"/>
                    <a:pt x="5685" y="6104"/>
                    <a:pt x="5472" y="5891"/>
                  </a:cubicBezTo>
                  <a:cubicBezTo>
                    <a:pt x="4773" y="5131"/>
                    <a:pt x="4043" y="4341"/>
                    <a:pt x="3435" y="3520"/>
                  </a:cubicBezTo>
                  <a:cubicBezTo>
                    <a:pt x="3496" y="3520"/>
                    <a:pt x="3618" y="3520"/>
                    <a:pt x="3709" y="3459"/>
                  </a:cubicBezTo>
                  <a:cubicBezTo>
                    <a:pt x="4165" y="3429"/>
                    <a:pt x="4621" y="3368"/>
                    <a:pt x="5077" y="3368"/>
                  </a:cubicBezTo>
                  <a:cubicBezTo>
                    <a:pt x="6080" y="4463"/>
                    <a:pt x="7235" y="5678"/>
                    <a:pt x="8268" y="6925"/>
                  </a:cubicBezTo>
                  <a:cubicBezTo>
                    <a:pt x="8306" y="7055"/>
                    <a:pt x="8400" y="7117"/>
                    <a:pt x="8489" y="7117"/>
                  </a:cubicBezTo>
                  <a:cubicBezTo>
                    <a:pt x="8545" y="7117"/>
                    <a:pt x="8598" y="7093"/>
                    <a:pt x="8633" y="7046"/>
                  </a:cubicBezTo>
                  <a:cubicBezTo>
                    <a:pt x="8755" y="6985"/>
                    <a:pt x="8755" y="6773"/>
                    <a:pt x="8694" y="6681"/>
                  </a:cubicBezTo>
                  <a:cubicBezTo>
                    <a:pt x="7721" y="5526"/>
                    <a:pt x="6688" y="4402"/>
                    <a:pt x="5745" y="3399"/>
                  </a:cubicBezTo>
                  <a:cubicBezTo>
                    <a:pt x="6171" y="3399"/>
                    <a:pt x="6596" y="3368"/>
                    <a:pt x="6992" y="3308"/>
                  </a:cubicBezTo>
                  <a:cubicBezTo>
                    <a:pt x="6992" y="3308"/>
                    <a:pt x="6992" y="3368"/>
                    <a:pt x="7052" y="3368"/>
                  </a:cubicBezTo>
                  <a:cubicBezTo>
                    <a:pt x="7144" y="3459"/>
                    <a:pt x="7296" y="3581"/>
                    <a:pt x="7447" y="3733"/>
                  </a:cubicBezTo>
                  <a:cubicBezTo>
                    <a:pt x="7751" y="3976"/>
                    <a:pt x="8055" y="4219"/>
                    <a:pt x="8268" y="4493"/>
                  </a:cubicBezTo>
                  <a:cubicBezTo>
                    <a:pt x="8309" y="4574"/>
                    <a:pt x="8390" y="4615"/>
                    <a:pt x="8475" y="4615"/>
                  </a:cubicBezTo>
                  <a:cubicBezTo>
                    <a:pt x="8518" y="4615"/>
                    <a:pt x="8562" y="4604"/>
                    <a:pt x="8603" y="4584"/>
                  </a:cubicBezTo>
                  <a:cubicBezTo>
                    <a:pt x="8724" y="4493"/>
                    <a:pt x="8755" y="4341"/>
                    <a:pt x="8663" y="4250"/>
                  </a:cubicBezTo>
                  <a:cubicBezTo>
                    <a:pt x="8451" y="3885"/>
                    <a:pt x="8116" y="3581"/>
                    <a:pt x="7751" y="3338"/>
                  </a:cubicBezTo>
                  <a:lnTo>
                    <a:pt x="7721" y="3277"/>
                  </a:lnTo>
                  <a:cubicBezTo>
                    <a:pt x="8025" y="3247"/>
                    <a:pt x="8329" y="3247"/>
                    <a:pt x="8663" y="3216"/>
                  </a:cubicBezTo>
                  <a:cubicBezTo>
                    <a:pt x="9028" y="3186"/>
                    <a:pt x="9332" y="3125"/>
                    <a:pt x="9666" y="3125"/>
                  </a:cubicBezTo>
                  <a:cubicBezTo>
                    <a:pt x="9970" y="3551"/>
                    <a:pt x="10700" y="3885"/>
                    <a:pt x="11399" y="4189"/>
                  </a:cubicBezTo>
                  <a:cubicBezTo>
                    <a:pt x="11794" y="4371"/>
                    <a:pt x="12159" y="4523"/>
                    <a:pt x="12372" y="4675"/>
                  </a:cubicBezTo>
                  <a:cubicBezTo>
                    <a:pt x="12414" y="4718"/>
                    <a:pt x="12469" y="4740"/>
                    <a:pt x="12529" y="4740"/>
                  </a:cubicBezTo>
                  <a:cubicBezTo>
                    <a:pt x="12597" y="4740"/>
                    <a:pt x="12671" y="4710"/>
                    <a:pt x="12736" y="4645"/>
                  </a:cubicBezTo>
                  <a:cubicBezTo>
                    <a:pt x="12828" y="4523"/>
                    <a:pt x="12828" y="4371"/>
                    <a:pt x="12706" y="4280"/>
                  </a:cubicBezTo>
                  <a:cubicBezTo>
                    <a:pt x="12463" y="4067"/>
                    <a:pt x="12098" y="3915"/>
                    <a:pt x="11672" y="3733"/>
                  </a:cubicBezTo>
                  <a:cubicBezTo>
                    <a:pt x="11308" y="3551"/>
                    <a:pt x="10761" y="3308"/>
                    <a:pt x="10426" y="3095"/>
                  </a:cubicBezTo>
                  <a:cubicBezTo>
                    <a:pt x="10913" y="3064"/>
                    <a:pt x="11460" y="3004"/>
                    <a:pt x="11946" y="3004"/>
                  </a:cubicBezTo>
                  <a:cubicBezTo>
                    <a:pt x="12250" y="3125"/>
                    <a:pt x="12584" y="3308"/>
                    <a:pt x="12767" y="3520"/>
                  </a:cubicBezTo>
                  <a:cubicBezTo>
                    <a:pt x="12817" y="3545"/>
                    <a:pt x="12873" y="3560"/>
                    <a:pt x="12929" y="3560"/>
                  </a:cubicBezTo>
                  <a:cubicBezTo>
                    <a:pt x="13009" y="3560"/>
                    <a:pt x="13091" y="3531"/>
                    <a:pt x="13162" y="3459"/>
                  </a:cubicBezTo>
                  <a:cubicBezTo>
                    <a:pt x="13223" y="3368"/>
                    <a:pt x="13223" y="3216"/>
                    <a:pt x="13131" y="3095"/>
                  </a:cubicBezTo>
                  <a:cubicBezTo>
                    <a:pt x="13071" y="3064"/>
                    <a:pt x="13040" y="3004"/>
                    <a:pt x="13010" y="3004"/>
                  </a:cubicBezTo>
                  <a:lnTo>
                    <a:pt x="13192" y="3004"/>
                  </a:lnTo>
                  <a:cubicBezTo>
                    <a:pt x="13344" y="3004"/>
                    <a:pt x="13466" y="2912"/>
                    <a:pt x="13466" y="2760"/>
                  </a:cubicBezTo>
                  <a:cubicBezTo>
                    <a:pt x="13466" y="2608"/>
                    <a:pt x="13344" y="2487"/>
                    <a:pt x="13192" y="2487"/>
                  </a:cubicBezTo>
                  <a:cubicBezTo>
                    <a:pt x="12949" y="2487"/>
                    <a:pt x="12679" y="2473"/>
                    <a:pt x="12409" y="2473"/>
                  </a:cubicBezTo>
                  <a:cubicBezTo>
                    <a:pt x="12274" y="2473"/>
                    <a:pt x="12139" y="2477"/>
                    <a:pt x="12007" y="2487"/>
                  </a:cubicBezTo>
                  <a:cubicBezTo>
                    <a:pt x="11946" y="2456"/>
                    <a:pt x="11855" y="2456"/>
                    <a:pt x="11794" y="2396"/>
                  </a:cubicBezTo>
                  <a:cubicBezTo>
                    <a:pt x="11916" y="2152"/>
                    <a:pt x="12128" y="1849"/>
                    <a:pt x="12341" y="1697"/>
                  </a:cubicBezTo>
                  <a:cubicBezTo>
                    <a:pt x="12432" y="1605"/>
                    <a:pt x="12493" y="1423"/>
                    <a:pt x="12372" y="1301"/>
                  </a:cubicBezTo>
                  <a:cubicBezTo>
                    <a:pt x="12320" y="1233"/>
                    <a:pt x="12240" y="1194"/>
                    <a:pt x="12159" y="1194"/>
                  </a:cubicBezTo>
                  <a:cubicBezTo>
                    <a:pt x="12095" y="1194"/>
                    <a:pt x="12030" y="1218"/>
                    <a:pt x="11976" y="1271"/>
                  </a:cubicBezTo>
                  <a:cubicBezTo>
                    <a:pt x="11672" y="1484"/>
                    <a:pt x="11308" y="2001"/>
                    <a:pt x="11186" y="2487"/>
                  </a:cubicBezTo>
                  <a:cubicBezTo>
                    <a:pt x="10821" y="2487"/>
                    <a:pt x="10426" y="2517"/>
                    <a:pt x="10062" y="2548"/>
                  </a:cubicBezTo>
                  <a:cubicBezTo>
                    <a:pt x="10122" y="2152"/>
                    <a:pt x="10821" y="1301"/>
                    <a:pt x="11034" y="997"/>
                  </a:cubicBezTo>
                  <a:lnTo>
                    <a:pt x="11156" y="876"/>
                  </a:lnTo>
                  <a:cubicBezTo>
                    <a:pt x="11217" y="785"/>
                    <a:pt x="11217" y="633"/>
                    <a:pt x="11125" y="511"/>
                  </a:cubicBezTo>
                  <a:cubicBezTo>
                    <a:pt x="11069" y="469"/>
                    <a:pt x="11006" y="446"/>
                    <a:pt x="10943" y="446"/>
                  </a:cubicBezTo>
                  <a:cubicBezTo>
                    <a:pt x="10869" y="446"/>
                    <a:pt x="10795" y="476"/>
                    <a:pt x="10730" y="542"/>
                  </a:cubicBezTo>
                  <a:lnTo>
                    <a:pt x="10609" y="663"/>
                  </a:lnTo>
                  <a:cubicBezTo>
                    <a:pt x="10092" y="1301"/>
                    <a:pt x="9545" y="2031"/>
                    <a:pt x="9514" y="2548"/>
                  </a:cubicBezTo>
                  <a:cubicBezTo>
                    <a:pt x="9210" y="2608"/>
                    <a:pt x="8937" y="2608"/>
                    <a:pt x="8633" y="2639"/>
                  </a:cubicBezTo>
                  <a:cubicBezTo>
                    <a:pt x="8390" y="2669"/>
                    <a:pt x="8116" y="2669"/>
                    <a:pt x="7843" y="2700"/>
                  </a:cubicBezTo>
                  <a:cubicBezTo>
                    <a:pt x="8147" y="2304"/>
                    <a:pt x="8542" y="1757"/>
                    <a:pt x="8846" y="1636"/>
                  </a:cubicBezTo>
                  <a:cubicBezTo>
                    <a:pt x="8998" y="1605"/>
                    <a:pt x="9028" y="1453"/>
                    <a:pt x="8998" y="1301"/>
                  </a:cubicBezTo>
                  <a:cubicBezTo>
                    <a:pt x="8953" y="1189"/>
                    <a:pt x="8857" y="1126"/>
                    <a:pt x="8749" y="1126"/>
                  </a:cubicBezTo>
                  <a:cubicBezTo>
                    <a:pt x="8711" y="1126"/>
                    <a:pt x="8672" y="1134"/>
                    <a:pt x="8633" y="1149"/>
                  </a:cubicBezTo>
                  <a:cubicBezTo>
                    <a:pt x="8116" y="1332"/>
                    <a:pt x="7660" y="2001"/>
                    <a:pt x="7265" y="2548"/>
                  </a:cubicBezTo>
                  <a:cubicBezTo>
                    <a:pt x="7235" y="2639"/>
                    <a:pt x="7174" y="2700"/>
                    <a:pt x="7113" y="2760"/>
                  </a:cubicBezTo>
                  <a:cubicBezTo>
                    <a:pt x="6627" y="2791"/>
                    <a:pt x="6140" y="2821"/>
                    <a:pt x="5654" y="2821"/>
                  </a:cubicBezTo>
                  <a:cubicBezTo>
                    <a:pt x="5715" y="2760"/>
                    <a:pt x="5806" y="2639"/>
                    <a:pt x="5867" y="2548"/>
                  </a:cubicBezTo>
                  <a:cubicBezTo>
                    <a:pt x="5928" y="2487"/>
                    <a:pt x="5988" y="2396"/>
                    <a:pt x="6049" y="2365"/>
                  </a:cubicBezTo>
                  <a:cubicBezTo>
                    <a:pt x="6171" y="2244"/>
                    <a:pt x="6323" y="2092"/>
                    <a:pt x="6444" y="1940"/>
                  </a:cubicBezTo>
                  <a:cubicBezTo>
                    <a:pt x="6900" y="1423"/>
                    <a:pt x="7417" y="815"/>
                    <a:pt x="8025" y="663"/>
                  </a:cubicBezTo>
                  <a:cubicBezTo>
                    <a:pt x="8177" y="633"/>
                    <a:pt x="8268" y="481"/>
                    <a:pt x="8207" y="359"/>
                  </a:cubicBezTo>
                  <a:cubicBezTo>
                    <a:pt x="8183" y="240"/>
                    <a:pt x="8084" y="158"/>
                    <a:pt x="7999" y="158"/>
                  </a:cubicBezTo>
                  <a:cubicBezTo>
                    <a:pt x="7976" y="158"/>
                    <a:pt x="7953" y="164"/>
                    <a:pt x="7934" y="177"/>
                  </a:cubicBezTo>
                  <a:cubicBezTo>
                    <a:pt x="7174" y="359"/>
                    <a:pt x="6566" y="1028"/>
                    <a:pt x="6049" y="1605"/>
                  </a:cubicBezTo>
                  <a:cubicBezTo>
                    <a:pt x="5928" y="1757"/>
                    <a:pt x="5837" y="1879"/>
                    <a:pt x="5685" y="2031"/>
                  </a:cubicBezTo>
                  <a:cubicBezTo>
                    <a:pt x="5593" y="2092"/>
                    <a:pt x="5563" y="2183"/>
                    <a:pt x="5472" y="2244"/>
                  </a:cubicBezTo>
                  <a:cubicBezTo>
                    <a:pt x="5320" y="2456"/>
                    <a:pt x="5107" y="2700"/>
                    <a:pt x="4955" y="2760"/>
                  </a:cubicBezTo>
                  <a:cubicBezTo>
                    <a:pt x="4864" y="2791"/>
                    <a:pt x="4803" y="2821"/>
                    <a:pt x="4803" y="2912"/>
                  </a:cubicBezTo>
                  <a:cubicBezTo>
                    <a:pt x="4408" y="2943"/>
                    <a:pt x="4013" y="2973"/>
                    <a:pt x="3618" y="3004"/>
                  </a:cubicBezTo>
                  <a:cubicBezTo>
                    <a:pt x="3557" y="3004"/>
                    <a:pt x="3466" y="3004"/>
                    <a:pt x="3405" y="3064"/>
                  </a:cubicBezTo>
                  <a:cubicBezTo>
                    <a:pt x="3466" y="2973"/>
                    <a:pt x="3557" y="2912"/>
                    <a:pt x="3587" y="2791"/>
                  </a:cubicBezTo>
                  <a:cubicBezTo>
                    <a:pt x="3618" y="2700"/>
                    <a:pt x="3648" y="2669"/>
                    <a:pt x="3739" y="2608"/>
                  </a:cubicBezTo>
                  <a:cubicBezTo>
                    <a:pt x="4378" y="1788"/>
                    <a:pt x="5289" y="1028"/>
                    <a:pt x="6292" y="481"/>
                  </a:cubicBezTo>
                  <a:cubicBezTo>
                    <a:pt x="6414" y="390"/>
                    <a:pt x="6444" y="238"/>
                    <a:pt x="6414" y="116"/>
                  </a:cubicBezTo>
                  <a:cubicBezTo>
                    <a:pt x="6348" y="50"/>
                    <a:pt x="6251" y="0"/>
                    <a:pt x="6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14130975" y="3065650"/>
              <a:ext cx="223450" cy="324975"/>
            </a:xfrm>
            <a:custGeom>
              <a:rect b="b" l="l" r="r" t="t"/>
              <a:pathLst>
                <a:path extrusionOk="0" h="12999" w="8938">
                  <a:moveTo>
                    <a:pt x="2625" y="1"/>
                  </a:moveTo>
                  <a:cubicBezTo>
                    <a:pt x="2520" y="1"/>
                    <a:pt x="2415" y="20"/>
                    <a:pt x="2311" y="64"/>
                  </a:cubicBezTo>
                  <a:cubicBezTo>
                    <a:pt x="1186" y="580"/>
                    <a:pt x="791" y="2708"/>
                    <a:pt x="578" y="3711"/>
                  </a:cubicBezTo>
                  <a:cubicBezTo>
                    <a:pt x="1" y="6538"/>
                    <a:pt x="1065" y="9729"/>
                    <a:pt x="3284" y="11614"/>
                  </a:cubicBezTo>
                  <a:cubicBezTo>
                    <a:pt x="4059" y="12285"/>
                    <a:pt x="5398" y="12999"/>
                    <a:pt x="6703" y="12999"/>
                  </a:cubicBezTo>
                  <a:cubicBezTo>
                    <a:pt x="7291" y="12999"/>
                    <a:pt x="7871" y="12854"/>
                    <a:pt x="8390" y="12495"/>
                  </a:cubicBezTo>
                  <a:cubicBezTo>
                    <a:pt x="8937" y="12192"/>
                    <a:pt x="8816" y="10976"/>
                    <a:pt x="8816" y="10459"/>
                  </a:cubicBezTo>
                  <a:cubicBezTo>
                    <a:pt x="8846" y="8970"/>
                    <a:pt x="8633" y="7571"/>
                    <a:pt x="8208" y="6112"/>
                  </a:cubicBezTo>
                  <a:cubicBezTo>
                    <a:pt x="7569" y="3681"/>
                    <a:pt x="5928" y="2131"/>
                    <a:pt x="3952" y="672"/>
                  </a:cubicBezTo>
                  <a:cubicBezTo>
                    <a:pt x="3578" y="397"/>
                    <a:pt x="3103" y="1"/>
                    <a:pt x="2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14126425" y="3027625"/>
              <a:ext cx="236350" cy="384775"/>
            </a:xfrm>
            <a:custGeom>
              <a:rect b="b" l="l" r="r" t="t"/>
              <a:pathLst>
                <a:path extrusionOk="0" h="15391" w="9454">
                  <a:moveTo>
                    <a:pt x="1989" y="0"/>
                  </a:moveTo>
                  <a:cubicBezTo>
                    <a:pt x="1936" y="0"/>
                    <a:pt x="1880" y="20"/>
                    <a:pt x="1824" y="65"/>
                  </a:cubicBezTo>
                  <a:cubicBezTo>
                    <a:pt x="1672" y="187"/>
                    <a:pt x="1611" y="369"/>
                    <a:pt x="1733" y="521"/>
                  </a:cubicBezTo>
                  <a:cubicBezTo>
                    <a:pt x="2128" y="1068"/>
                    <a:pt x="2341" y="1706"/>
                    <a:pt x="2584" y="2345"/>
                  </a:cubicBezTo>
                  <a:lnTo>
                    <a:pt x="2675" y="2649"/>
                  </a:lnTo>
                  <a:cubicBezTo>
                    <a:pt x="2766" y="2892"/>
                    <a:pt x="2827" y="3074"/>
                    <a:pt x="2918" y="3287"/>
                  </a:cubicBezTo>
                  <a:cubicBezTo>
                    <a:pt x="2007" y="4351"/>
                    <a:pt x="1247" y="5627"/>
                    <a:pt x="517" y="6843"/>
                  </a:cubicBezTo>
                  <a:lnTo>
                    <a:pt x="61" y="7633"/>
                  </a:lnTo>
                  <a:cubicBezTo>
                    <a:pt x="0" y="7785"/>
                    <a:pt x="31" y="7968"/>
                    <a:pt x="183" y="8059"/>
                  </a:cubicBezTo>
                  <a:cubicBezTo>
                    <a:pt x="231" y="8078"/>
                    <a:pt x="282" y="8088"/>
                    <a:pt x="333" y="8088"/>
                  </a:cubicBezTo>
                  <a:cubicBezTo>
                    <a:pt x="441" y="8088"/>
                    <a:pt x="546" y="8041"/>
                    <a:pt x="608" y="7937"/>
                  </a:cubicBezTo>
                  <a:cubicBezTo>
                    <a:pt x="760" y="7664"/>
                    <a:pt x="912" y="7390"/>
                    <a:pt x="1095" y="7147"/>
                  </a:cubicBezTo>
                  <a:cubicBezTo>
                    <a:pt x="1733" y="6022"/>
                    <a:pt x="2432" y="4928"/>
                    <a:pt x="3192" y="3956"/>
                  </a:cubicBezTo>
                  <a:cubicBezTo>
                    <a:pt x="3222" y="4047"/>
                    <a:pt x="3253" y="4138"/>
                    <a:pt x="3283" y="4260"/>
                  </a:cubicBezTo>
                  <a:cubicBezTo>
                    <a:pt x="3526" y="4776"/>
                    <a:pt x="3709" y="5263"/>
                    <a:pt x="3891" y="5810"/>
                  </a:cubicBezTo>
                  <a:cubicBezTo>
                    <a:pt x="2979" y="7360"/>
                    <a:pt x="1885" y="9123"/>
                    <a:pt x="791" y="10795"/>
                  </a:cubicBezTo>
                  <a:cubicBezTo>
                    <a:pt x="730" y="10855"/>
                    <a:pt x="760" y="11068"/>
                    <a:pt x="912" y="11159"/>
                  </a:cubicBezTo>
                  <a:cubicBezTo>
                    <a:pt x="976" y="11210"/>
                    <a:pt x="1045" y="11234"/>
                    <a:pt x="1112" y="11234"/>
                  </a:cubicBezTo>
                  <a:cubicBezTo>
                    <a:pt x="1206" y="11234"/>
                    <a:pt x="1297" y="11187"/>
                    <a:pt x="1368" y="11099"/>
                  </a:cubicBezTo>
                  <a:cubicBezTo>
                    <a:pt x="2402" y="9609"/>
                    <a:pt x="3344" y="7998"/>
                    <a:pt x="4225" y="6570"/>
                  </a:cubicBezTo>
                  <a:cubicBezTo>
                    <a:pt x="4377" y="7056"/>
                    <a:pt x="4560" y="7512"/>
                    <a:pt x="4712" y="7998"/>
                  </a:cubicBezTo>
                  <a:lnTo>
                    <a:pt x="4681" y="8059"/>
                  </a:lnTo>
                  <a:cubicBezTo>
                    <a:pt x="4560" y="8241"/>
                    <a:pt x="4469" y="8484"/>
                    <a:pt x="4408" y="8697"/>
                  </a:cubicBezTo>
                  <a:cubicBezTo>
                    <a:pt x="4225" y="9153"/>
                    <a:pt x="4013" y="9609"/>
                    <a:pt x="3770" y="9883"/>
                  </a:cubicBezTo>
                  <a:cubicBezTo>
                    <a:pt x="3648" y="10004"/>
                    <a:pt x="3648" y="10217"/>
                    <a:pt x="3770" y="10339"/>
                  </a:cubicBezTo>
                  <a:cubicBezTo>
                    <a:pt x="3815" y="10399"/>
                    <a:pt x="3899" y="10430"/>
                    <a:pt x="3986" y="10430"/>
                  </a:cubicBezTo>
                  <a:cubicBezTo>
                    <a:pt x="4074" y="10430"/>
                    <a:pt x="4165" y="10399"/>
                    <a:pt x="4225" y="10339"/>
                  </a:cubicBezTo>
                  <a:cubicBezTo>
                    <a:pt x="4560" y="9943"/>
                    <a:pt x="4773" y="9427"/>
                    <a:pt x="4985" y="8971"/>
                  </a:cubicBezTo>
                  <a:cubicBezTo>
                    <a:pt x="4985" y="8940"/>
                    <a:pt x="5016" y="8940"/>
                    <a:pt x="5016" y="8880"/>
                  </a:cubicBezTo>
                  <a:cubicBezTo>
                    <a:pt x="5168" y="9244"/>
                    <a:pt x="5289" y="9609"/>
                    <a:pt x="5441" y="9943"/>
                  </a:cubicBezTo>
                  <a:lnTo>
                    <a:pt x="5897" y="11099"/>
                  </a:lnTo>
                  <a:cubicBezTo>
                    <a:pt x="5502" y="11585"/>
                    <a:pt x="5350" y="12558"/>
                    <a:pt x="5198" y="13469"/>
                  </a:cubicBezTo>
                  <a:cubicBezTo>
                    <a:pt x="5137" y="14016"/>
                    <a:pt x="5046" y="14472"/>
                    <a:pt x="4925" y="14746"/>
                  </a:cubicBezTo>
                  <a:cubicBezTo>
                    <a:pt x="4864" y="14898"/>
                    <a:pt x="4925" y="15080"/>
                    <a:pt x="5137" y="15141"/>
                  </a:cubicBezTo>
                  <a:cubicBezTo>
                    <a:pt x="5178" y="15166"/>
                    <a:pt x="5221" y="15177"/>
                    <a:pt x="5263" y="15177"/>
                  </a:cubicBezTo>
                  <a:cubicBezTo>
                    <a:pt x="5378" y="15177"/>
                    <a:pt x="5488" y="15092"/>
                    <a:pt x="5533" y="14959"/>
                  </a:cubicBezTo>
                  <a:cubicBezTo>
                    <a:pt x="5654" y="14624"/>
                    <a:pt x="5715" y="14138"/>
                    <a:pt x="5836" y="13561"/>
                  </a:cubicBezTo>
                  <a:cubicBezTo>
                    <a:pt x="5928" y="13013"/>
                    <a:pt x="6019" y="12345"/>
                    <a:pt x="6201" y="11889"/>
                  </a:cubicBezTo>
                  <a:cubicBezTo>
                    <a:pt x="6414" y="12466"/>
                    <a:pt x="6596" y="13074"/>
                    <a:pt x="6779" y="13682"/>
                  </a:cubicBezTo>
                  <a:cubicBezTo>
                    <a:pt x="6748" y="14077"/>
                    <a:pt x="6627" y="14503"/>
                    <a:pt x="6475" y="14807"/>
                  </a:cubicBezTo>
                  <a:cubicBezTo>
                    <a:pt x="6414" y="14959"/>
                    <a:pt x="6475" y="15141"/>
                    <a:pt x="6657" y="15232"/>
                  </a:cubicBezTo>
                  <a:cubicBezTo>
                    <a:pt x="6699" y="15257"/>
                    <a:pt x="6743" y="15269"/>
                    <a:pt x="6786" y="15269"/>
                  </a:cubicBezTo>
                  <a:cubicBezTo>
                    <a:pt x="6900" y="15269"/>
                    <a:pt x="7008" y="15190"/>
                    <a:pt x="7052" y="15080"/>
                  </a:cubicBezTo>
                  <a:cubicBezTo>
                    <a:pt x="7083" y="15050"/>
                    <a:pt x="7083" y="14959"/>
                    <a:pt x="7143" y="14928"/>
                  </a:cubicBezTo>
                  <a:cubicBezTo>
                    <a:pt x="7143" y="15020"/>
                    <a:pt x="7174" y="15080"/>
                    <a:pt x="7204" y="15172"/>
                  </a:cubicBezTo>
                  <a:cubicBezTo>
                    <a:pt x="7231" y="15304"/>
                    <a:pt x="7396" y="15390"/>
                    <a:pt x="7538" y="15390"/>
                  </a:cubicBezTo>
                  <a:cubicBezTo>
                    <a:pt x="7559" y="15390"/>
                    <a:pt x="7580" y="15388"/>
                    <a:pt x="7599" y="15384"/>
                  </a:cubicBezTo>
                  <a:cubicBezTo>
                    <a:pt x="7751" y="15354"/>
                    <a:pt x="7873" y="15172"/>
                    <a:pt x="7812" y="15020"/>
                  </a:cubicBezTo>
                  <a:cubicBezTo>
                    <a:pt x="7721" y="14564"/>
                    <a:pt x="7599" y="14047"/>
                    <a:pt x="7447" y="13591"/>
                  </a:cubicBezTo>
                  <a:lnTo>
                    <a:pt x="7447" y="13287"/>
                  </a:lnTo>
                  <a:cubicBezTo>
                    <a:pt x="7812" y="13348"/>
                    <a:pt x="8207" y="13500"/>
                    <a:pt x="8481" y="13682"/>
                  </a:cubicBezTo>
                  <a:cubicBezTo>
                    <a:pt x="8537" y="13727"/>
                    <a:pt x="8597" y="13747"/>
                    <a:pt x="8656" y="13747"/>
                  </a:cubicBezTo>
                  <a:cubicBezTo>
                    <a:pt x="8759" y="13747"/>
                    <a:pt x="8860" y="13687"/>
                    <a:pt x="8937" y="13591"/>
                  </a:cubicBezTo>
                  <a:cubicBezTo>
                    <a:pt x="9028" y="13439"/>
                    <a:pt x="8998" y="13257"/>
                    <a:pt x="8846" y="13135"/>
                  </a:cubicBezTo>
                  <a:cubicBezTo>
                    <a:pt x="8529" y="12872"/>
                    <a:pt x="7962" y="12631"/>
                    <a:pt x="7401" y="12631"/>
                  </a:cubicBezTo>
                  <a:cubicBezTo>
                    <a:pt x="7315" y="12631"/>
                    <a:pt x="7228" y="12637"/>
                    <a:pt x="7143" y="12649"/>
                  </a:cubicBezTo>
                  <a:cubicBezTo>
                    <a:pt x="6992" y="12193"/>
                    <a:pt x="6840" y="11767"/>
                    <a:pt x="6657" y="11311"/>
                  </a:cubicBezTo>
                  <a:cubicBezTo>
                    <a:pt x="6686" y="11308"/>
                    <a:pt x="6716" y="11306"/>
                    <a:pt x="6748" y="11306"/>
                  </a:cubicBezTo>
                  <a:cubicBezTo>
                    <a:pt x="7302" y="11306"/>
                    <a:pt x="8381" y="11776"/>
                    <a:pt x="8754" y="11919"/>
                  </a:cubicBezTo>
                  <a:lnTo>
                    <a:pt x="8967" y="12010"/>
                  </a:lnTo>
                  <a:cubicBezTo>
                    <a:pt x="9005" y="12026"/>
                    <a:pt x="9045" y="12033"/>
                    <a:pt x="9085" y="12033"/>
                  </a:cubicBezTo>
                  <a:cubicBezTo>
                    <a:pt x="9203" y="12033"/>
                    <a:pt x="9317" y="11965"/>
                    <a:pt x="9362" y="11828"/>
                  </a:cubicBezTo>
                  <a:cubicBezTo>
                    <a:pt x="9454" y="11676"/>
                    <a:pt x="9362" y="11463"/>
                    <a:pt x="9210" y="11402"/>
                  </a:cubicBezTo>
                  <a:lnTo>
                    <a:pt x="9028" y="11311"/>
                  </a:lnTo>
                  <a:cubicBezTo>
                    <a:pt x="8235" y="10953"/>
                    <a:pt x="7377" y="10638"/>
                    <a:pt x="6744" y="10638"/>
                  </a:cubicBezTo>
                  <a:cubicBezTo>
                    <a:pt x="6626" y="10638"/>
                    <a:pt x="6515" y="10649"/>
                    <a:pt x="6414" y="10673"/>
                  </a:cubicBezTo>
                  <a:cubicBezTo>
                    <a:pt x="6292" y="10339"/>
                    <a:pt x="6140" y="10004"/>
                    <a:pt x="6019" y="9670"/>
                  </a:cubicBezTo>
                  <a:lnTo>
                    <a:pt x="5684" y="8758"/>
                  </a:lnTo>
                  <a:lnTo>
                    <a:pt x="5684" y="8758"/>
                  </a:lnTo>
                  <a:cubicBezTo>
                    <a:pt x="6292" y="8971"/>
                    <a:pt x="7022" y="9244"/>
                    <a:pt x="7235" y="9609"/>
                  </a:cubicBezTo>
                  <a:cubicBezTo>
                    <a:pt x="7311" y="9704"/>
                    <a:pt x="7410" y="9752"/>
                    <a:pt x="7512" y="9752"/>
                  </a:cubicBezTo>
                  <a:cubicBezTo>
                    <a:pt x="7572" y="9752"/>
                    <a:pt x="7634" y="9735"/>
                    <a:pt x="7691" y="9700"/>
                  </a:cubicBezTo>
                  <a:cubicBezTo>
                    <a:pt x="7843" y="9579"/>
                    <a:pt x="7903" y="9396"/>
                    <a:pt x="7782" y="9244"/>
                  </a:cubicBezTo>
                  <a:cubicBezTo>
                    <a:pt x="7387" y="8667"/>
                    <a:pt x="6444" y="8363"/>
                    <a:pt x="5684" y="8089"/>
                  </a:cubicBezTo>
                  <a:cubicBezTo>
                    <a:pt x="5563" y="8059"/>
                    <a:pt x="5502" y="7998"/>
                    <a:pt x="5381" y="7968"/>
                  </a:cubicBezTo>
                  <a:cubicBezTo>
                    <a:pt x="5168" y="7421"/>
                    <a:pt x="4955" y="6843"/>
                    <a:pt x="4773" y="6266"/>
                  </a:cubicBezTo>
                  <a:lnTo>
                    <a:pt x="4773" y="6266"/>
                  </a:lnTo>
                  <a:cubicBezTo>
                    <a:pt x="4925" y="6357"/>
                    <a:pt x="5046" y="6387"/>
                    <a:pt x="5198" y="6448"/>
                  </a:cubicBezTo>
                  <a:cubicBezTo>
                    <a:pt x="5320" y="6509"/>
                    <a:pt x="5411" y="6539"/>
                    <a:pt x="5502" y="6600"/>
                  </a:cubicBezTo>
                  <a:cubicBezTo>
                    <a:pt x="5684" y="6722"/>
                    <a:pt x="5928" y="6813"/>
                    <a:pt x="6110" y="6904"/>
                  </a:cubicBezTo>
                  <a:cubicBezTo>
                    <a:pt x="6870" y="7238"/>
                    <a:pt x="7782" y="7664"/>
                    <a:pt x="8147" y="8363"/>
                  </a:cubicBezTo>
                  <a:cubicBezTo>
                    <a:pt x="8204" y="8458"/>
                    <a:pt x="8296" y="8505"/>
                    <a:pt x="8395" y="8505"/>
                  </a:cubicBezTo>
                  <a:cubicBezTo>
                    <a:pt x="8454" y="8505"/>
                    <a:pt x="8515" y="8488"/>
                    <a:pt x="8572" y="8454"/>
                  </a:cubicBezTo>
                  <a:cubicBezTo>
                    <a:pt x="8724" y="8393"/>
                    <a:pt x="8754" y="8211"/>
                    <a:pt x="8694" y="8059"/>
                  </a:cubicBezTo>
                  <a:cubicBezTo>
                    <a:pt x="8207" y="7208"/>
                    <a:pt x="7204" y="6752"/>
                    <a:pt x="6384" y="6326"/>
                  </a:cubicBezTo>
                  <a:cubicBezTo>
                    <a:pt x="6140" y="6235"/>
                    <a:pt x="5958" y="6144"/>
                    <a:pt x="5776" y="6022"/>
                  </a:cubicBezTo>
                  <a:cubicBezTo>
                    <a:pt x="5684" y="5992"/>
                    <a:pt x="5563" y="5931"/>
                    <a:pt x="5411" y="5870"/>
                  </a:cubicBezTo>
                  <a:cubicBezTo>
                    <a:pt x="5168" y="5779"/>
                    <a:pt x="4742" y="5567"/>
                    <a:pt x="4651" y="5415"/>
                  </a:cubicBezTo>
                  <a:cubicBezTo>
                    <a:pt x="4621" y="5354"/>
                    <a:pt x="4499" y="5263"/>
                    <a:pt x="4408" y="5263"/>
                  </a:cubicBezTo>
                  <a:cubicBezTo>
                    <a:pt x="4256" y="4807"/>
                    <a:pt x="4043" y="4411"/>
                    <a:pt x="3861" y="3956"/>
                  </a:cubicBezTo>
                  <a:cubicBezTo>
                    <a:pt x="3830" y="3864"/>
                    <a:pt x="3800" y="3743"/>
                    <a:pt x="3739" y="3682"/>
                  </a:cubicBezTo>
                  <a:lnTo>
                    <a:pt x="3739" y="3682"/>
                  </a:lnTo>
                  <a:cubicBezTo>
                    <a:pt x="3861" y="3712"/>
                    <a:pt x="3982" y="3804"/>
                    <a:pt x="4134" y="3834"/>
                  </a:cubicBezTo>
                  <a:cubicBezTo>
                    <a:pt x="4195" y="3864"/>
                    <a:pt x="4317" y="3895"/>
                    <a:pt x="4408" y="3956"/>
                  </a:cubicBezTo>
                  <a:cubicBezTo>
                    <a:pt x="5563" y="4442"/>
                    <a:pt x="6748" y="5232"/>
                    <a:pt x="7782" y="6235"/>
                  </a:cubicBezTo>
                  <a:cubicBezTo>
                    <a:pt x="7843" y="6281"/>
                    <a:pt x="7926" y="6304"/>
                    <a:pt x="8010" y="6304"/>
                  </a:cubicBezTo>
                  <a:cubicBezTo>
                    <a:pt x="8093" y="6304"/>
                    <a:pt x="8177" y="6281"/>
                    <a:pt x="8238" y="6235"/>
                  </a:cubicBezTo>
                  <a:cubicBezTo>
                    <a:pt x="8359" y="6114"/>
                    <a:pt x="8359" y="5870"/>
                    <a:pt x="8238" y="5779"/>
                  </a:cubicBezTo>
                  <a:cubicBezTo>
                    <a:pt x="7174" y="4715"/>
                    <a:pt x="5928" y="3864"/>
                    <a:pt x="4651" y="3378"/>
                  </a:cubicBezTo>
                  <a:cubicBezTo>
                    <a:pt x="4560" y="3348"/>
                    <a:pt x="4469" y="3287"/>
                    <a:pt x="4347" y="3256"/>
                  </a:cubicBezTo>
                  <a:cubicBezTo>
                    <a:pt x="4104" y="3135"/>
                    <a:pt x="3830" y="3074"/>
                    <a:pt x="3648" y="2922"/>
                  </a:cubicBezTo>
                  <a:cubicBezTo>
                    <a:pt x="3557" y="2831"/>
                    <a:pt x="3496" y="2831"/>
                    <a:pt x="3405" y="2831"/>
                  </a:cubicBezTo>
                  <a:cubicBezTo>
                    <a:pt x="3374" y="2679"/>
                    <a:pt x="3283" y="2588"/>
                    <a:pt x="3253" y="2436"/>
                  </a:cubicBezTo>
                  <a:lnTo>
                    <a:pt x="3131" y="2132"/>
                  </a:lnTo>
                  <a:cubicBezTo>
                    <a:pt x="2918" y="1433"/>
                    <a:pt x="2645" y="764"/>
                    <a:pt x="2219" y="156"/>
                  </a:cubicBezTo>
                  <a:cubicBezTo>
                    <a:pt x="2162" y="60"/>
                    <a:pt x="2080" y="0"/>
                    <a:pt x="1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14417475" y="2471950"/>
              <a:ext cx="276625" cy="182200"/>
            </a:xfrm>
            <a:custGeom>
              <a:rect b="b" l="l" r="r" t="t"/>
              <a:pathLst>
                <a:path extrusionOk="0" h="7288" w="11065">
                  <a:moveTo>
                    <a:pt x="9166" y="0"/>
                  </a:moveTo>
                  <a:cubicBezTo>
                    <a:pt x="8848" y="0"/>
                    <a:pt x="8517" y="42"/>
                    <a:pt x="8298" y="42"/>
                  </a:cubicBezTo>
                  <a:cubicBezTo>
                    <a:pt x="7082" y="103"/>
                    <a:pt x="5958" y="407"/>
                    <a:pt x="4803" y="833"/>
                  </a:cubicBezTo>
                  <a:cubicBezTo>
                    <a:pt x="2857" y="1562"/>
                    <a:pt x="1672" y="2991"/>
                    <a:pt x="669" y="4723"/>
                  </a:cubicBezTo>
                  <a:cubicBezTo>
                    <a:pt x="395" y="5118"/>
                    <a:pt x="0" y="5635"/>
                    <a:pt x="274" y="6091"/>
                  </a:cubicBezTo>
                  <a:cubicBezTo>
                    <a:pt x="760" y="7003"/>
                    <a:pt x="2523" y="7155"/>
                    <a:pt x="3404" y="7246"/>
                  </a:cubicBezTo>
                  <a:cubicBezTo>
                    <a:pt x="3643" y="7274"/>
                    <a:pt x="3884" y="7288"/>
                    <a:pt x="4126" y="7288"/>
                  </a:cubicBezTo>
                  <a:cubicBezTo>
                    <a:pt x="6254" y="7288"/>
                    <a:pt x="8438" y="6230"/>
                    <a:pt x="9666" y="4511"/>
                  </a:cubicBezTo>
                  <a:cubicBezTo>
                    <a:pt x="10365" y="3538"/>
                    <a:pt x="11064" y="1593"/>
                    <a:pt x="10000" y="255"/>
                  </a:cubicBezTo>
                  <a:cubicBezTo>
                    <a:pt x="9842" y="50"/>
                    <a:pt x="9512" y="0"/>
                    <a:pt x="9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14391625" y="2465200"/>
              <a:ext cx="306250" cy="195675"/>
            </a:xfrm>
            <a:custGeom>
              <a:rect b="b" l="l" r="r" t="t"/>
              <a:pathLst>
                <a:path extrusionOk="0" h="7827" w="12250">
                  <a:moveTo>
                    <a:pt x="9196" y="1"/>
                  </a:moveTo>
                  <a:cubicBezTo>
                    <a:pt x="9078" y="1"/>
                    <a:pt x="8982" y="60"/>
                    <a:pt x="8907" y="160"/>
                  </a:cubicBezTo>
                  <a:lnTo>
                    <a:pt x="8876" y="312"/>
                  </a:lnTo>
                  <a:cubicBezTo>
                    <a:pt x="8603" y="1103"/>
                    <a:pt x="8359" y="1984"/>
                    <a:pt x="8542" y="2501"/>
                  </a:cubicBezTo>
                  <a:cubicBezTo>
                    <a:pt x="8268" y="2622"/>
                    <a:pt x="7995" y="2774"/>
                    <a:pt x="7751" y="2896"/>
                  </a:cubicBezTo>
                  <a:cubicBezTo>
                    <a:pt x="7508" y="3018"/>
                    <a:pt x="7235" y="3109"/>
                    <a:pt x="7022" y="3230"/>
                  </a:cubicBezTo>
                  <a:cubicBezTo>
                    <a:pt x="7144" y="2744"/>
                    <a:pt x="7326" y="2136"/>
                    <a:pt x="7600" y="1893"/>
                  </a:cubicBezTo>
                  <a:cubicBezTo>
                    <a:pt x="7691" y="1832"/>
                    <a:pt x="7691" y="1650"/>
                    <a:pt x="7630" y="1528"/>
                  </a:cubicBezTo>
                  <a:cubicBezTo>
                    <a:pt x="7581" y="1463"/>
                    <a:pt x="7506" y="1433"/>
                    <a:pt x="7428" y="1433"/>
                  </a:cubicBezTo>
                  <a:cubicBezTo>
                    <a:pt x="7361" y="1433"/>
                    <a:pt x="7291" y="1455"/>
                    <a:pt x="7235" y="1498"/>
                  </a:cubicBezTo>
                  <a:cubicBezTo>
                    <a:pt x="6779" y="1832"/>
                    <a:pt x="6596" y="2622"/>
                    <a:pt x="6444" y="3261"/>
                  </a:cubicBezTo>
                  <a:cubicBezTo>
                    <a:pt x="6414" y="3352"/>
                    <a:pt x="6414" y="3413"/>
                    <a:pt x="6384" y="3504"/>
                  </a:cubicBezTo>
                  <a:cubicBezTo>
                    <a:pt x="5928" y="3717"/>
                    <a:pt x="5472" y="3929"/>
                    <a:pt x="5016" y="4112"/>
                  </a:cubicBezTo>
                  <a:lnTo>
                    <a:pt x="5107" y="3777"/>
                  </a:lnTo>
                  <a:cubicBezTo>
                    <a:pt x="5168" y="3686"/>
                    <a:pt x="5198" y="3565"/>
                    <a:pt x="5198" y="3504"/>
                  </a:cubicBezTo>
                  <a:cubicBezTo>
                    <a:pt x="5259" y="3352"/>
                    <a:pt x="5320" y="3170"/>
                    <a:pt x="5381" y="2957"/>
                  </a:cubicBezTo>
                  <a:cubicBezTo>
                    <a:pt x="5624" y="2318"/>
                    <a:pt x="5928" y="1559"/>
                    <a:pt x="6414" y="1194"/>
                  </a:cubicBezTo>
                  <a:cubicBezTo>
                    <a:pt x="6536" y="1103"/>
                    <a:pt x="6566" y="951"/>
                    <a:pt x="6475" y="799"/>
                  </a:cubicBezTo>
                  <a:cubicBezTo>
                    <a:pt x="6438" y="725"/>
                    <a:pt x="6368" y="685"/>
                    <a:pt x="6284" y="685"/>
                  </a:cubicBezTo>
                  <a:cubicBezTo>
                    <a:pt x="6230" y="685"/>
                    <a:pt x="6170" y="702"/>
                    <a:pt x="6110" y="738"/>
                  </a:cubicBezTo>
                  <a:cubicBezTo>
                    <a:pt x="5472" y="1194"/>
                    <a:pt x="5168" y="2015"/>
                    <a:pt x="4894" y="2744"/>
                  </a:cubicBezTo>
                  <a:cubicBezTo>
                    <a:pt x="4803" y="2926"/>
                    <a:pt x="4773" y="3078"/>
                    <a:pt x="4712" y="3230"/>
                  </a:cubicBezTo>
                  <a:cubicBezTo>
                    <a:pt x="4651" y="3322"/>
                    <a:pt x="4621" y="3413"/>
                    <a:pt x="4590" y="3504"/>
                  </a:cubicBezTo>
                  <a:cubicBezTo>
                    <a:pt x="4499" y="3717"/>
                    <a:pt x="4408" y="4081"/>
                    <a:pt x="4286" y="4142"/>
                  </a:cubicBezTo>
                  <a:cubicBezTo>
                    <a:pt x="4195" y="4173"/>
                    <a:pt x="4165" y="4264"/>
                    <a:pt x="4165" y="4385"/>
                  </a:cubicBezTo>
                  <a:cubicBezTo>
                    <a:pt x="3830" y="4568"/>
                    <a:pt x="3435" y="4720"/>
                    <a:pt x="3101" y="4902"/>
                  </a:cubicBezTo>
                  <a:cubicBezTo>
                    <a:pt x="3040" y="4932"/>
                    <a:pt x="2949" y="4993"/>
                    <a:pt x="2919" y="5024"/>
                  </a:cubicBezTo>
                  <a:cubicBezTo>
                    <a:pt x="2949" y="4902"/>
                    <a:pt x="2979" y="4841"/>
                    <a:pt x="2979" y="4720"/>
                  </a:cubicBezTo>
                  <a:cubicBezTo>
                    <a:pt x="3040" y="4629"/>
                    <a:pt x="3040" y="4568"/>
                    <a:pt x="3071" y="4477"/>
                  </a:cubicBezTo>
                  <a:cubicBezTo>
                    <a:pt x="3375" y="3504"/>
                    <a:pt x="3952" y="2470"/>
                    <a:pt x="4712" y="1559"/>
                  </a:cubicBezTo>
                  <a:cubicBezTo>
                    <a:pt x="4773" y="1437"/>
                    <a:pt x="4773" y="1285"/>
                    <a:pt x="4651" y="1194"/>
                  </a:cubicBezTo>
                  <a:cubicBezTo>
                    <a:pt x="4609" y="1152"/>
                    <a:pt x="4553" y="1129"/>
                    <a:pt x="4494" y="1129"/>
                  </a:cubicBezTo>
                  <a:cubicBezTo>
                    <a:pt x="4425" y="1129"/>
                    <a:pt x="4352" y="1159"/>
                    <a:pt x="4286" y="1224"/>
                  </a:cubicBezTo>
                  <a:cubicBezTo>
                    <a:pt x="3496" y="2166"/>
                    <a:pt x="2888" y="3261"/>
                    <a:pt x="2584" y="4294"/>
                  </a:cubicBezTo>
                  <a:cubicBezTo>
                    <a:pt x="2523" y="4385"/>
                    <a:pt x="2523" y="4446"/>
                    <a:pt x="2493" y="4568"/>
                  </a:cubicBezTo>
                  <a:cubicBezTo>
                    <a:pt x="2432" y="4781"/>
                    <a:pt x="2371" y="5024"/>
                    <a:pt x="2280" y="5176"/>
                  </a:cubicBezTo>
                  <a:cubicBezTo>
                    <a:pt x="2219" y="5206"/>
                    <a:pt x="2189" y="5297"/>
                    <a:pt x="2219" y="5358"/>
                  </a:cubicBezTo>
                  <a:cubicBezTo>
                    <a:pt x="2128" y="5388"/>
                    <a:pt x="2007" y="5480"/>
                    <a:pt x="1885" y="5510"/>
                  </a:cubicBezTo>
                  <a:lnTo>
                    <a:pt x="1672" y="5632"/>
                  </a:lnTo>
                  <a:cubicBezTo>
                    <a:pt x="1125" y="5844"/>
                    <a:pt x="548" y="6118"/>
                    <a:pt x="92" y="6513"/>
                  </a:cubicBezTo>
                  <a:cubicBezTo>
                    <a:pt x="1" y="6574"/>
                    <a:pt x="1" y="6726"/>
                    <a:pt x="61" y="6847"/>
                  </a:cubicBezTo>
                  <a:cubicBezTo>
                    <a:pt x="112" y="6898"/>
                    <a:pt x="189" y="6920"/>
                    <a:pt x="270" y="6920"/>
                  </a:cubicBezTo>
                  <a:cubicBezTo>
                    <a:pt x="335" y="6920"/>
                    <a:pt x="402" y="6905"/>
                    <a:pt x="457" y="6878"/>
                  </a:cubicBezTo>
                  <a:cubicBezTo>
                    <a:pt x="852" y="6543"/>
                    <a:pt x="1399" y="6300"/>
                    <a:pt x="1885" y="6088"/>
                  </a:cubicBezTo>
                  <a:lnTo>
                    <a:pt x="2128" y="5966"/>
                  </a:lnTo>
                  <a:cubicBezTo>
                    <a:pt x="2280" y="5905"/>
                    <a:pt x="2463" y="5814"/>
                    <a:pt x="2615" y="5753"/>
                  </a:cubicBezTo>
                  <a:cubicBezTo>
                    <a:pt x="3557" y="6422"/>
                    <a:pt x="4621" y="6969"/>
                    <a:pt x="5685" y="7455"/>
                  </a:cubicBezTo>
                  <a:lnTo>
                    <a:pt x="6384" y="7790"/>
                  </a:lnTo>
                  <a:cubicBezTo>
                    <a:pt x="6410" y="7816"/>
                    <a:pt x="6445" y="7827"/>
                    <a:pt x="6484" y="7827"/>
                  </a:cubicBezTo>
                  <a:cubicBezTo>
                    <a:pt x="6581" y="7827"/>
                    <a:pt x="6696" y="7755"/>
                    <a:pt x="6718" y="7668"/>
                  </a:cubicBezTo>
                  <a:cubicBezTo>
                    <a:pt x="6779" y="7577"/>
                    <a:pt x="6718" y="7364"/>
                    <a:pt x="6596" y="7334"/>
                  </a:cubicBezTo>
                  <a:lnTo>
                    <a:pt x="5928" y="6999"/>
                  </a:lnTo>
                  <a:cubicBezTo>
                    <a:pt x="4955" y="6543"/>
                    <a:pt x="4013" y="6088"/>
                    <a:pt x="3131" y="5480"/>
                  </a:cubicBezTo>
                  <a:lnTo>
                    <a:pt x="3375" y="5358"/>
                  </a:lnTo>
                  <a:cubicBezTo>
                    <a:pt x="3800" y="5176"/>
                    <a:pt x="4195" y="4932"/>
                    <a:pt x="4621" y="4750"/>
                  </a:cubicBezTo>
                  <a:cubicBezTo>
                    <a:pt x="5958" y="5388"/>
                    <a:pt x="7478" y="6148"/>
                    <a:pt x="8907" y="6969"/>
                  </a:cubicBezTo>
                  <a:cubicBezTo>
                    <a:pt x="8970" y="7080"/>
                    <a:pt x="9042" y="7125"/>
                    <a:pt x="9109" y="7125"/>
                  </a:cubicBezTo>
                  <a:cubicBezTo>
                    <a:pt x="9170" y="7125"/>
                    <a:pt x="9228" y="7088"/>
                    <a:pt x="9271" y="7030"/>
                  </a:cubicBezTo>
                  <a:cubicBezTo>
                    <a:pt x="9332" y="6908"/>
                    <a:pt x="9302" y="6756"/>
                    <a:pt x="9150" y="6695"/>
                  </a:cubicBezTo>
                  <a:cubicBezTo>
                    <a:pt x="7843" y="5966"/>
                    <a:pt x="6475" y="5297"/>
                    <a:pt x="5229" y="4689"/>
                  </a:cubicBezTo>
                  <a:cubicBezTo>
                    <a:pt x="5624" y="4537"/>
                    <a:pt x="5989" y="4325"/>
                    <a:pt x="6384" y="4173"/>
                  </a:cubicBezTo>
                  <a:cubicBezTo>
                    <a:pt x="6384" y="4173"/>
                    <a:pt x="6414" y="4173"/>
                    <a:pt x="6414" y="4233"/>
                  </a:cubicBezTo>
                  <a:cubicBezTo>
                    <a:pt x="6566" y="4294"/>
                    <a:pt x="6748" y="4325"/>
                    <a:pt x="6931" y="4416"/>
                  </a:cubicBezTo>
                  <a:cubicBezTo>
                    <a:pt x="7326" y="4537"/>
                    <a:pt x="7691" y="4629"/>
                    <a:pt x="7964" y="4841"/>
                  </a:cubicBezTo>
                  <a:cubicBezTo>
                    <a:pt x="8015" y="4866"/>
                    <a:pt x="8070" y="4881"/>
                    <a:pt x="8127" y="4881"/>
                  </a:cubicBezTo>
                  <a:cubicBezTo>
                    <a:pt x="8207" y="4881"/>
                    <a:pt x="8288" y="4852"/>
                    <a:pt x="8359" y="4781"/>
                  </a:cubicBezTo>
                  <a:cubicBezTo>
                    <a:pt x="8420" y="4689"/>
                    <a:pt x="8420" y="4537"/>
                    <a:pt x="8299" y="4416"/>
                  </a:cubicBezTo>
                  <a:cubicBezTo>
                    <a:pt x="7964" y="4142"/>
                    <a:pt x="7508" y="3990"/>
                    <a:pt x="7144" y="3869"/>
                  </a:cubicBezTo>
                  <a:cubicBezTo>
                    <a:pt x="7083" y="3869"/>
                    <a:pt x="7083" y="3869"/>
                    <a:pt x="7052" y="3838"/>
                  </a:cubicBezTo>
                  <a:cubicBezTo>
                    <a:pt x="7326" y="3686"/>
                    <a:pt x="7630" y="3565"/>
                    <a:pt x="7903" y="3413"/>
                  </a:cubicBezTo>
                  <a:lnTo>
                    <a:pt x="8815" y="2957"/>
                  </a:lnTo>
                  <a:cubicBezTo>
                    <a:pt x="9271" y="3230"/>
                    <a:pt x="10062" y="3322"/>
                    <a:pt x="10821" y="3352"/>
                  </a:cubicBezTo>
                  <a:cubicBezTo>
                    <a:pt x="11247" y="3382"/>
                    <a:pt x="11642" y="3382"/>
                    <a:pt x="11885" y="3473"/>
                  </a:cubicBezTo>
                  <a:cubicBezTo>
                    <a:pt x="11905" y="3477"/>
                    <a:pt x="11924" y="3479"/>
                    <a:pt x="11943" y="3479"/>
                  </a:cubicBezTo>
                  <a:cubicBezTo>
                    <a:pt x="12068" y="3479"/>
                    <a:pt x="12167" y="3393"/>
                    <a:pt x="12220" y="3261"/>
                  </a:cubicBezTo>
                  <a:cubicBezTo>
                    <a:pt x="12250" y="3109"/>
                    <a:pt x="12189" y="3018"/>
                    <a:pt x="12037" y="2926"/>
                  </a:cubicBezTo>
                  <a:cubicBezTo>
                    <a:pt x="11764" y="2866"/>
                    <a:pt x="11338" y="2805"/>
                    <a:pt x="10852" y="2774"/>
                  </a:cubicBezTo>
                  <a:cubicBezTo>
                    <a:pt x="10426" y="2744"/>
                    <a:pt x="9879" y="2714"/>
                    <a:pt x="9454" y="2622"/>
                  </a:cubicBezTo>
                  <a:cubicBezTo>
                    <a:pt x="9910" y="2410"/>
                    <a:pt x="10396" y="2197"/>
                    <a:pt x="10852" y="2015"/>
                  </a:cubicBezTo>
                  <a:cubicBezTo>
                    <a:pt x="11186" y="2015"/>
                    <a:pt x="11581" y="2106"/>
                    <a:pt x="11794" y="2166"/>
                  </a:cubicBezTo>
                  <a:cubicBezTo>
                    <a:pt x="11820" y="2172"/>
                    <a:pt x="11845" y="2174"/>
                    <a:pt x="11870" y="2174"/>
                  </a:cubicBezTo>
                  <a:cubicBezTo>
                    <a:pt x="11987" y="2174"/>
                    <a:pt x="12083" y="2115"/>
                    <a:pt x="12159" y="2015"/>
                  </a:cubicBezTo>
                  <a:cubicBezTo>
                    <a:pt x="12189" y="1863"/>
                    <a:pt x="12098" y="1711"/>
                    <a:pt x="12007" y="1680"/>
                  </a:cubicBezTo>
                  <a:cubicBezTo>
                    <a:pt x="11946" y="1680"/>
                    <a:pt x="11916" y="1650"/>
                    <a:pt x="11855" y="1650"/>
                  </a:cubicBezTo>
                  <a:cubicBezTo>
                    <a:pt x="11916" y="1589"/>
                    <a:pt x="11946" y="1589"/>
                    <a:pt x="12037" y="1559"/>
                  </a:cubicBezTo>
                  <a:cubicBezTo>
                    <a:pt x="12189" y="1528"/>
                    <a:pt x="12250" y="1376"/>
                    <a:pt x="12189" y="1224"/>
                  </a:cubicBezTo>
                  <a:cubicBezTo>
                    <a:pt x="12167" y="1114"/>
                    <a:pt x="12081" y="1036"/>
                    <a:pt x="11978" y="1036"/>
                  </a:cubicBezTo>
                  <a:cubicBezTo>
                    <a:pt x="11939" y="1036"/>
                    <a:pt x="11897" y="1047"/>
                    <a:pt x="11855" y="1072"/>
                  </a:cubicBezTo>
                  <a:cubicBezTo>
                    <a:pt x="11460" y="1194"/>
                    <a:pt x="11095" y="1346"/>
                    <a:pt x="10730" y="1498"/>
                  </a:cubicBezTo>
                  <a:lnTo>
                    <a:pt x="10518" y="1498"/>
                  </a:lnTo>
                  <a:cubicBezTo>
                    <a:pt x="10518" y="1194"/>
                    <a:pt x="10639" y="829"/>
                    <a:pt x="10791" y="616"/>
                  </a:cubicBezTo>
                  <a:cubicBezTo>
                    <a:pt x="10852" y="495"/>
                    <a:pt x="10821" y="343"/>
                    <a:pt x="10700" y="282"/>
                  </a:cubicBezTo>
                  <a:cubicBezTo>
                    <a:pt x="10652" y="246"/>
                    <a:pt x="10599" y="229"/>
                    <a:pt x="10549" y="229"/>
                  </a:cubicBezTo>
                  <a:cubicBezTo>
                    <a:pt x="10473" y="229"/>
                    <a:pt x="10402" y="269"/>
                    <a:pt x="10366" y="343"/>
                  </a:cubicBezTo>
                  <a:cubicBezTo>
                    <a:pt x="10183" y="677"/>
                    <a:pt x="9970" y="1255"/>
                    <a:pt x="10062" y="1802"/>
                  </a:cubicBezTo>
                  <a:cubicBezTo>
                    <a:pt x="9727" y="1954"/>
                    <a:pt x="9332" y="2106"/>
                    <a:pt x="8998" y="2288"/>
                  </a:cubicBezTo>
                  <a:cubicBezTo>
                    <a:pt x="8907" y="1863"/>
                    <a:pt x="9210" y="829"/>
                    <a:pt x="9362" y="495"/>
                  </a:cubicBezTo>
                  <a:lnTo>
                    <a:pt x="9423" y="343"/>
                  </a:lnTo>
                  <a:cubicBezTo>
                    <a:pt x="9454" y="191"/>
                    <a:pt x="9362" y="69"/>
                    <a:pt x="9271" y="8"/>
                  </a:cubicBezTo>
                  <a:cubicBezTo>
                    <a:pt x="9245" y="3"/>
                    <a:pt x="9220" y="1"/>
                    <a:pt x="9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14203925" y="2180225"/>
              <a:ext cx="275875" cy="182700"/>
            </a:xfrm>
            <a:custGeom>
              <a:rect b="b" l="l" r="r" t="t"/>
              <a:pathLst>
                <a:path extrusionOk="0" h="7308" w="11035">
                  <a:moveTo>
                    <a:pt x="9130" y="1"/>
                  </a:moveTo>
                  <a:cubicBezTo>
                    <a:pt x="8823" y="1"/>
                    <a:pt x="8509" y="39"/>
                    <a:pt x="8299" y="39"/>
                  </a:cubicBezTo>
                  <a:cubicBezTo>
                    <a:pt x="7083" y="131"/>
                    <a:pt x="5928" y="404"/>
                    <a:pt x="4803" y="830"/>
                  </a:cubicBezTo>
                  <a:cubicBezTo>
                    <a:pt x="2858" y="1559"/>
                    <a:pt x="1673" y="3018"/>
                    <a:pt x="639" y="4720"/>
                  </a:cubicBezTo>
                  <a:cubicBezTo>
                    <a:pt x="396" y="5146"/>
                    <a:pt x="1" y="5632"/>
                    <a:pt x="274" y="6088"/>
                  </a:cubicBezTo>
                  <a:cubicBezTo>
                    <a:pt x="761" y="7000"/>
                    <a:pt x="2524" y="7152"/>
                    <a:pt x="3375" y="7274"/>
                  </a:cubicBezTo>
                  <a:cubicBezTo>
                    <a:pt x="3594" y="7296"/>
                    <a:pt x="3816" y="7307"/>
                    <a:pt x="4037" y="7307"/>
                  </a:cubicBezTo>
                  <a:cubicBezTo>
                    <a:pt x="6209" y="7307"/>
                    <a:pt x="8426" y="6248"/>
                    <a:pt x="9667" y="4538"/>
                  </a:cubicBezTo>
                  <a:cubicBezTo>
                    <a:pt x="10335" y="3565"/>
                    <a:pt x="11034" y="1590"/>
                    <a:pt x="10001" y="283"/>
                  </a:cubicBezTo>
                  <a:cubicBezTo>
                    <a:pt x="9837" y="53"/>
                    <a:pt x="9489" y="1"/>
                    <a:pt x="9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14176575" y="2173400"/>
              <a:ext cx="307025" cy="195700"/>
            </a:xfrm>
            <a:custGeom>
              <a:rect b="b" l="l" r="r" t="t"/>
              <a:pathLst>
                <a:path extrusionOk="0" h="7828" w="12281">
                  <a:moveTo>
                    <a:pt x="9196" y="1"/>
                  </a:moveTo>
                  <a:cubicBezTo>
                    <a:pt x="9079" y="1"/>
                    <a:pt x="8987" y="60"/>
                    <a:pt x="8937" y="160"/>
                  </a:cubicBezTo>
                  <a:lnTo>
                    <a:pt x="8907" y="312"/>
                  </a:lnTo>
                  <a:cubicBezTo>
                    <a:pt x="8633" y="1103"/>
                    <a:pt x="8359" y="1984"/>
                    <a:pt x="8542" y="2531"/>
                  </a:cubicBezTo>
                  <a:cubicBezTo>
                    <a:pt x="8299" y="2623"/>
                    <a:pt x="8025" y="2774"/>
                    <a:pt x="7752" y="2896"/>
                  </a:cubicBezTo>
                  <a:cubicBezTo>
                    <a:pt x="7539" y="3018"/>
                    <a:pt x="7265" y="3139"/>
                    <a:pt x="7022" y="3230"/>
                  </a:cubicBezTo>
                  <a:cubicBezTo>
                    <a:pt x="7144" y="2744"/>
                    <a:pt x="7326" y="2136"/>
                    <a:pt x="7600" y="1923"/>
                  </a:cubicBezTo>
                  <a:cubicBezTo>
                    <a:pt x="7721" y="1832"/>
                    <a:pt x="7721" y="1650"/>
                    <a:pt x="7630" y="1528"/>
                  </a:cubicBezTo>
                  <a:cubicBezTo>
                    <a:pt x="7597" y="1463"/>
                    <a:pt x="7530" y="1433"/>
                    <a:pt x="7456" y="1433"/>
                  </a:cubicBezTo>
                  <a:cubicBezTo>
                    <a:pt x="7391" y="1433"/>
                    <a:pt x="7322" y="1456"/>
                    <a:pt x="7265" y="1498"/>
                  </a:cubicBezTo>
                  <a:cubicBezTo>
                    <a:pt x="6809" y="1832"/>
                    <a:pt x="6627" y="2623"/>
                    <a:pt x="6475" y="3291"/>
                  </a:cubicBezTo>
                  <a:cubicBezTo>
                    <a:pt x="6414" y="3352"/>
                    <a:pt x="6414" y="3443"/>
                    <a:pt x="6384" y="3504"/>
                  </a:cubicBezTo>
                  <a:cubicBezTo>
                    <a:pt x="5928" y="3747"/>
                    <a:pt x="5472" y="3930"/>
                    <a:pt x="5016" y="4112"/>
                  </a:cubicBezTo>
                  <a:lnTo>
                    <a:pt x="5137" y="3778"/>
                  </a:lnTo>
                  <a:cubicBezTo>
                    <a:pt x="5168" y="3686"/>
                    <a:pt x="5198" y="3595"/>
                    <a:pt x="5198" y="3504"/>
                  </a:cubicBezTo>
                  <a:cubicBezTo>
                    <a:pt x="5289" y="3352"/>
                    <a:pt x="5320" y="3170"/>
                    <a:pt x="5411" y="2987"/>
                  </a:cubicBezTo>
                  <a:cubicBezTo>
                    <a:pt x="5624" y="2319"/>
                    <a:pt x="5928" y="1559"/>
                    <a:pt x="6414" y="1194"/>
                  </a:cubicBezTo>
                  <a:cubicBezTo>
                    <a:pt x="6536" y="1103"/>
                    <a:pt x="6566" y="951"/>
                    <a:pt x="6505" y="799"/>
                  </a:cubicBezTo>
                  <a:cubicBezTo>
                    <a:pt x="6446" y="739"/>
                    <a:pt x="6361" y="693"/>
                    <a:pt x="6267" y="693"/>
                  </a:cubicBezTo>
                  <a:cubicBezTo>
                    <a:pt x="6216" y="693"/>
                    <a:pt x="6163" y="706"/>
                    <a:pt x="6110" y="738"/>
                  </a:cubicBezTo>
                  <a:cubicBezTo>
                    <a:pt x="5472" y="1194"/>
                    <a:pt x="5168" y="2015"/>
                    <a:pt x="4894" y="2744"/>
                  </a:cubicBezTo>
                  <a:cubicBezTo>
                    <a:pt x="4834" y="2926"/>
                    <a:pt x="4803" y="3078"/>
                    <a:pt x="4712" y="3230"/>
                  </a:cubicBezTo>
                  <a:cubicBezTo>
                    <a:pt x="4682" y="3322"/>
                    <a:pt x="4651" y="3413"/>
                    <a:pt x="4590" y="3504"/>
                  </a:cubicBezTo>
                  <a:cubicBezTo>
                    <a:pt x="4530" y="3717"/>
                    <a:pt x="4408" y="4082"/>
                    <a:pt x="4286" y="4142"/>
                  </a:cubicBezTo>
                  <a:cubicBezTo>
                    <a:pt x="4226" y="4203"/>
                    <a:pt x="4195" y="4264"/>
                    <a:pt x="4195" y="4385"/>
                  </a:cubicBezTo>
                  <a:cubicBezTo>
                    <a:pt x="3830" y="4568"/>
                    <a:pt x="3466" y="4720"/>
                    <a:pt x="3131" y="4902"/>
                  </a:cubicBezTo>
                  <a:cubicBezTo>
                    <a:pt x="3040" y="4963"/>
                    <a:pt x="2979" y="4993"/>
                    <a:pt x="2919" y="5024"/>
                  </a:cubicBezTo>
                  <a:cubicBezTo>
                    <a:pt x="2979" y="4902"/>
                    <a:pt x="3010" y="4841"/>
                    <a:pt x="3010" y="4720"/>
                  </a:cubicBezTo>
                  <a:cubicBezTo>
                    <a:pt x="3040" y="4629"/>
                    <a:pt x="3040" y="4568"/>
                    <a:pt x="3071" y="4477"/>
                  </a:cubicBezTo>
                  <a:cubicBezTo>
                    <a:pt x="3375" y="3504"/>
                    <a:pt x="3952" y="2471"/>
                    <a:pt x="4712" y="1559"/>
                  </a:cubicBezTo>
                  <a:cubicBezTo>
                    <a:pt x="4803" y="1437"/>
                    <a:pt x="4803" y="1285"/>
                    <a:pt x="4682" y="1194"/>
                  </a:cubicBezTo>
                  <a:cubicBezTo>
                    <a:pt x="4625" y="1152"/>
                    <a:pt x="4562" y="1129"/>
                    <a:pt x="4499" y="1129"/>
                  </a:cubicBezTo>
                  <a:cubicBezTo>
                    <a:pt x="4425" y="1129"/>
                    <a:pt x="4352" y="1159"/>
                    <a:pt x="4286" y="1224"/>
                  </a:cubicBezTo>
                  <a:cubicBezTo>
                    <a:pt x="3496" y="2167"/>
                    <a:pt x="2888" y="3261"/>
                    <a:pt x="2584" y="4294"/>
                  </a:cubicBezTo>
                  <a:cubicBezTo>
                    <a:pt x="2554" y="4385"/>
                    <a:pt x="2554" y="4446"/>
                    <a:pt x="2523" y="4568"/>
                  </a:cubicBezTo>
                  <a:cubicBezTo>
                    <a:pt x="2432" y="4811"/>
                    <a:pt x="2402" y="5024"/>
                    <a:pt x="2280" y="5176"/>
                  </a:cubicBezTo>
                  <a:cubicBezTo>
                    <a:pt x="2250" y="5206"/>
                    <a:pt x="2219" y="5297"/>
                    <a:pt x="2250" y="5358"/>
                  </a:cubicBezTo>
                  <a:cubicBezTo>
                    <a:pt x="2128" y="5419"/>
                    <a:pt x="2007" y="5480"/>
                    <a:pt x="1916" y="5510"/>
                  </a:cubicBezTo>
                  <a:lnTo>
                    <a:pt x="1672" y="5632"/>
                  </a:lnTo>
                  <a:cubicBezTo>
                    <a:pt x="1156" y="5875"/>
                    <a:pt x="578" y="6118"/>
                    <a:pt x="122" y="6513"/>
                  </a:cubicBezTo>
                  <a:cubicBezTo>
                    <a:pt x="1" y="6574"/>
                    <a:pt x="1" y="6726"/>
                    <a:pt x="92" y="6848"/>
                  </a:cubicBezTo>
                  <a:cubicBezTo>
                    <a:pt x="124" y="6913"/>
                    <a:pt x="192" y="6943"/>
                    <a:pt x="266" y="6943"/>
                  </a:cubicBezTo>
                  <a:cubicBezTo>
                    <a:pt x="331" y="6943"/>
                    <a:pt x="400" y="6920"/>
                    <a:pt x="457" y="6878"/>
                  </a:cubicBezTo>
                  <a:cubicBezTo>
                    <a:pt x="882" y="6544"/>
                    <a:pt x="1399" y="6300"/>
                    <a:pt x="1916" y="6088"/>
                  </a:cubicBezTo>
                  <a:lnTo>
                    <a:pt x="2128" y="5966"/>
                  </a:lnTo>
                  <a:cubicBezTo>
                    <a:pt x="2280" y="5905"/>
                    <a:pt x="2463" y="5814"/>
                    <a:pt x="2615" y="5753"/>
                  </a:cubicBezTo>
                  <a:cubicBezTo>
                    <a:pt x="3587" y="6422"/>
                    <a:pt x="4651" y="6969"/>
                    <a:pt x="5715" y="7455"/>
                  </a:cubicBezTo>
                  <a:lnTo>
                    <a:pt x="6384" y="7790"/>
                  </a:lnTo>
                  <a:cubicBezTo>
                    <a:pt x="6419" y="7816"/>
                    <a:pt x="6460" y="7828"/>
                    <a:pt x="6501" y="7828"/>
                  </a:cubicBezTo>
                  <a:cubicBezTo>
                    <a:pt x="6599" y="7828"/>
                    <a:pt x="6697" y="7763"/>
                    <a:pt x="6718" y="7699"/>
                  </a:cubicBezTo>
                  <a:cubicBezTo>
                    <a:pt x="6809" y="7577"/>
                    <a:pt x="6718" y="7395"/>
                    <a:pt x="6627" y="7334"/>
                  </a:cubicBezTo>
                  <a:lnTo>
                    <a:pt x="5928" y="6999"/>
                  </a:lnTo>
                  <a:cubicBezTo>
                    <a:pt x="4986" y="6544"/>
                    <a:pt x="4043" y="6088"/>
                    <a:pt x="3162" y="5480"/>
                  </a:cubicBezTo>
                  <a:lnTo>
                    <a:pt x="3375" y="5358"/>
                  </a:lnTo>
                  <a:cubicBezTo>
                    <a:pt x="3800" y="5176"/>
                    <a:pt x="4226" y="4963"/>
                    <a:pt x="4651" y="4750"/>
                  </a:cubicBezTo>
                  <a:cubicBezTo>
                    <a:pt x="5958" y="5419"/>
                    <a:pt x="7478" y="6179"/>
                    <a:pt x="8937" y="6969"/>
                  </a:cubicBezTo>
                  <a:cubicBezTo>
                    <a:pt x="8995" y="7101"/>
                    <a:pt x="9068" y="7148"/>
                    <a:pt x="9131" y="7148"/>
                  </a:cubicBezTo>
                  <a:cubicBezTo>
                    <a:pt x="9199" y="7148"/>
                    <a:pt x="9256" y="7093"/>
                    <a:pt x="9271" y="7030"/>
                  </a:cubicBezTo>
                  <a:cubicBezTo>
                    <a:pt x="9362" y="6939"/>
                    <a:pt x="9302" y="6787"/>
                    <a:pt x="9150" y="6696"/>
                  </a:cubicBezTo>
                  <a:cubicBezTo>
                    <a:pt x="7873" y="5966"/>
                    <a:pt x="6505" y="5297"/>
                    <a:pt x="5259" y="4689"/>
                  </a:cubicBezTo>
                  <a:cubicBezTo>
                    <a:pt x="5624" y="4537"/>
                    <a:pt x="6019" y="4355"/>
                    <a:pt x="6384" y="4203"/>
                  </a:cubicBezTo>
                  <a:cubicBezTo>
                    <a:pt x="6384" y="4203"/>
                    <a:pt x="6414" y="4203"/>
                    <a:pt x="6414" y="4233"/>
                  </a:cubicBezTo>
                  <a:cubicBezTo>
                    <a:pt x="6566" y="4294"/>
                    <a:pt x="6779" y="4355"/>
                    <a:pt x="6961" y="4416"/>
                  </a:cubicBezTo>
                  <a:cubicBezTo>
                    <a:pt x="7326" y="4537"/>
                    <a:pt x="7721" y="4659"/>
                    <a:pt x="7995" y="4841"/>
                  </a:cubicBezTo>
                  <a:cubicBezTo>
                    <a:pt x="8036" y="4869"/>
                    <a:pt x="8089" y="4884"/>
                    <a:pt x="8146" y="4884"/>
                  </a:cubicBezTo>
                  <a:cubicBezTo>
                    <a:pt x="8216" y="4884"/>
                    <a:pt x="8292" y="4861"/>
                    <a:pt x="8359" y="4811"/>
                  </a:cubicBezTo>
                  <a:cubicBezTo>
                    <a:pt x="8451" y="4689"/>
                    <a:pt x="8451" y="4537"/>
                    <a:pt x="8329" y="4416"/>
                  </a:cubicBezTo>
                  <a:cubicBezTo>
                    <a:pt x="7995" y="4142"/>
                    <a:pt x="7539" y="3990"/>
                    <a:pt x="7144" y="3899"/>
                  </a:cubicBezTo>
                  <a:cubicBezTo>
                    <a:pt x="7113" y="3899"/>
                    <a:pt x="7113" y="3899"/>
                    <a:pt x="7083" y="3838"/>
                  </a:cubicBezTo>
                  <a:cubicBezTo>
                    <a:pt x="7326" y="3686"/>
                    <a:pt x="7630" y="3595"/>
                    <a:pt x="7903" y="3443"/>
                  </a:cubicBezTo>
                  <a:lnTo>
                    <a:pt x="8815" y="2987"/>
                  </a:lnTo>
                  <a:cubicBezTo>
                    <a:pt x="9271" y="3230"/>
                    <a:pt x="10062" y="3322"/>
                    <a:pt x="10821" y="3352"/>
                  </a:cubicBezTo>
                  <a:cubicBezTo>
                    <a:pt x="11247" y="3382"/>
                    <a:pt x="11673" y="3382"/>
                    <a:pt x="11885" y="3474"/>
                  </a:cubicBezTo>
                  <a:cubicBezTo>
                    <a:pt x="11911" y="3479"/>
                    <a:pt x="11935" y="3481"/>
                    <a:pt x="11959" y="3481"/>
                  </a:cubicBezTo>
                  <a:cubicBezTo>
                    <a:pt x="12077" y="3481"/>
                    <a:pt x="12174" y="3418"/>
                    <a:pt x="12250" y="3291"/>
                  </a:cubicBezTo>
                  <a:cubicBezTo>
                    <a:pt x="12280" y="3139"/>
                    <a:pt x="12189" y="3018"/>
                    <a:pt x="12037" y="2926"/>
                  </a:cubicBezTo>
                  <a:cubicBezTo>
                    <a:pt x="11794" y="2866"/>
                    <a:pt x="11369" y="2835"/>
                    <a:pt x="10882" y="2774"/>
                  </a:cubicBezTo>
                  <a:cubicBezTo>
                    <a:pt x="10457" y="2744"/>
                    <a:pt x="9879" y="2714"/>
                    <a:pt x="9454" y="2623"/>
                  </a:cubicBezTo>
                  <a:cubicBezTo>
                    <a:pt x="9910" y="2410"/>
                    <a:pt x="10426" y="2227"/>
                    <a:pt x="10882" y="2015"/>
                  </a:cubicBezTo>
                  <a:cubicBezTo>
                    <a:pt x="11217" y="2015"/>
                    <a:pt x="11581" y="2106"/>
                    <a:pt x="11825" y="2167"/>
                  </a:cubicBezTo>
                  <a:cubicBezTo>
                    <a:pt x="11858" y="2180"/>
                    <a:pt x="11890" y="2186"/>
                    <a:pt x="11920" y="2186"/>
                  </a:cubicBezTo>
                  <a:cubicBezTo>
                    <a:pt x="12027" y="2186"/>
                    <a:pt x="12111" y="2110"/>
                    <a:pt x="12159" y="2015"/>
                  </a:cubicBezTo>
                  <a:cubicBezTo>
                    <a:pt x="12189" y="1863"/>
                    <a:pt x="12128" y="1711"/>
                    <a:pt x="12007" y="1680"/>
                  </a:cubicBezTo>
                  <a:cubicBezTo>
                    <a:pt x="11977" y="1680"/>
                    <a:pt x="11946" y="1650"/>
                    <a:pt x="11855" y="1650"/>
                  </a:cubicBezTo>
                  <a:cubicBezTo>
                    <a:pt x="11946" y="1619"/>
                    <a:pt x="11977" y="1619"/>
                    <a:pt x="12037" y="1559"/>
                  </a:cubicBezTo>
                  <a:cubicBezTo>
                    <a:pt x="12189" y="1528"/>
                    <a:pt x="12280" y="1376"/>
                    <a:pt x="12189" y="1224"/>
                  </a:cubicBezTo>
                  <a:cubicBezTo>
                    <a:pt x="12167" y="1112"/>
                    <a:pt x="12077" y="1049"/>
                    <a:pt x="11971" y="1049"/>
                  </a:cubicBezTo>
                  <a:cubicBezTo>
                    <a:pt x="11933" y="1049"/>
                    <a:pt x="11894" y="1057"/>
                    <a:pt x="11855" y="1072"/>
                  </a:cubicBezTo>
                  <a:cubicBezTo>
                    <a:pt x="11490" y="1194"/>
                    <a:pt x="11095" y="1346"/>
                    <a:pt x="10761" y="1498"/>
                  </a:cubicBezTo>
                  <a:lnTo>
                    <a:pt x="10518" y="1498"/>
                  </a:lnTo>
                  <a:cubicBezTo>
                    <a:pt x="10518" y="1194"/>
                    <a:pt x="10639" y="860"/>
                    <a:pt x="10791" y="616"/>
                  </a:cubicBezTo>
                  <a:cubicBezTo>
                    <a:pt x="10882" y="495"/>
                    <a:pt x="10821" y="343"/>
                    <a:pt x="10730" y="282"/>
                  </a:cubicBezTo>
                  <a:cubicBezTo>
                    <a:pt x="10688" y="250"/>
                    <a:pt x="10642" y="237"/>
                    <a:pt x="10596" y="237"/>
                  </a:cubicBezTo>
                  <a:cubicBezTo>
                    <a:pt x="10510" y="237"/>
                    <a:pt x="10425" y="283"/>
                    <a:pt x="10366" y="343"/>
                  </a:cubicBezTo>
                  <a:cubicBezTo>
                    <a:pt x="10183" y="708"/>
                    <a:pt x="10001" y="1255"/>
                    <a:pt x="10062" y="1802"/>
                  </a:cubicBezTo>
                  <a:cubicBezTo>
                    <a:pt x="9727" y="1954"/>
                    <a:pt x="9362" y="2106"/>
                    <a:pt x="8998" y="2288"/>
                  </a:cubicBezTo>
                  <a:cubicBezTo>
                    <a:pt x="8937" y="1863"/>
                    <a:pt x="9241" y="860"/>
                    <a:pt x="9393" y="495"/>
                  </a:cubicBezTo>
                  <a:lnTo>
                    <a:pt x="9423" y="343"/>
                  </a:lnTo>
                  <a:cubicBezTo>
                    <a:pt x="9454" y="191"/>
                    <a:pt x="9393" y="100"/>
                    <a:pt x="9271" y="9"/>
                  </a:cubicBezTo>
                  <a:cubicBezTo>
                    <a:pt x="9245" y="3"/>
                    <a:pt x="9220" y="1"/>
                    <a:pt x="9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14501800" y="2616400"/>
              <a:ext cx="221925" cy="146900"/>
            </a:xfrm>
            <a:custGeom>
              <a:rect b="b" l="l" r="r" t="t"/>
              <a:pathLst>
                <a:path extrusionOk="0" h="5876" w="8877">
                  <a:moveTo>
                    <a:pt x="2423" y="0"/>
                  </a:moveTo>
                  <a:cubicBezTo>
                    <a:pt x="2106" y="0"/>
                    <a:pt x="1785" y="15"/>
                    <a:pt x="1460" y="40"/>
                  </a:cubicBezTo>
                  <a:cubicBezTo>
                    <a:pt x="1095" y="70"/>
                    <a:pt x="548" y="40"/>
                    <a:pt x="366" y="404"/>
                  </a:cubicBezTo>
                  <a:cubicBezTo>
                    <a:pt x="1" y="1164"/>
                    <a:pt x="700" y="2380"/>
                    <a:pt x="1065" y="2988"/>
                  </a:cubicBezTo>
                  <a:cubicBezTo>
                    <a:pt x="1977" y="4660"/>
                    <a:pt x="3861" y="5845"/>
                    <a:pt x="5776" y="5875"/>
                  </a:cubicBezTo>
                  <a:cubicBezTo>
                    <a:pt x="6718" y="5875"/>
                    <a:pt x="8360" y="5480"/>
                    <a:pt x="8725" y="4143"/>
                  </a:cubicBezTo>
                  <a:cubicBezTo>
                    <a:pt x="8877" y="3748"/>
                    <a:pt x="8299" y="3201"/>
                    <a:pt x="8086" y="2927"/>
                  </a:cubicBezTo>
                  <a:cubicBezTo>
                    <a:pt x="7478" y="2137"/>
                    <a:pt x="6749" y="1559"/>
                    <a:pt x="5959" y="982"/>
                  </a:cubicBezTo>
                  <a:cubicBezTo>
                    <a:pt x="4867" y="230"/>
                    <a:pt x="3678" y="0"/>
                    <a:pt x="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14488125" y="2611900"/>
              <a:ext cx="234850" cy="159275"/>
            </a:xfrm>
            <a:custGeom>
              <a:rect b="b" l="l" r="r" t="t"/>
              <a:pathLst>
                <a:path extrusionOk="0" h="6371" w="9394">
                  <a:moveTo>
                    <a:pt x="258" y="1"/>
                  </a:moveTo>
                  <a:cubicBezTo>
                    <a:pt x="159" y="1"/>
                    <a:pt x="84" y="80"/>
                    <a:pt x="31" y="159"/>
                  </a:cubicBezTo>
                  <a:cubicBezTo>
                    <a:pt x="1" y="280"/>
                    <a:pt x="92" y="402"/>
                    <a:pt x="183" y="432"/>
                  </a:cubicBezTo>
                  <a:cubicBezTo>
                    <a:pt x="609" y="554"/>
                    <a:pt x="1034" y="767"/>
                    <a:pt x="1399" y="1010"/>
                  </a:cubicBezTo>
                  <a:lnTo>
                    <a:pt x="1612" y="1131"/>
                  </a:lnTo>
                  <a:cubicBezTo>
                    <a:pt x="1703" y="1192"/>
                    <a:pt x="1855" y="1283"/>
                    <a:pt x="1977" y="1344"/>
                  </a:cubicBezTo>
                  <a:cubicBezTo>
                    <a:pt x="1977" y="2286"/>
                    <a:pt x="2129" y="3259"/>
                    <a:pt x="2281" y="4171"/>
                  </a:cubicBezTo>
                  <a:cubicBezTo>
                    <a:pt x="2311" y="4353"/>
                    <a:pt x="2372" y="4566"/>
                    <a:pt x="2402" y="4779"/>
                  </a:cubicBezTo>
                  <a:cubicBezTo>
                    <a:pt x="2402" y="4870"/>
                    <a:pt x="2524" y="4961"/>
                    <a:pt x="2615" y="4961"/>
                  </a:cubicBezTo>
                  <a:cubicBezTo>
                    <a:pt x="2736" y="4961"/>
                    <a:pt x="2828" y="4840"/>
                    <a:pt x="2828" y="4718"/>
                  </a:cubicBezTo>
                  <a:cubicBezTo>
                    <a:pt x="2767" y="4536"/>
                    <a:pt x="2736" y="4323"/>
                    <a:pt x="2706" y="4110"/>
                  </a:cubicBezTo>
                  <a:cubicBezTo>
                    <a:pt x="2554" y="3289"/>
                    <a:pt x="2433" y="2408"/>
                    <a:pt x="2402" y="1618"/>
                  </a:cubicBezTo>
                  <a:lnTo>
                    <a:pt x="2402" y="1618"/>
                  </a:lnTo>
                  <a:cubicBezTo>
                    <a:pt x="2463" y="1648"/>
                    <a:pt x="2524" y="1679"/>
                    <a:pt x="2584" y="1739"/>
                  </a:cubicBezTo>
                  <a:cubicBezTo>
                    <a:pt x="2919" y="1922"/>
                    <a:pt x="3223" y="2074"/>
                    <a:pt x="3588" y="2256"/>
                  </a:cubicBezTo>
                  <a:cubicBezTo>
                    <a:pt x="3770" y="3441"/>
                    <a:pt x="3952" y="4809"/>
                    <a:pt x="4104" y="6086"/>
                  </a:cubicBezTo>
                  <a:cubicBezTo>
                    <a:pt x="3957" y="6110"/>
                    <a:pt x="4008" y="6155"/>
                    <a:pt x="4081" y="6155"/>
                  </a:cubicBezTo>
                  <a:cubicBezTo>
                    <a:pt x="4099" y="6155"/>
                    <a:pt x="4117" y="6152"/>
                    <a:pt x="4135" y="6147"/>
                  </a:cubicBezTo>
                  <a:cubicBezTo>
                    <a:pt x="4256" y="6147"/>
                    <a:pt x="4347" y="6025"/>
                    <a:pt x="4347" y="5903"/>
                  </a:cubicBezTo>
                  <a:cubicBezTo>
                    <a:pt x="4226" y="4718"/>
                    <a:pt x="4043" y="3472"/>
                    <a:pt x="3831" y="2378"/>
                  </a:cubicBezTo>
                  <a:lnTo>
                    <a:pt x="3831" y="2378"/>
                  </a:lnTo>
                  <a:cubicBezTo>
                    <a:pt x="4104" y="2560"/>
                    <a:pt x="4408" y="2712"/>
                    <a:pt x="4712" y="2864"/>
                  </a:cubicBezTo>
                  <a:lnTo>
                    <a:pt x="4712" y="2925"/>
                  </a:lnTo>
                  <a:lnTo>
                    <a:pt x="4834" y="3381"/>
                  </a:lnTo>
                  <a:cubicBezTo>
                    <a:pt x="4925" y="3685"/>
                    <a:pt x="5016" y="3989"/>
                    <a:pt x="5016" y="4232"/>
                  </a:cubicBezTo>
                  <a:cubicBezTo>
                    <a:pt x="5016" y="4353"/>
                    <a:pt x="5107" y="4475"/>
                    <a:pt x="5199" y="4475"/>
                  </a:cubicBezTo>
                  <a:cubicBezTo>
                    <a:pt x="5320" y="4475"/>
                    <a:pt x="5442" y="4384"/>
                    <a:pt x="5442" y="4293"/>
                  </a:cubicBezTo>
                  <a:cubicBezTo>
                    <a:pt x="5442" y="3928"/>
                    <a:pt x="5320" y="3593"/>
                    <a:pt x="5229" y="3259"/>
                  </a:cubicBezTo>
                  <a:lnTo>
                    <a:pt x="5229" y="3198"/>
                  </a:lnTo>
                  <a:cubicBezTo>
                    <a:pt x="5472" y="3320"/>
                    <a:pt x="5685" y="3441"/>
                    <a:pt x="5898" y="3593"/>
                  </a:cubicBezTo>
                  <a:cubicBezTo>
                    <a:pt x="6110" y="3715"/>
                    <a:pt x="6354" y="3867"/>
                    <a:pt x="6627" y="3958"/>
                  </a:cubicBezTo>
                  <a:cubicBezTo>
                    <a:pt x="6658" y="4384"/>
                    <a:pt x="6961" y="4961"/>
                    <a:pt x="7296" y="5478"/>
                  </a:cubicBezTo>
                  <a:cubicBezTo>
                    <a:pt x="7478" y="5782"/>
                    <a:pt x="7630" y="6055"/>
                    <a:pt x="7721" y="6238"/>
                  </a:cubicBezTo>
                  <a:cubicBezTo>
                    <a:pt x="7745" y="6331"/>
                    <a:pt x="7821" y="6370"/>
                    <a:pt x="7896" y="6370"/>
                  </a:cubicBezTo>
                  <a:cubicBezTo>
                    <a:pt x="7920" y="6370"/>
                    <a:pt x="7943" y="6367"/>
                    <a:pt x="7965" y="6359"/>
                  </a:cubicBezTo>
                  <a:cubicBezTo>
                    <a:pt x="8086" y="6329"/>
                    <a:pt x="8147" y="6207"/>
                    <a:pt x="8086" y="6086"/>
                  </a:cubicBezTo>
                  <a:cubicBezTo>
                    <a:pt x="8025" y="5873"/>
                    <a:pt x="7873" y="5600"/>
                    <a:pt x="7630" y="5265"/>
                  </a:cubicBezTo>
                  <a:cubicBezTo>
                    <a:pt x="7448" y="4961"/>
                    <a:pt x="7205" y="4566"/>
                    <a:pt x="7113" y="4232"/>
                  </a:cubicBezTo>
                  <a:lnTo>
                    <a:pt x="7113" y="4232"/>
                  </a:lnTo>
                  <a:cubicBezTo>
                    <a:pt x="7448" y="4414"/>
                    <a:pt x="7813" y="4657"/>
                    <a:pt x="8177" y="4870"/>
                  </a:cubicBezTo>
                  <a:cubicBezTo>
                    <a:pt x="8329" y="5113"/>
                    <a:pt x="8420" y="5387"/>
                    <a:pt x="8512" y="5600"/>
                  </a:cubicBezTo>
                  <a:cubicBezTo>
                    <a:pt x="8537" y="5700"/>
                    <a:pt x="8625" y="5759"/>
                    <a:pt x="8723" y="5759"/>
                  </a:cubicBezTo>
                  <a:cubicBezTo>
                    <a:pt x="8743" y="5759"/>
                    <a:pt x="8764" y="5757"/>
                    <a:pt x="8785" y="5752"/>
                  </a:cubicBezTo>
                  <a:cubicBezTo>
                    <a:pt x="8876" y="5721"/>
                    <a:pt x="8968" y="5600"/>
                    <a:pt x="8937" y="5478"/>
                  </a:cubicBezTo>
                  <a:cubicBezTo>
                    <a:pt x="8937" y="5448"/>
                    <a:pt x="8907" y="5417"/>
                    <a:pt x="8907" y="5387"/>
                  </a:cubicBezTo>
                  <a:lnTo>
                    <a:pt x="8907" y="5387"/>
                  </a:lnTo>
                  <a:cubicBezTo>
                    <a:pt x="8937" y="5417"/>
                    <a:pt x="8968" y="5448"/>
                    <a:pt x="8998" y="5448"/>
                  </a:cubicBezTo>
                  <a:cubicBezTo>
                    <a:pt x="9031" y="5481"/>
                    <a:pt x="9073" y="5494"/>
                    <a:pt x="9116" y="5494"/>
                  </a:cubicBezTo>
                  <a:cubicBezTo>
                    <a:pt x="9189" y="5494"/>
                    <a:pt x="9263" y="5456"/>
                    <a:pt x="9302" y="5417"/>
                  </a:cubicBezTo>
                  <a:cubicBezTo>
                    <a:pt x="9393" y="5326"/>
                    <a:pt x="9332" y="5174"/>
                    <a:pt x="9272" y="5113"/>
                  </a:cubicBezTo>
                  <a:cubicBezTo>
                    <a:pt x="8998" y="4931"/>
                    <a:pt x="8724" y="4718"/>
                    <a:pt x="8481" y="4566"/>
                  </a:cubicBezTo>
                  <a:cubicBezTo>
                    <a:pt x="8451" y="4536"/>
                    <a:pt x="8390" y="4475"/>
                    <a:pt x="8360" y="4414"/>
                  </a:cubicBezTo>
                  <a:cubicBezTo>
                    <a:pt x="8542" y="4262"/>
                    <a:pt x="8846" y="4201"/>
                    <a:pt x="9059" y="4201"/>
                  </a:cubicBezTo>
                  <a:cubicBezTo>
                    <a:pt x="9150" y="4201"/>
                    <a:pt x="9241" y="4080"/>
                    <a:pt x="9241" y="3958"/>
                  </a:cubicBezTo>
                  <a:cubicBezTo>
                    <a:pt x="9241" y="3867"/>
                    <a:pt x="9120" y="3776"/>
                    <a:pt x="8998" y="3776"/>
                  </a:cubicBezTo>
                  <a:cubicBezTo>
                    <a:pt x="8694" y="3806"/>
                    <a:pt x="8208" y="3928"/>
                    <a:pt x="7934" y="4232"/>
                  </a:cubicBezTo>
                  <a:lnTo>
                    <a:pt x="7144" y="3776"/>
                  </a:lnTo>
                  <a:cubicBezTo>
                    <a:pt x="7387" y="3502"/>
                    <a:pt x="8208" y="3289"/>
                    <a:pt x="8512" y="3168"/>
                  </a:cubicBezTo>
                  <a:lnTo>
                    <a:pt x="8633" y="3137"/>
                  </a:lnTo>
                  <a:cubicBezTo>
                    <a:pt x="8755" y="3107"/>
                    <a:pt x="8816" y="2986"/>
                    <a:pt x="8785" y="2864"/>
                  </a:cubicBezTo>
                  <a:cubicBezTo>
                    <a:pt x="8760" y="2763"/>
                    <a:pt x="8672" y="2704"/>
                    <a:pt x="8574" y="2704"/>
                  </a:cubicBezTo>
                  <a:cubicBezTo>
                    <a:pt x="8553" y="2704"/>
                    <a:pt x="8533" y="2707"/>
                    <a:pt x="8512" y="2712"/>
                  </a:cubicBezTo>
                  <a:lnTo>
                    <a:pt x="8390" y="2742"/>
                  </a:lnTo>
                  <a:cubicBezTo>
                    <a:pt x="7752" y="2955"/>
                    <a:pt x="7083" y="3168"/>
                    <a:pt x="6809" y="3563"/>
                  </a:cubicBezTo>
                  <a:cubicBezTo>
                    <a:pt x="6627" y="3441"/>
                    <a:pt x="6384" y="3320"/>
                    <a:pt x="6202" y="3198"/>
                  </a:cubicBezTo>
                  <a:cubicBezTo>
                    <a:pt x="6019" y="3107"/>
                    <a:pt x="5806" y="3016"/>
                    <a:pt x="5624" y="2894"/>
                  </a:cubicBezTo>
                  <a:cubicBezTo>
                    <a:pt x="5946" y="2771"/>
                    <a:pt x="6328" y="2627"/>
                    <a:pt x="6606" y="2627"/>
                  </a:cubicBezTo>
                  <a:cubicBezTo>
                    <a:pt x="6670" y="2627"/>
                    <a:pt x="6728" y="2634"/>
                    <a:pt x="6779" y="2651"/>
                  </a:cubicBezTo>
                  <a:cubicBezTo>
                    <a:pt x="6791" y="2655"/>
                    <a:pt x="6804" y="2657"/>
                    <a:pt x="6817" y="2657"/>
                  </a:cubicBezTo>
                  <a:cubicBezTo>
                    <a:pt x="6901" y="2657"/>
                    <a:pt x="6996" y="2578"/>
                    <a:pt x="7022" y="2499"/>
                  </a:cubicBezTo>
                  <a:cubicBezTo>
                    <a:pt x="7083" y="2378"/>
                    <a:pt x="6992" y="2256"/>
                    <a:pt x="6870" y="2226"/>
                  </a:cubicBezTo>
                  <a:cubicBezTo>
                    <a:pt x="6785" y="2203"/>
                    <a:pt x="6694" y="2193"/>
                    <a:pt x="6600" y="2193"/>
                  </a:cubicBezTo>
                  <a:cubicBezTo>
                    <a:pt x="6191" y="2193"/>
                    <a:pt x="5715" y="2381"/>
                    <a:pt x="5320" y="2530"/>
                  </a:cubicBezTo>
                  <a:cubicBezTo>
                    <a:pt x="5259" y="2560"/>
                    <a:pt x="5199" y="2560"/>
                    <a:pt x="5138" y="2590"/>
                  </a:cubicBezTo>
                  <a:cubicBezTo>
                    <a:pt x="4803" y="2408"/>
                    <a:pt x="4439" y="2195"/>
                    <a:pt x="4104" y="1982"/>
                  </a:cubicBezTo>
                  <a:cubicBezTo>
                    <a:pt x="4226" y="1952"/>
                    <a:pt x="4287" y="1952"/>
                    <a:pt x="4408" y="1922"/>
                  </a:cubicBezTo>
                  <a:cubicBezTo>
                    <a:pt x="4499" y="1891"/>
                    <a:pt x="4560" y="1891"/>
                    <a:pt x="4591" y="1891"/>
                  </a:cubicBezTo>
                  <a:lnTo>
                    <a:pt x="5047" y="1770"/>
                  </a:lnTo>
                  <a:cubicBezTo>
                    <a:pt x="5433" y="1662"/>
                    <a:pt x="5866" y="1555"/>
                    <a:pt x="6258" y="1555"/>
                  </a:cubicBezTo>
                  <a:cubicBezTo>
                    <a:pt x="6420" y="1555"/>
                    <a:pt x="6576" y="1573"/>
                    <a:pt x="6718" y="1618"/>
                  </a:cubicBezTo>
                  <a:cubicBezTo>
                    <a:pt x="6747" y="1625"/>
                    <a:pt x="6776" y="1629"/>
                    <a:pt x="6803" y="1629"/>
                  </a:cubicBezTo>
                  <a:cubicBezTo>
                    <a:pt x="6892" y="1629"/>
                    <a:pt x="6969" y="1589"/>
                    <a:pt x="6992" y="1496"/>
                  </a:cubicBezTo>
                  <a:cubicBezTo>
                    <a:pt x="7022" y="1375"/>
                    <a:pt x="6992" y="1283"/>
                    <a:pt x="6870" y="1223"/>
                  </a:cubicBezTo>
                  <a:cubicBezTo>
                    <a:pt x="6675" y="1154"/>
                    <a:pt x="6474" y="1127"/>
                    <a:pt x="6271" y="1127"/>
                  </a:cubicBezTo>
                  <a:cubicBezTo>
                    <a:pt x="5840" y="1127"/>
                    <a:pt x="5399" y="1251"/>
                    <a:pt x="4986" y="1375"/>
                  </a:cubicBezTo>
                  <a:cubicBezTo>
                    <a:pt x="4834" y="1435"/>
                    <a:pt x="4682" y="1466"/>
                    <a:pt x="4560" y="1496"/>
                  </a:cubicBezTo>
                  <a:cubicBezTo>
                    <a:pt x="4499" y="1496"/>
                    <a:pt x="4408" y="1527"/>
                    <a:pt x="4347" y="1587"/>
                  </a:cubicBezTo>
                  <a:cubicBezTo>
                    <a:pt x="4176" y="1612"/>
                    <a:pt x="3985" y="1695"/>
                    <a:pt x="3854" y="1695"/>
                  </a:cubicBezTo>
                  <a:cubicBezTo>
                    <a:pt x="3822" y="1695"/>
                    <a:pt x="3794" y="1690"/>
                    <a:pt x="3770" y="1679"/>
                  </a:cubicBezTo>
                  <a:cubicBezTo>
                    <a:pt x="3745" y="1670"/>
                    <a:pt x="3723" y="1667"/>
                    <a:pt x="3703" y="1667"/>
                  </a:cubicBezTo>
                  <a:cubicBezTo>
                    <a:pt x="3648" y="1667"/>
                    <a:pt x="3610" y="1695"/>
                    <a:pt x="3588" y="1739"/>
                  </a:cubicBezTo>
                  <a:cubicBezTo>
                    <a:pt x="3314" y="1587"/>
                    <a:pt x="3010" y="1435"/>
                    <a:pt x="2736" y="1283"/>
                  </a:cubicBezTo>
                  <a:cubicBezTo>
                    <a:pt x="2706" y="1223"/>
                    <a:pt x="2615" y="1192"/>
                    <a:pt x="2584" y="1192"/>
                  </a:cubicBezTo>
                  <a:cubicBezTo>
                    <a:pt x="2676" y="1162"/>
                    <a:pt x="2736" y="1162"/>
                    <a:pt x="2858" y="1131"/>
                  </a:cubicBezTo>
                  <a:cubicBezTo>
                    <a:pt x="2919" y="1071"/>
                    <a:pt x="2980" y="1071"/>
                    <a:pt x="3040" y="1040"/>
                  </a:cubicBezTo>
                  <a:cubicBezTo>
                    <a:pt x="3649" y="830"/>
                    <a:pt x="4365" y="745"/>
                    <a:pt x="5079" y="745"/>
                  </a:cubicBezTo>
                  <a:cubicBezTo>
                    <a:pt x="5292" y="745"/>
                    <a:pt x="5505" y="753"/>
                    <a:pt x="5715" y="767"/>
                  </a:cubicBezTo>
                  <a:cubicBezTo>
                    <a:pt x="5806" y="767"/>
                    <a:pt x="5928" y="706"/>
                    <a:pt x="5928" y="584"/>
                  </a:cubicBezTo>
                  <a:cubicBezTo>
                    <a:pt x="5928" y="463"/>
                    <a:pt x="5867" y="371"/>
                    <a:pt x="5746" y="371"/>
                  </a:cubicBezTo>
                  <a:cubicBezTo>
                    <a:pt x="5524" y="351"/>
                    <a:pt x="5303" y="342"/>
                    <a:pt x="5085" y="342"/>
                  </a:cubicBezTo>
                  <a:cubicBezTo>
                    <a:pt x="4317" y="342"/>
                    <a:pt x="3575" y="462"/>
                    <a:pt x="2888" y="675"/>
                  </a:cubicBezTo>
                  <a:cubicBezTo>
                    <a:pt x="2828" y="706"/>
                    <a:pt x="2767" y="706"/>
                    <a:pt x="2706" y="736"/>
                  </a:cubicBezTo>
                  <a:cubicBezTo>
                    <a:pt x="2524" y="827"/>
                    <a:pt x="2372" y="858"/>
                    <a:pt x="2220" y="858"/>
                  </a:cubicBezTo>
                  <a:cubicBezTo>
                    <a:pt x="2159" y="858"/>
                    <a:pt x="2098" y="858"/>
                    <a:pt x="2068" y="888"/>
                  </a:cubicBezTo>
                  <a:cubicBezTo>
                    <a:pt x="1977" y="858"/>
                    <a:pt x="1855" y="767"/>
                    <a:pt x="1794" y="736"/>
                  </a:cubicBezTo>
                  <a:lnTo>
                    <a:pt x="1612" y="615"/>
                  </a:lnTo>
                  <a:cubicBezTo>
                    <a:pt x="1186" y="402"/>
                    <a:pt x="761" y="128"/>
                    <a:pt x="305" y="7"/>
                  </a:cubicBezTo>
                  <a:cubicBezTo>
                    <a:pt x="289" y="3"/>
                    <a:pt x="273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4401500" y="2289525"/>
              <a:ext cx="105650" cy="151650"/>
            </a:xfrm>
            <a:custGeom>
              <a:rect b="b" l="l" r="r" t="t"/>
              <a:pathLst>
                <a:path extrusionOk="0" h="6066" w="4226">
                  <a:moveTo>
                    <a:pt x="2894" y="1"/>
                  </a:moveTo>
                  <a:cubicBezTo>
                    <a:pt x="2633" y="1"/>
                    <a:pt x="2317" y="336"/>
                    <a:pt x="2098" y="500"/>
                  </a:cubicBezTo>
                  <a:cubicBezTo>
                    <a:pt x="1581" y="956"/>
                    <a:pt x="1156" y="1443"/>
                    <a:pt x="730" y="2051"/>
                  </a:cubicBezTo>
                  <a:cubicBezTo>
                    <a:pt x="92" y="3054"/>
                    <a:pt x="1" y="4117"/>
                    <a:pt x="122" y="5242"/>
                  </a:cubicBezTo>
                  <a:cubicBezTo>
                    <a:pt x="153" y="5516"/>
                    <a:pt x="122" y="5880"/>
                    <a:pt x="396" y="6002"/>
                  </a:cubicBezTo>
                  <a:cubicBezTo>
                    <a:pt x="490" y="6046"/>
                    <a:pt x="597" y="6065"/>
                    <a:pt x="711" y="6065"/>
                  </a:cubicBezTo>
                  <a:cubicBezTo>
                    <a:pt x="1219" y="6065"/>
                    <a:pt x="1872" y="5684"/>
                    <a:pt x="2220" y="5485"/>
                  </a:cubicBezTo>
                  <a:cubicBezTo>
                    <a:pt x="3405" y="4786"/>
                    <a:pt x="4195" y="3449"/>
                    <a:pt x="4195" y="2081"/>
                  </a:cubicBezTo>
                  <a:cubicBezTo>
                    <a:pt x="4226" y="1412"/>
                    <a:pt x="3891" y="257"/>
                    <a:pt x="2980" y="14"/>
                  </a:cubicBezTo>
                  <a:cubicBezTo>
                    <a:pt x="2952" y="5"/>
                    <a:pt x="2923" y="1"/>
                    <a:pt x="2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14397700" y="2287900"/>
              <a:ext cx="115525" cy="171950"/>
            </a:xfrm>
            <a:custGeom>
              <a:rect b="b" l="l" r="r" t="t"/>
              <a:pathLst>
                <a:path extrusionOk="0" h="6878" w="4621">
                  <a:moveTo>
                    <a:pt x="3847" y="0"/>
                  </a:moveTo>
                  <a:cubicBezTo>
                    <a:pt x="3802" y="0"/>
                    <a:pt x="3759" y="21"/>
                    <a:pt x="3739" y="79"/>
                  </a:cubicBezTo>
                  <a:cubicBezTo>
                    <a:pt x="3618" y="261"/>
                    <a:pt x="3466" y="444"/>
                    <a:pt x="3344" y="626"/>
                  </a:cubicBezTo>
                  <a:cubicBezTo>
                    <a:pt x="3314" y="687"/>
                    <a:pt x="3283" y="717"/>
                    <a:pt x="3253" y="717"/>
                  </a:cubicBezTo>
                  <a:cubicBezTo>
                    <a:pt x="3132" y="565"/>
                    <a:pt x="3101" y="383"/>
                    <a:pt x="3040" y="231"/>
                  </a:cubicBezTo>
                  <a:cubicBezTo>
                    <a:pt x="3040" y="140"/>
                    <a:pt x="2980" y="79"/>
                    <a:pt x="2888" y="79"/>
                  </a:cubicBezTo>
                  <a:cubicBezTo>
                    <a:pt x="2828" y="79"/>
                    <a:pt x="2736" y="140"/>
                    <a:pt x="2736" y="231"/>
                  </a:cubicBezTo>
                  <a:cubicBezTo>
                    <a:pt x="2767" y="444"/>
                    <a:pt x="2858" y="778"/>
                    <a:pt x="3101" y="991"/>
                  </a:cubicBezTo>
                  <a:lnTo>
                    <a:pt x="2736" y="1538"/>
                  </a:lnTo>
                  <a:cubicBezTo>
                    <a:pt x="2554" y="1386"/>
                    <a:pt x="2372" y="778"/>
                    <a:pt x="2280" y="596"/>
                  </a:cubicBezTo>
                  <a:lnTo>
                    <a:pt x="2250" y="535"/>
                  </a:lnTo>
                  <a:cubicBezTo>
                    <a:pt x="2227" y="467"/>
                    <a:pt x="2170" y="432"/>
                    <a:pt x="2118" y="432"/>
                  </a:cubicBezTo>
                  <a:cubicBezTo>
                    <a:pt x="2100" y="432"/>
                    <a:pt x="2083" y="436"/>
                    <a:pt x="2068" y="444"/>
                  </a:cubicBezTo>
                  <a:cubicBezTo>
                    <a:pt x="1976" y="474"/>
                    <a:pt x="1946" y="565"/>
                    <a:pt x="1976" y="626"/>
                  </a:cubicBezTo>
                  <a:lnTo>
                    <a:pt x="2007" y="717"/>
                  </a:lnTo>
                  <a:cubicBezTo>
                    <a:pt x="2189" y="1173"/>
                    <a:pt x="2311" y="1660"/>
                    <a:pt x="2584" y="1842"/>
                  </a:cubicBezTo>
                  <a:lnTo>
                    <a:pt x="2372" y="2298"/>
                  </a:lnTo>
                  <a:cubicBezTo>
                    <a:pt x="2280" y="2450"/>
                    <a:pt x="2220" y="2571"/>
                    <a:pt x="2128" y="2723"/>
                  </a:cubicBezTo>
                  <a:cubicBezTo>
                    <a:pt x="2037" y="2450"/>
                    <a:pt x="1916" y="2116"/>
                    <a:pt x="1946" y="1933"/>
                  </a:cubicBezTo>
                  <a:cubicBezTo>
                    <a:pt x="1976" y="1842"/>
                    <a:pt x="1916" y="1781"/>
                    <a:pt x="1824" y="1751"/>
                  </a:cubicBezTo>
                  <a:cubicBezTo>
                    <a:pt x="1810" y="1737"/>
                    <a:pt x="1795" y="1731"/>
                    <a:pt x="1778" y="1731"/>
                  </a:cubicBezTo>
                  <a:cubicBezTo>
                    <a:pt x="1725" y="1731"/>
                    <a:pt x="1665" y="1795"/>
                    <a:pt x="1642" y="1842"/>
                  </a:cubicBezTo>
                  <a:cubicBezTo>
                    <a:pt x="1581" y="2146"/>
                    <a:pt x="1764" y="2602"/>
                    <a:pt x="1885" y="2967"/>
                  </a:cubicBezTo>
                  <a:cubicBezTo>
                    <a:pt x="1916" y="2997"/>
                    <a:pt x="1916" y="3027"/>
                    <a:pt x="1916" y="3119"/>
                  </a:cubicBezTo>
                  <a:cubicBezTo>
                    <a:pt x="1764" y="3362"/>
                    <a:pt x="1642" y="3605"/>
                    <a:pt x="1490" y="3818"/>
                  </a:cubicBezTo>
                  <a:cubicBezTo>
                    <a:pt x="1490" y="3757"/>
                    <a:pt x="1460" y="3666"/>
                    <a:pt x="1429" y="3635"/>
                  </a:cubicBezTo>
                  <a:cubicBezTo>
                    <a:pt x="1429" y="3605"/>
                    <a:pt x="1369" y="3514"/>
                    <a:pt x="1369" y="3483"/>
                  </a:cubicBezTo>
                  <a:cubicBezTo>
                    <a:pt x="1338" y="3362"/>
                    <a:pt x="1338" y="3301"/>
                    <a:pt x="1308" y="3179"/>
                  </a:cubicBezTo>
                  <a:cubicBezTo>
                    <a:pt x="1186" y="2815"/>
                    <a:pt x="1065" y="2359"/>
                    <a:pt x="1186" y="1994"/>
                  </a:cubicBezTo>
                  <a:cubicBezTo>
                    <a:pt x="1217" y="1933"/>
                    <a:pt x="1186" y="1842"/>
                    <a:pt x="1125" y="1812"/>
                  </a:cubicBezTo>
                  <a:cubicBezTo>
                    <a:pt x="1103" y="1804"/>
                    <a:pt x="1080" y="1800"/>
                    <a:pt x="1058" y="1800"/>
                  </a:cubicBezTo>
                  <a:cubicBezTo>
                    <a:pt x="992" y="1800"/>
                    <a:pt x="935" y="1834"/>
                    <a:pt x="913" y="1903"/>
                  </a:cubicBezTo>
                  <a:cubicBezTo>
                    <a:pt x="761" y="2298"/>
                    <a:pt x="913" y="2815"/>
                    <a:pt x="1034" y="3271"/>
                  </a:cubicBezTo>
                  <a:cubicBezTo>
                    <a:pt x="1065" y="3362"/>
                    <a:pt x="1125" y="3453"/>
                    <a:pt x="1125" y="3575"/>
                  </a:cubicBezTo>
                  <a:cubicBezTo>
                    <a:pt x="1125" y="3605"/>
                    <a:pt x="1156" y="3666"/>
                    <a:pt x="1156" y="3726"/>
                  </a:cubicBezTo>
                  <a:cubicBezTo>
                    <a:pt x="1186" y="3818"/>
                    <a:pt x="1247" y="4061"/>
                    <a:pt x="1217" y="4122"/>
                  </a:cubicBezTo>
                  <a:cubicBezTo>
                    <a:pt x="1217" y="4182"/>
                    <a:pt x="1217" y="4243"/>
                    <a:pt x="1247" y="4274"/>
                  </a:cubicBezTo>
                  <a:cubicBezTo>
                    <a:pt x="1156" y="4486"/>
                    <a:pt x="1065" y="4699"/>
                    <a:pt x="943" y="4882"/>
                  </a:cubicBezTo>
                  <a:cubicBezTo>
                    <a:pt x="913" y="4942"/>
                    <a:pt x="913" y="4973"/>
                    <a:pt x="882" y="5003"/>
                  </a:cubicBezTo>
                  <a:cubicBezTo>
                    <a:pt x="852" y="4942"/>
                    <a:pt x="852" y="4882"/>
                    <a:pt x="791" y="4821"/>
                  </a:cubicBezTo>
                  <a:cubicBezTo>
                    <a:pt x="791" y="4790"/>
                    <a:pt x="761" y="4730"/>
                    <a:pt x="761" y="4699"/>
                  </a:cubicBezTo>
                  <a:cubicBezTo>
                    <a:pt x="578" y="4122"/>
                    <a:pt x="487" y="3453"/>
                    <a:pt x="548" y="2815"/>
                  </a:cubicBezTo>
                  <a:cubicBezTo>
                    <a:pt x="548" y="2723"/>
                    <a:pt x="457" y="2663"/>
                    <a:pt x="396" y="2663"/>
                  </a:cubicBezTo>
                  <a:cubicBezTo>
                    <a:pt x="305" y="2663"/>
                    <a:pt x="244" y="2723"/>
                    <a:pt x="244" y="2815"/>
                  </a:cubicBezTo>
                  <a:cubicBezTo>
                    <a:pt x="183" y="3483"/>
                    <a:pt x="274" y="4213"/>
                    <a:pt x="487" y="4821"/>
                  </a:cubicBezTo>
                  <a:cubicBezTo>
                    <a:pt x="487" y="4851"/>
                    <a:pt x="548" y="4882"/>
                    <a:pt x="548" y="4973"/>
                  </a:cubicBezTo>
                  <a:cubicBezTo>
                    <a:pt x="578" y="5094"/>
                    <a:pt x="639" y="5246"/>
                    <a:pt x="609" y="5307"/>
                  </a:cubicBezTo>
                  <a:cubicBezTo>
                    <a:pt x="609" y="5337"/>
                    <a:pt x="609" y="5398"/>
                    <a:pt x="639" y="5429"/>
                  </a:cubicBezTo>
                  <a:cubicBezTo>
                    <a:pt x="609" y="5489"/>
                    <a:pt x="578" y="5550"/>
                    <a:pt x="548" y="5611"/>
                  </a:cubicBezTo>
                  <a:lnTo>
                    <a:pt x="457" y="5733"/>
                  </a:lnTo>
                  <a:cubicBezTo>
                    <a:pt x="305" y="6037"/>
                    <a:pt x="122" y="6341"/>
                    <a:pt x="31" y="6675"/>
                  </a:cubicBezTo>
                  <a:cubicBezTo>
                    <a:pt x="1" y="6766"/>
                    <a:pt x="92" y="6827"/>
                    <a:pt x="153" y="6857"/>
                  </a:cubicBezTo>
                  <a:cubicBezTo>
                    <a:pt x="174" y="6871"/>
                    <a:pt x="193" y="6877"/>
                    <a:pt x="211" y="6877"/>
                  </a:cubicBezTo>
                  <a:cubicBezTo>
                    <a:pt x="271" y="6877"/>
                    <a:pt x="312" y="6813"/>
                    <a:pt x="335" y="6766"/>
                  </a:cubicBezTo>
                  <a:cubicBezTo>
                    <a:pt x="426" y="6462"/>
                    <a:pt x="578" y="6189"/>
                    <a:pt x="730" y="5885"/>
                  </a:cubicBezTo>
                  <a:lnTo>
                    <a:pt x="791" y="5763"/>
                  </a:lnTo>
                  <a:cubicBezTo>
                    <a:pt x="852" y="5702"/>
                    <a:pt x="913" y="5581"/>
                    <a:pt x="943" y="5489"/>
                  </a:cubicBezTo>
                  <a:cubicBezTo>
                    <a:pt x="1612" y="5489"/>
                    <a:pt x="2280" y="5398"/>
                    <a:pt x="2980" y="5246"/>
                  </a:cubicBezTo>
                  <a:cubicBezTo>
                    <a:pt x="3132" y="5185"/>
                    <a:pt x="3283" y="5185"/>
                    <a:pt x="3375" y="5155"/>
                  </a:cubicBezTo>
                  <a:cubicBezTo>
                    <a:pt x="3466" y="5155"/>
                    <a:pt x="3527" y="5094"/>
                    <a:pt x="3496" y="4973"/>
                  </a:cubicBezTo>
                  <a:cubicBezTo>
                    <a:pt x="3496" y="4898"/>
                    <a:pt x="3455" y="4843"/>
                    <a:pt x="3373" y="4843"/>
                  </a:cubicBezTo>
                  <a:cubicBezTo>
                    <a:pt x="3355" y="4843"/>
                    <a:pt x="3335" y="4846"/>
                    <a:pt x="3314" y="4851"/>
                  </a:cubicBezTo>
                  <a:cubicBezTo>
                    <a:pt x="3162" y="4882"/>
                    <a:pt x="3010" y="4882"/>
                    <a:pt x="2888" y="4942"/>
                  </a:cubicBezTo>
                  <a:cubicBezTo>
                    <a:pt x="2280" y="5034"/>
                    <a:pt x="1703" y="5155"/>
                    <a:pt x="1095" y="5155"/>
                  </a:cubicBezTo>
                  <a:cubicBezTo>
                    <a:pt x="1156" y="5125"/>
                    <a:pt x="1156" y="5094"/>
                    <a:pt x="1186" y="5034"/>
                  </a:cubicBezTo>
                  <a:cubicBezTo>
                    <a:pt x="1308" y="4821"/>
                    <a:pt x="1399" y="4578"/>
                    <a:pt x="1551" y="4334"/>
                  </a:cubicBezTo>
                  <a:cubicBezTo>
                    <a:pt x="2402" y="4182"/>
                    <a:pt x="3344" y="4030"/>
                    <a:pt x="4287" y="3909"/>
                  </a:cubicBezTo>
                  <a:cubicBezTo>
                    <a:pt x="4469" y="3818"/>
                    <a:pt x="4499" y="3757"/>
                    <a:pt x="4499" y="3666"/>
                  </a:cubicBezTo>
                  <a:cubicBezTo>
                    <a:pt x="4499" y="3619"/>
                    <a:pt x="4446" y="3554"/>
                    <a:pt x="4393" y="3554"/>
                  </a:cubicBezTo>
                  <a:cubicBezTo>
                    <a:pt x="4377" y="3554"/>
                    <a:pt x="4361" y="3560"/>
                    <a:pt x="4347" y="3575"/>
                  </a:cubicBezTo>
                  <a:cubicBezTo>
                    <a:pt x="3496" y="3666"/>
                    <a:pt x="2645" y="3818"/>
                    <a:pt x="1824" y="3939"/>
                  </a:cubicBezTo>
                  <a:cubicBezTo>
                    <a:pt x="1946" y="3757"/>
                    <a:pt x="2068" y="3514"/>
                    <a:pt x="2189" y="3331"/>
                  </a:cubicBezTo>
                  <a:lnTo>
                    <a:pt x="2220" y="3331"/>
                  </a:lnTo>
                  <a:cubicBezTo>
                    <a:pt x="2341" y="3301"/>
                    <a:pt x="2402" y="3271"/>
                    <a:pt x="2524" y="3210"/>
                  </a:cubicBezTo>
                  <a:cubicBezTo>
                    <a:pt x="2736" y="3149"/>
                    <a:pt x="2949" y="3058"/>
                    <a:pt x="3132" y="3058"/>
                  </a:cubicBezTo>
                  <a:cubicBezTo>
                    <a:pt x="3192" y="3058"/>
                    <a:pt x="3283" y="2997"/>
                    <a:pt x="3283" y="2906"/>
                  </a:cubicBezTo>
                  <a:cubicBezTo>
                    <a:pt x="3283" y="2845"/>
                    <a:pt x="3192" y="2754"/>
                    <a:pt x="3132" y="2754"/>
                  </a:cubicBezTo>
                  <a:cubicBezTo>
                    <a:pt x="2888" y="2754"/>
                    <a:pt x="2645" y="2845"/>
                    <a:pt x="2402" y="2906"/>
                  </a:cubicBezTo>
                  <a:lnTo>
                    <a:pt x="2372" y="2906"/>
                  </a:lnTo>
                  <a:cubicBezTo>
                    <a:pt x="2432" y="2754"/>
                    <a:pt x="2524" y="2602"/>
                    <a:pt x="2645" y="2419"/>
                  </a:cubicBezTo>
                  <a:cubicBezTo>
                    <a:pt x="2706" y="2268"/>
                    <a:pt x="2828" y="2085"/>
                    <a:pt x="2888" y="1933"/>
                  </a:cubicBezTo>
                  <a:cubicBezTo>
                    <a:pt x="3192" y="1903"/>
                    <a:pt x="3587" y="1660"/>
                    <a:pt x="3952" y="1447"/>
                  </a:cubicBezTo>
                  <a:cubicBezTo>
                    <a:pt x="4165" y="1325"/>
                    <a:pt x="4378" y="1173"/>
                    <a:pt x="4499" y="1143"/>
                  </a:cubicBezTo>
                  <a:cubicBezTo>
                    <a:pt x="4560" y="1082"/>
                    <a:pt x="4621" y="1021"/>
                    <a:pt x="4560" y="930"/>
                  </a:cubicBezTo>
                  <a:cubicBezTo>
                    <a:pt x="4538" y="886"/>
                    <a:pt x="4499" y="857"/>
                    <a:pt x="4444" y="857"/>
                  </a:cubicBezTo>
                  <a:cubicBezTo>
                    <a:pt x="4424" y="857"/>
                    <a:pt x="4402" y="861"/>
                    <a:pt x="4378" y="869"/>
                  </a:cubicBezTo>
                  <a:cubicBezTo>
                    <a:pt x="4226" y="900"/>
                    <a:pt x="4043" y="1052"/>
                    <a:pt x="3800" y="1204"/>
                  </a:cubicBezTo>
                  <a:cubicBezTo>
                    <a:pt x="3587" y="1325"/>
                    <a:pt x="3314" y="1508"/>
                    <a:pt x="3101" y="1599"/>
                  </a:cubicBezTo>
                  <a:cubicBezTo>
                    <a:pt x="3253" y="1325"/>
                    <a:pt x="3405" y="1082"/>
                    <a:pt x="3557" y="839"/>
                  </a:cubicBezTo>
                  <a:cubicBezTo>
                    <a:pt x="3709" y="717"/>
                    <a:pt x="3891" y="626"/>
                    <a:pt x="4043" y="565"/>
                  </a:cubicBezTo>
                  <a:cubicBezTo>
                    <a:pt x="4104" y="535"/>
                    <a:pt x="4165" y="444"/>
                    <a:pt x="4165" y="383"/>
                  </a:cubicBezTo>
                  <a:cubicBezTo>
                    <a:pt x="4104" y="292"/>
                    <a:pt x="4043" y="261"/>
                    <a:pt x="3952" y="261"/>
                  </a:cubicBezTo>
                  <a:cubicBezTo>
                    <a:pt x="3922" y="261"/>
                    <a:pt x="3922" y="261"/>
                    <a:pt x="3891" y="292"/>
                  </a:cubicBezTo>
                  <a:cubicBezTo>
                    <a:pt x="3922" y="261"/>
                    <a:pt x="3922" y="231"/>
                    <a:pt x="3952" y="231"/>
                  </a:cubicBezTo>
                  <a:cubicBezTo>
                    <a:pt x="3983" y="140"/>
                    <a:pt x="3983" y="79"/>
                    <a:pt x="3922" y="18"/>
                  </a:cubicBezTo>
                  <a:cubicBezTo>
                    <a:pt x="3900" y="7"/>
                    <a:pt x="3873" y="0"/>
                    <a:pt x="3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14311850" y="2716200"/>
              <a:ext cx="398950" cy="223525"/>
            </a:xfrm>
            <a:custGeom>
              <a:rect b="b" l="l" r="r" t="t"/>
              <a:pathLst>
                <a:path extrusionOk="0" h="8941" w="15958">
                  <a:moveTo>
                    <a:pt x="6961" y="0"/>
                  </a:moveTo>
                  <a:cubicBezTo>
                    <a:pt x="5213" y="0"/>
                    <a:pt x="3518" y="498"/>
                    <a:pt x="1824" y="1184"/>
                  </a:cubicBezTo>
                  <a:cubicBezTo>
                    <a:pt x="1216" y="1397"/>
                    <a:pt x="334" y="1671"/>
                    <a:pt x="213" y="2339"/>
                  </a:cubicBezTo>
                  <a:cubicBezTo>
                    <a:pt x="0" y="3768"/>
                    <a:pt x="1763" y="5440"/>
                    <a:pt x="2644" y="6260"/>
                  </a:cubicBezTo>
                  <a:cubicBezTo>
                    <a:pt x="4404" y="7952"/>
                    <a:pt x="6900" y="8941"/>
                    <a:pt x="9374" y="8941"/>
                  </a:cubicBezTo>
                  <a:cubicBezTo>
                    <a:pt x="10234" y="8941"/>
                    <a:pt x="11092" y="8821"/>
                    <a:pt x="11915" y="8570"/>
                  </a:cubicBezTo>
                  <a:cubicBezTo>
                    <a:pt x="13465" y="8084"/>
                    <a:pt x="15958" y="6504"/>
                    <a:pt x="15897" y="4163"/>
                  </a:cubicBezTo>
                  <a:cubicBezTo>
                    <a:pt x="15958" y="3464"/>
                    <a:pt x="14742" y="2856"/>
                    <a:pt x="14195" y="2491"/>
                  </a:cubicBezTo>
                  <a:cubicBezTo>
                    <a:pt x="12797" y="1519"/>
                    <a:pt x="11277" y="911"/>
                    <a:pt x="9666" y="424"/>
                  </a:cubicBezTo>
                  <a:cubicBezTo>
                    <a:pt x="8746" y="128"/>
                    <a:pt x="7846" y="0"/>
                    <a:pt x="6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14270050" y="2703600"/>
              <a:ext cx="458225" cy="258225"/>
            </a:xfrm>
            <a:custGeom>
              <a:rect b="b" l="l" r="r" t="t"/>
              <a:pathLst>
                <a:path extrusionOk="0" h="10329" w="18329">
                  <a:moveTo>
                    <a:pt x="9550" y="1"/>
                  </a:moveTo>
                  <a:cubicBezTo>
                    <a:pt x="9518" y="1"/>
                    <a:pt x="9486" y="6"/>
                    <a:pt x="9453" y="17"/>
                  </a:cubicBezTo>
                  <a:cubicBezTo>
                    <a:pt x="7782" y="381"/>
                    <a:pt x="6171" y="1080"/>
                    <a:pt x="4924" y="1932"/>
                  </a:cubicBezTo>
                  <a:cubicBezTo>
                    <a:pt x="4803" y="2023"/>
                    <a:pt x="4742" y="2084"/>
                    <a:pt x="4620" y="2175"/>
                  </a:cubicBezTo>
                  <a:cubicBezTo>
                    <a:pt x="4347" y="2357"/>
                    <a:pt x="4134" y="2539"/>
                    <a:pt x="3861" y="2631"/>
                  </a:cubicBezTo>
                  <a:cubicBezTo>
                    <a:pt x="3800" y="2661"/>
                    <a:pt x="3678" y="2691"/>
                    <a:pt x="3648" y="2783"/>
                  </a:cubicBezTo>
                  <a:cubicBezTo>
                    <a:pt x="3496" y="2752"/>
                    <a:pt x="3283" y="2691"/>
                    <a:pt x="3131" y="2661"/>
                  </a:cubicBezTo>
                  <a:lnTo>
                    <a:pt x="2797" y="2600"/>
                  </a:lnTo>
                  <a:cubicBezTo>
                    <a:pt x="2065" y="2403"/>
                    <a:pt x="1281" y="2232"/>
                    <a:pt x="517" y="2232"/>
                  </a:cubicBezTo>
                  <a:cubicBezTo>
                    <a:pt x="456" y="2232"/>
                    <a:pt x="395" y="2233"/>
                    <a:pt x="335" y="2235"/>
                  </a:cubicBezTo>
                  <a:cubicBezTo>
                    <a:pt x="152" y="2235"/>
                    <a:pt x="0" y="2387"/>
                    <a:pt x="0" y="2600"/>
                  </a:cubicBezTo>
                  <a:lnTo>
                    <a:pt x="0" y="2631"/>
                  </a:lnTo>
                  <a:cubicBezTo>
                    <a:pt x="0" y="2813"/>
                    <a:pt x="183" y="2965"/>
                    <a:pt x="365" y="2965"/>
                  </a:cubicBezTo>
                  <a:cubicBezTo>
                    <a:pt x="421" y="2963"/>
                    <a:pt x="478" y="2962"/>
                    <a:pt x="534" y="2962"/>
                  </a:cubicBezTo>
                  <a:cubicBezTo>
                    <a:pt x="1238" y="2962"/>
                    <a:pt x="1941" y="3130"/>
                    <a:pt x="2645" y="3299"/>
                  </a:cubicBezTo>
                  <a:lnTo>
                    <a:pt x="2979" y="3391"/>
                  </a:lnTo>
                  <a:cubicBezTo>
                    <a:pt x="3253" y="3421"/>
                    <a:pt x="3496" y="3512"/>
                    <a:pt x="3739" y="3543"/>
                  </a:cubicBezTo>
                  <a:cubicBezTo>
                    <a:pt x="4195" y="5093"/>
                    <a:pt x="4955" y="6582"/>
                    <a:pt x="5684" y="8011"/>
                  </a:cubicBezTo>
                  <a:cubicBezTo>
                    <a:pt x="5836" y="8315"/>
                    <a:pt x="5988" y="8679"/>
                    <a:pt x="6140" y="8983"/>
                  </a:cubicBezTo>
                  <a:cubicBezTo>
                    <a:pt x="6203" y="9109"/>
                    <a:pt x="6324" y="9177"/>
                    <a:pt x="6453" y="9177"/>
                  </a:cubicBezTo>
                  <a:cubicBezTo>
                    <a:pt x="6511" y="9177"/>
                    <a:pt x="6570" y="9164"/>
                    <a:pt x="6627" y="9135"/>
                  </a:cubicBezTo>
                  <a:cubicBezTo>
                    <a:pt x="6839" y="9044"/>
                    <a:pt x="6900" y="8831"/>
                    <a:pt x="6779" y="8619"/>
                  </a:cubicBezTo>
                  <a:cubicBezTo>
                    <a:pt x="6627" y="8315"/>
                    <a:pt x="6475" y="7980"/>
                    <a:pt x="6323" y="7676"/>
                  </a:cubicBezTo>
                  <a:cubicBezTo>
                    <a:pt x="5684" y="6400"/>
                    <a:pt x="5016" y="5032"/>
                    <a:pt x="4560" y="3664"/>
                  </a:cubicBezTo>
                  <a:lnTo>
                    <a:pt x="4560" y="3664"/>
                  </a:lnTo>
                  <a:cubicBezTo>
                    <a:pt x="4651" y="3694"/>
                    <a:pt x="4772" y="3694"/>
                    <a:pt x="4894" y="3725"/>
                  </a:cubicBezTo>
                  <a:cubicBezTo>
                    <a:pt x="5502" y="3846"/>
                    <a:pt x="6140" y="3968"/>
                    <a:pt x="6779" y="4120"/>
                  </a:cubicBezTo>
                  <a:cubicBezTo>
                    <a:pt x="7690" y="5974"/>
                    <a:pt x="8724" y="8102"/>
                    <a:pt x="9636" y="10199"/>
                  </a:cubicBezTo>
                  <a:cubicBezTo>
                    <a:pt x="9657" y="10264"/>
                    <a:pt x="9785" y="10328"/>
                    <a:pt x="9912" y="10328"/>
                  </a:cubicBezTo>
                  <a:cubicBezTo>
                    <a:pt x="9964" y="10328"/>
                    <a:pt x="10017" y="10317"/>
                    <a:pt x="10061" y="10290"/>
                  </a:cubicBezTo>
                  <a:cubicBezTo>
                    <a:pt x="10244" y="10230"/>
                    <a:pt x="10335" y="9986"/>
                    <a:pt x="10244" y="9804"/>
                  </a:cubicBezTo>
                  <a:cubicBezTo>
                    <a:pt x="9423" y="7919"/>
                    <a:pt x="8511" y="5974"/>
                    <a:pt x="7660" y="4272"/>
                  </a:cubicBezTo>
                  <a:lnTo>
                    <a:pt x="7660" y="4272"/>
                  </a:lnTo>
                  <a:cubicBezTo>
                    <a:pt x="8238" y="4424"/>
                    <a:pt x="8754" y="4515"/>
                    <a:pt x="9332" y="4667"/>
                  </a:cubicBezTo>
                  <a:cubicBezTo>
                    <a:pt x="9332" y="4667"/>
                    <a:pt x="9332" y="4728"/>
                    <a:pt x="9362" y="4728"/>
                  </a:cubicBezTo>
                  <a:cubicBezTo>
                    <a:pt x="9484" y="4941"/>
                    <a:pt x="9636" y="5123"/>
                    <a:pt x="9818" y="5366"/>
                  </a:cubicBezTo>
                  <a:cubicBezTo>
                    <a:pt x="10122" y="5822"/>
                    <a:pt x="10487" y="6278"/>
                    <a:pt x="10578" y="6704"/>
                  </a:cubicBezTo>
                  <a:cubicBezTo>
                    <a:pt x="10628" y="6854"/>
                    <a:pt x="10760" y="6963"/>
                    <a:pt x="10924" y="6963"/>
                  </a:cubicBezTo>
                  <a:cubicBezTo>
                    <a:pt x="10959" y="6963"/>
                    <a:pt x="10996" y="6958"/>
                    <a:pt x="11034" y="6947"/>
                  </a:cubicBezTo>
                  <a:cubicBezTo>
                    <a:pt x="11247" y="6916"/>
                    <a:pt x="11338" y="6734"/>
                    <a:pt x="11307" y="6491"/>
                  </a:cubicBezTo>
                  <a:cubicBezTo>
                    <a:pt x="11156" y="5944"/>
                    <a:pt x="10791" y="5397"/>
                    <a:pt x="10487" y="4910"/>
                  </a:cubicBezTo>
                  <a:cubicBezTo>
                    <a:pt x="10487" y="4880"/>
                    <a:pt x="10426" y="4880"/>
                    <a:pt x="10426" y="4819"/>
                  </a:cubicBezTo>
                  <a:lnTo>
                    <a:pt x="10426" y="4819"/>
                  </a:lnTo>
                  <a:cubicBezTo>
                    <a:pt x="10852" y="4910"/>
                    <a:pt x="11307" y="5032"/>
                    <a:pt x="11733" y="5093"/>
                  </a:cubicBezTo>
                  <a:cubicBezTo>
                    <a:pt x="12189" y="5184"/>
                    <a:pt x="12645" y="5275"/>
                    <a:pt x="13101" y="5366"/>
                  </a:cubicBezTo>
                  <a:cubicBezTo>
                    <a:pt x="13374" y="6035"/>
                    <a:pt x="14165" y="6764"/>
                    <a:pt x="14985" y="7494"/>
                  </a:cubicBezTo>
                  <a:cubicBezTo>
                    <a:pt x="15441" y="7859"/>
                    <a:pt x="15867" y="8254"/>
                    <a:pt x="16049" y="8527"/>
                  </a:cubicBezTo>
                  <a:cubicBezTo>
                    <a:pt x="16120" y="8616"/>
                    <a:pt x="16232" y="8663"/>
                    <a:pt x="16343" y="8663"/>
                  </a:cubicBezTo>
                  <a:cubicBezTo>
                    <a:pt x="16423" y="8663"/>
                    <a:pt x="16502" y="8639"/>
                    <a:pt x="16566" y="8588"/>
                  </a:cubicBezTo>
                  <a:cubicBezTo>
                    <a:pt x="16718" y="8467"/>
                    <a:pt x="16748" y="8254"/>
                    <a:pt x="16627" y="8102"/>
                  </a:cubicBezTo>
                  <a:cubicBezTo>
                    <a:pt x="16414" y="7798"/>
                    <a:pt x="15988" y="7372"/>
                    <a:pt x="15441" y="6947"/>
                  </a:cubicBezTo>
                  <a:cubicBezTo>
                    <a:pt x="14985" y="6582"/>
                    <a:pt x="14377" y="6005"/>
                    <a:pt x="14043" y="5579"/>
                  </a:cubicBezTo>
                  <a:lnTo>
                    <a:pt x="14043" y="5579"/>
                  </a:lnTo>
                  <a:cubicBezTo>
                    <a:pt x="14742" y="5731"/>
                    <a:pt x="15441" y="5883"/>
                    <a:pt x="16140" y="6096"/>
                  </a:cubicBezTo>
                  <a:cubicBezTo>
                    <a:pt x="16505" y="6400"/>
                    <a:pt x="16870" y="6764"/>
                    <a:pt x="17052" y="7068"/>
                  </a:cubicBezTo>
                  <a:cubicBezTo>
                    <a:pt x="17135" y="7171"/>
                    <a:pt x="17259" y="7246"/>
                    <a:pt x="17377" y="7246"/>
                  </a:cubicBezTo>
                  <a:cubicBezTo>
                    <a:pt x="17434" y="7246"/>
                    <a:pt x="17490" y="7229"/>
                    <a:pt x="17539" y="7190"/>
                  </a:cubicBezTo>
                  <a:cubicBezTo>
                    <a:pt x="17691" y="7068"/>
                    <a:pt x="17782" y="6856"/>
                    <a:pt x="17660" y="6704"/>
                  </a:cubicBezTo>
                  <a:cubicBezTo>
                    <a:pt x="17630" y="6643"/>
                    <a:pt x="17569" y="6582"/>
                    <a:pt x="17539" y="6552"/>
                  </a:cubicBezTo>
                  <a:lnTo>
                    <a:pt x="17539" y="6552"/>
                  </a:lnTo>
                  <a:cubicBezTo>
                    <a:pt x="17630" y="6582"/>
                    <a:pt x="17691" y="6582"/>
                    <a:pt x="17812" y="6612"/>
                  </a:cubicBezTo>
                  <a:cubicBezTo>
                    <a:pt x="17855" y="6634"/>
                    <a:pt x="17897" y="6643"/>
                    <a:pt x="17939" y="6643"/>
                  </a:cubicBezTo>
                  <a:cubicBezTo>
                    <a:pt x="18075" y="6643"/>
                    <a:pt x="18198" y="6539"/>
                    <a:pt x="18268" y="6400"/>
                  </a:cubicBezTo>
                  <a:cubicBezTo>
                    <a:pt x="18329" y="6187"/>
                    <a:pt x="18238" y="6005"/>
                    <a:pt x="18025" y="5944"/>
                  </a:cubicBezTo>
                  <a:cubicBezTo>
                    <a:pt x="17508" y="5731"/>
                    <a:pt x="16961" y="5579"/>
                    <a:pt x="16444" y="5427"/>
                  </a:cubicBezTo>
                  <a:cubicBezTo>
                    <a:pt x="16353" y="5366"/>
                    <a:pt x="16262" y="5275"/>
                    <a:pt x="16171" y="5245"/>
                  </a:cubicBezTo>
                  <a:cubicBezTo>
                    <a:pt x="16444" y="4910"/>
                    <a:pt x="16870" y="4637"/>
                    <a:pt x="17204" y="4515"/>
                  </a:cubicBezTo>
                  <a:cubicBezTo>
                    <a:pt x="17387" y="4454"/>
                    <a:pt x="17478" y="4272"/>
                    <a:pt x="17387" y="4059"/>
                  </a:cubicBezTo>
                  <a:cubicBezTo>
                    <a:pt x="17341" y="3922"/>
                    <a:pt x="17210" y="3854"/>
                    <a:pt x="17070" y="3854"/>
                  </a:cubicBezTo>
                  <a:cubicBezTo>
                    <a:pt x="17024" y="3854"/>
                    <a:pt x="16976" y="3862"/>
                    <a:pt x="16931" y="3877"/>
                  </a:cubicBezTo>
                  <a:cubicBezTo>
                    <a:pt x="16414" y="4059"/>
                    <a:pt x="15715" y="4576"/>
                    <a:pt x="15381" y="5214"/>
                  </a:cubicBezTo>
                  <a:cubicBezTo>
                    <a:pt x="14833" y="5093"/>
                    <a:pt x="14317" y="4941"/>
                    <a:pt x="13770" y="4819"/>
                  </a:cubicBezTo>
                  <a:cubicBezTo>
                    <a:pt x="14043" y="4272"/>
                    <a:pt x="15259" y="3451"/>
                    <a:pt x="15715" y="3147"/>
                  </a:cubicBezTo>
                  <a:lnTo>
                    <a:pt x="15897" y="3056"/>
                  </a:lnTo>
                  <a:cubicBezTo>
                    <a:pt x="16049" y="2935"/>
                    <a:pt x="16110" y="2691"/>
                    <a:pt x="15988" y="2539"/>
                  </a:cubicBezTo>
                  <a:cubicBezTo>
                    <a:pt x="15918" y="2451"/>
                    <a:pt x="15816" y="2404"/>
                    <a:pt x="15713" y="2404"/>
                  </a:cubicBezTo>
                  <a:cubicBezTo>
                    <a:pt x="15640" y="2404"/>
                    <a:pt x="15566" y="2428"/>
                    <a:pt x="15502" y="2479"/>
                  </a:cubicBezTo>
                  <a:lnTo>
                    <a:pt x="15289" y="2600"/>
                  </a:lnTo>
                  <a:cubicBezTo>
                    <a:pt x="14347" y="3239"/>
                    <a:pt x="13314" y="3998"/>
                    <a:pt x="13070" y="4728"/>
                  </a:cubicBezTo>
                  <a:cubicBezTo>
                    <a:pt x="12645" y="4637"/>
                    <a:pt x="12250" y="4576"/>
                    <a:pt x="11855" y="4485"/>
                  </a:cubicBezTo>
                  <a:cubicBezTo>
                    <a:pt x="11490" y="4424"/>
                    <a:pt x="11125" y="4333"/>
                    <a:pt x="10730" y="4272"/>
                  </a:cubicBezTo>
                  <a:cubicBezTo>
                    <a:pt x="11307" y="3816"/>
                    <a:pt x="12007" y="3269"/>
                    <a:pt x="12493" y="3269"/>
                  </a:cubicBezTo>
                  <a:cubicBezTo>
                    <a:pt x="12675" y="3269"/>
                    <a:pt x="12827" y="3087"/>
                    <a:pt x="12827" y="2904"/>
                  </a:cubicBezTo>
                  <a:cubicBezTo>
                    <a:pt x="12827" y="2691"/>
                    <a:pt x="12645" y="2539"/>
                    <a:pt x="12463" y="2539"/>
                  </a:cubicBezTo>
                  <a:cubicBezTo>
                    <a:pt x="11642" y="2600"/>
                    <a:pt x="10791" y="3269"/>
                    <a:pt x="10061" y="3877"/>
                  </a:cubicBezTo>
                  <a:cubicBezTo>
                    <a:pt x="9940" y="3968"/>
                    <a:pt x="9879" y="4029"/>
                    <a:pt x="9788" y="4120"/>
                  </a:cubicBezTo>
                  <a:cubicBezTo>
                    <a:pt x="9119" y="3968"/>
                    <a:pt x="8420" y="3816"/>
                    <a:pt x="7782" y="3603"/>
                  </a:cubicBezTo>
                  <a:cubicBezTo>
                    <a:pt x="7934" y="3543"/>
                    <a:pt x="8086" y="3421"/>
                    <a:pt x="8207" y="3360"/>
                  </a:cubicBezTo>
                  <a:cubicBezTo>
                    <a:pt x="8298" y="3269"/>
                    <a:pt x="8420" y="3208"/>
                    <a:pt x="8511" y="3147"/>
                  </a:cubicBezTo>
                  <a:cubicBezTo>
                    <a:pt x="8724" y="3056"/>
                    <a:pt x="8967" y="2904"/>
                    <a:pt x="9180" y="2752"/>
                  </a:cubicBezTo>
                  <a:cubicBezTo>
                    <a:pt x="10010" y="2218"/>
                    <a:pt x="10928" y="1626"/>
                    <a:pt x="11791" y="1626"/>
                  </a:cubicBezTo>
                  <a:cubicBezTo>
                    <a:pt x="11812" y="1626"/>
                    <a:pt x="11833" y="1627"/>
                    <a:pt x="11855" y="1628"/>
                  </a:cubicBezTo>
                  <a:cubicBezTo>
                    <a:pt x="12037" y="1628"/>
                    <a:pt x="12219" y="1476"/>
                    <a:pt x="12219" y="1293"/>
                  </a:cubicBezTo>
                  <a:cubicBezTo>
                    <a:pt x="12219" y="1111"/>
                    <a:pt x="12067" y="928"/>
                    <a:pt x="11885" y="928"/>
                  </a:cubicBezTo>
                  <a:cubicBezTo>
                    <a:pt x="11838" y="926"/>
                    <a:pt x="11792" y="925"/>
                    <a:pt x="11745" y="925"/>
                  </a:cubicBezTo>
                  <a:cubicBezTo>
                    <a:pt x="10700" y="925"/>
                    <a:pt x="9688" y="1562"/>
                    <a:pt x="8815" y="2144"/>
                  </a:cubicBezTo>
                  <a:cubicBezTo>
                    <a:pt x="8572" y="2296"/>
                    <a:pt x="8359" y="2387"/>
                    <a:pt x="8146" y="2509"/>
                  </a:cubicBezTo>
                  <a:lnTo>
                    <a:pt x="7812" y="2752"/>
                  </a:lnTo>
                  <a:cubicBezTo>
                    <a:pt x="7538" y="2935"/>
                    <a:pt x="7143" y="3208"/>
                    <a:pt x="6900" y="3208"/>
                  </a:cubicBezTo>
                  <a:cubicBezTo>
                    <a:pt x="6779" y="3208"/>
                    <a:pt x="6687" y="3269"/>
                    <a:pt x="6596" y="3360"/>
                  </a:cubicBezTo>
                  <a:cubicBezTo>
                    <a:pt x="6049" y="3239"/>
                    <a:pt x="5532" y="3117"/>
                    <a:pt x="5016" y="3056"/>
                  </a:cubicBezTo>
                  <a:cubicBezTo>
                    <a:pt x="4894" y="2995"/>
                    <a:pt x="4772" y="2995"/>
                    <a:pt x="4712" y="2965"/>
                  </a:cubicBezTo>
                  <a:cubicBezTo>
                    <a:pt x="4803" y="2904"/>
                    <a:pt x="4924" y="2783"/>
                    <a:pt x="5076" y="2691"/>
                  </a:cubicBezTo>
                  <a:cubicBezTo>
                    <a:pt x="5168" y="2631"/>
                    <a:pt x="5259" y="2539"/>
                    <a:pt x="5350" y="2509"/>
                  </a:cubicBezTo>
                  <a:cubicBezTo>
                    <a:pt x="6535" y="1688"/>
                    <a:pt x="8055" y="1020"/>
                    <a:pt x="9605" y="685"/>
                  </a:cubicBezTo>
                  <a:cubicBezTo>
                    <a:pt x="9788" y="655"/>
                    <a:pt x="9909" y="473"/>
                    <a:pt x="9879" y="260"/>
                  </a:cubicBezTo>
                  <a:cubicBezTo>
                    <a:pt x="9829" y="110"/>
                    <a:pt x="9697" y="1"/>
                    <a:pt x="9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14434175" y="2308150"/>
              <a:ext cx="204450" cy="237150"/>
            </a:xfrm>
            <a:custGeom>
              <a:rect b="b" l="l" r="r" t="t"/>
              <a:pathLst>
                <a:path extrusionOk="0" h="9486" w="8178">
                  <a:moveTo>
                    <a:pt x="6251" y="0"/>
                  </a:moveTo>
                  <a:cubicBezTo>
                    <a:pt x="5803" y="0"/>
                    <a:pt x="5223" y="425"/>
                    <a:pt x="4894" y="576"/>
                  </a:cubicBezTo>
                  <a:cubicBezTo>
                    <a:pt x="3831" y="1154"/>
                    <a:pt x="3010" y="1913"/>
                    <a:pt x="2159" y="2765"/>
                  </a:cubicBezTo>
                  <a:cubicBezTo>
                    <a:pt x="761" y="4193"/>
                    <a:pt x="335" y="5956"/>
                    <a:pt x="153" y="7871"/>
                  </a:cubicBezTo>
                  <a:cubicBezTo>
                    <a:pt x="122" y="8327"/>
                    <a:pt x="1" y="8935"/>
                    <a:pt x="365" y="9239"/>
                  </a:cubicBezTo>
                  <a:cubicBezTo>
                    <a:pt x="610" y="9417"/>
                    <a:pt x="935" y="9485"/>
                    <a:pt x="1292" y="9485"/>
                  </a:cubicBezTo>
                  <a:cubicBezTo>
                    <a:pt x="2089" y="9485"/>
                    <a:pt x="3041" y="9145"/>
                    <a:pt x="3587" y="8935"/>
                  </a:cubicBezTo>
                  <a:cubicBezTo>
                    <a:pt x="5776" y="8175"/>
                    <a:pt x="7569" y="6169"/>
                    <a:pt x="7934" y="3889"/>
                  </a:cubicBezTo>
                  <a:cubicBezTo>
                    <a:pt x="8177" y="2795"/>
                    <a:pt x="7964" y="789"/>
                    <a:pt x="6505" y="59"/>
                  </a:cubicBezTo>
                  <a:cubicBezTo>
                    <a:pt x="6428" y="18"/>
                    <a:pt x="6342" y="0"/>
                    <a:pt x="6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14419750" y="2311150"/>
              <a:ext cx="231025" cy="261250"/>
            </a:xfrm>
            <a:custGeom>
              <a:rect b="b" l="l" r="r" t="t"/>
              <a:pathLst>
                <a:path extrusionOk="0" h="10450" w="9241">
                  <a:moveTo>
                    <a:pt x="6657" y="0"/>
                  </a:moveTo>
                  <a:cubicBezTo>
                    <a:pt x="6505" y="0"/>
                    <a:pt x="6383" y="91"/>
                    <a:pt x="6383" y="243"/>
                  </a:cubicBezTo>
                  <a:cubicBezTo>
                    <a:pt x="6353" y="608"/>
                    <a:pt x="6414" y="1186"/>
                    <a:pt x="6718" y="1611"/>
                  </a:cubicBezTo>
                  <a:cubicBezTo>
                    <a:pt x="6505" y="1915"/>
                    <a:pt x="6231" y="2189"/>
                    <a:pt x="5988" y="2493"/>
                  </a:cubicBezTo>
                  <a:cubicBezTo>
                    <a:pt x="5745" y="2128"/>
                    <a:pt x="5623" y="1125"/>
                    <a:pt x="5532" y="730"/>
                  </a:cubicBezTo>
                  <a:lnTo>
                    <a:pt x="5502" y="578"/>
                  </a:lnTo>
                  <a:cubicBezTo>
                    <a:pt x="5471" y="426"/>
                    <a:pt x="5350" y="365"/>
                    <a:pt x="5198" y="365"/>
                  </a:cubicBezTo>
                  <a:cubicBezTo>
                    <a:pt x="5046" y="395"/>
                    <a:pt x="4985" y="517"/>
                    <a:pt x="4985" y="669"/>
                  </a:cubicBezTo>
                  <a:lnTo>
                    <a:pt x="5016" y="821"/>
                  </a:lnTo>
                  <a:cubicBezTo>
                    <a:pt x="5137" y="1611"/>
                    <a:pt x="5228" y="2493"/>
                    <a:pt x="5623" y="2857"/>
                  </a:cubicBezTo>
                  <a:cubicBezTo>
                    <a:pt x="5441" y="3100"/>
                    <a:pt x="5289" y="3313"/>
                    <a:pt x="5076" y="3556"/>
                  </a:cubicBezTo>
                  <a:cubicBezTo>
                    <a:pt x="4924" y="3739"/>
                    <a:pt x="4772" y="3952"/>
                    <a:pt x="4590" y="4164"/>
                  </a:cubicBezTo>
                  <a:cubicBezTo>
                    <a:pt x="4468" y="3648"/>
                    <a:pt x="4377" y="3040"/>
                    <a:pt x="4529" y="2736"/>
                  </a:cubicBezTo>
                  <a:cubicBezTo>
                    <a:pt x="4590" y="2645"/>
                    <a:pt x="4529" y="2462"/>
                    <a:pt x="4408" y="2401"/>
                  </a:cubicBezTo>
                  <a:cubicBezTo>
                    <a:pt x="4373" y="2376"/>
                    <a:pt x="4336" y="2364"/>
                    <a:pt x="4300" y="2364"/>
                  </a:cubicBezTo>
                  <a:cubicBezTo>
                    <a:pt x="4207" y="2364"/>
                    <a:pt x="4117" y="2436"/>
                    <a:pt x="4073" y="2523"/>
                  </a:cubicBezTo>
                  <a:cubicBezTo>
                    <a:pt x="3830" y="3009"/>
                    <a:pt x="3982" y="3800"/>
                    <a:pt x="4134" y="4407"/>
                  </a:cubicBezTo>
                  <a:cubicBezTo>
                    <a:pt x="4134" y="4499"/>
                    <a:pt x="4164" y="4559"/>
                    <a:pt x="4164" y="4651"/>
                  </a:cubicBezTo>
                  <a:cubicBezTo>
                    <a:pt x="3860" y="5015"/>
                    <a:pt x="3557" y="5411"/>
                    <a:pt x="3253" y="5745"/>
                  </a:cubicBezTo>
                  <a:cubicBezTo>
                    <a:pt x="3253" y="5623"/>
                    <a:pt x="3222" y="5502"/>
                    <a:pt x="3222" y="5411"/>
                  </a:cubicBezTo>
                  <a:cubicBezTo>
                    <a:pt x="3222" y="5319"/>
                    <a:pt x="3192" y="5228"/>
                    <a:pt x="3192" y="5137"/>
                  </a:cubicBezTo>
                  <a:cubicBezTo>
                    <a:pt x="3192" y="4955"/>
                    <a:pt x="3161" y="4803"/>
                    <a:pt x="3161" y="4590"/>
                  </a:cubicBezTo>
                  <a:cubicBezTo>
                    <a:pt x="3070" y="3921"/>
                    <a:pt x="3009" y="3161"/>
                    <a:pt x="3313" y="2584"/>
                  </a:cubicBezTo>
                  <a:cubicBezTo>
                    <a:pt x="3374" y="2493"/>
                    <a:pt x="3344" y="2310"/>
                    <a:pt x="3192" y="2249"/>
                  </a:cubicBezTo>
                  <a:cubicBezTo>
                    <a:pt x="3153" y="2230"/>
                    <a:pt x="3112" y="2220"/>
                    <a:pt x="3071" y="2220"/>
                  </a:cubicBezTo>
                  <a:cubicBezTo>
                    <a:pt x="2983" y="2220"/>
                    <a:pt x="2899" y="2267"/>
                    <a:pt x="2857" y="2371"/>
                  </a:cubicBezTo>
                  <a:cubicBezTo>
                    <a:pt x="2462" y="3040"/>
                    <a:pt x="2553" y="3921"/>
                    <a:pt x="2614" y="4651"/>
                  </a:cubicBezTo>
                  <a:cubicBezTo>
                    <a:pt x="2614" y="4833"/>
                    <a:pt x="2645" y="5015"/>
                    <a:pt x="2645" y="5167"/>
                  </a:cubicBezTo>
                  <a:cubicBezTo>
                    <a:pt x="2645" y="5259"/>
                    <a:pt x="2645" y="5350"/>
                    <a:pt x="2705" y="5471"/>
                  </a:cubicBezTo>
                  <a:cubicBezTo>
                    <a:pt x="2736" y="5714"/>
                    <a:pt x="2766" y="6049"/>
                    <a:pt x="2705" y="6201"/>
                  </a:cubicBezTo>
                  <a:cubicBezTo>
                    <a:pt x="2645" y="6262"/>
                    <a:pt x="2645" y="6353"/>
                    <a:pt x="2705" y="6414"/>
                  </a:cubicBezTo>
                  <a:lnTo>
                    <a:pt x="2006" y="7325"/>
                  </a:lnTo>
                  <a:cubicBezTo>
                    <a:pt x="1976" y="7417"/>
                    <a:pt x="1946" y="7447"/>
                    <a:pt x="1854" y="7538"/>
                  </a:cubicBezTo>
                  <a:cubicBezTo>
                    <a:pt x="1854" y="7417"/>
                    <a:pt x="1824" y="7325"/>
                    <a:pt x="1824" y="7234"/>
                  </a:cubicBezTo>
                  <a:cubicBezTo>
                    <a:pt x="1824" y="7143"/>
                    <a:pt x="1794" y="7082"/>
                    <a:pt x="1794" y="6991"/>
                  </a:cubicBezTo>
                  <a:cubicBezTo>
                    <a:pt x="1642" y="6018"/>
                    <a:pt x="1702" y="4833"/>
                    <a:pt x="1976" y="3769"/>
                  </a:cubicBezTo>
                  <a:cubicBezTo>
                    <a:pt x="2006" y="3617"/>
                    <a:pt x="1946" y="3496"/>
                    <a:pt x="1794" y="3465"/>
                  </a:cubicBezTo>
                  <a:cubicBezTo>
                    <a:pt x="1768" y="3460"/>
                    <a:pt x="1744" y="3458"/>
                    <a:pt x="1720" y="3458"/>
                  </a:cubicBezTo>
                  <a:cubicBezTo>
                    <a:pt x="1604" y="3458"/>
                    <a:pt x="1515" y="3521"/>
                    <a:pt x="1490" y="3648"/>
                  </a:cubicBezTo>
                  <a:cubicBezTo>
                    <a:pt x="1186" y="4803"/>
                    <a:pt x="1094" y="6018"/>
                    <a:pt x="1277" y="7082"/>
                  </a:cubicBezTo>
                  <a:cubicBezTo>
                    <a:pt x="1277" y="7143"/>
                    <a:pt x="1338" y="7234"/>
                    <a:pt x="1338" y="7356"/>
                  </a:cubicBezTo>
                  <a:cubicBezTo>
                    <a:pt x="1368" y="7569"/>
                    <a:pt x="1398" y="7812"/>
                    <a:pt x="1368" y="7994"/>
                  </a:cubicBezTo>
                  <a:cubicBezTo>
                    <a:pt x="1368" y="8055"/>
                    <a:pt x="1368" y="8146"/>
                    <a:pt x="1398" y="8177"/>
                  </a:cubicBezTo>
                  <a:cubicBezTo>
                    <a:pt x="1338" y="8268"/>
                    <a:pt x="1246" y="8359"/>
                    <a:pt x="1186" y="8450"/>
                  </a:cubicBezTo>
                  <a:lnTo>
                    <a:pt x="1034" y="8632"/>
                  </a:lnTo>
                  <a:cubicBezTo>
                    <a:pt x="639" y="9088"/>
                    <a:pt x="274" y="9544"/>
                    <a:pt x="31" y="10091"/>
                  </a:cubicBezTo>
                  <a:cubicBezTo>
                    <a:pt x="0" y="10183"/>
                    <a:pt x="31" y="10335"/>
                    <a:pt x="152" y="10426"/>
                  </a:cubicBezTo>
                  <a:cubicBezTo>
                    <a:pt x="185" y="10442"/>
                    <a:pt x="220" y="10450"/>
                    <a:pt x="254" y="10450"/>
                  </a:cubicBezTo>
                  <a:cubicBezTo>
                    <a:pt x="349" y="10450"/>
                    <a:pt x="442" y="10393"/>
                    <a:pt x="487" y="10304"/>
                  </a:cubicBezTo>
                  <a:cubicBezTo>
                    <a:pt x="730" y="9848"/>
                    <a:pt x="1064" y="9392"/>
                    <a:pt x="1398" y="8967"/>
                  </a:cubicBezTo>
                  <a:lnTo>
                    <a:pt x="1550" y="8784"/>
                  </a:lnTo>
                  <a:cubicBezTo>
                    <a:pt x="1672" y="8632"/>
                    <a:pt x="1794" y="8511"/>
                    <a:pt x="1885" y="8359"/>
                  </a:cubicBezTo>
                  <a:cubicBezTo>
                    <a:pt x="3009" y="8572"/>
                    <a:pt x="4164" y="8572"/>
                    <a:pt x="5319" y="8572"/>
                  </a:cubicBezTo>
                  <a:lnTo>
                    <a:pt x="6049" y="8572"/>
                  </a:lnTo>
                  <a:cubicBezTo>
                    <a:pt x="6201" y="8572"/>
                    <a:pt x="6323" y="8450"/>
                    <a:pt x="6323" y="8298"/>
                  </a:cubicBezTo>
                  <a:cubicBezTo>
                    <a:pt x="6323" y="8146"/>
                    <a:pt x="6201" y="8025"/>
                    <a:pt x="6049" y="8025"/>
                  </a:cubicBezTo>
                  <a:lnTo>
                    <a:pt x="5289" y="8025"/>
                  </a:lnTo>
                  <a:cubicBezTo>
                    <a:pt x="4256" y="8025"/>
                    <a:pt x="3222" y="8025"/>
                    <a:pt x="2250" y="7873"/>
                  </a:cubicBezTo>
                  <a:cubicBezTo>
                    <a:pt x="2280" y="7781"/>
                    <a:pt x="2341" y="7721"/>
                    <a:pt x="2401" y="7690"/>
                  </a:cubicBezTo>
                  <a:cubicBezTo>
                    <a:pt x="2675" y="7356"/>
                    <a:pt x="2918" y="6961"/>
                    <a:pt x="3222" y="6626"/>
                  </a:cubicBezTo>
                  <a:cubicBezTo>
                    <a:pt x="4681" y="6626"/>
                    <a:pt x="6323" y="6657"/>
                    <a:pt x="7903" y="6748"/>
                  </a:cubicBezTo>
                  <a:cubicBezTo>
                    <a:pt x="8085" y="6626"/>
                    <a:pt x="8237" y="6535"/>
                    <a:pt x="8237" y="6383"/>
                  </a:cubicBezTo>
                  <a:cubicBezTo>
                    <a:pt x="8237" y="6231"/>
                    <a:pt x="8146" y="6110"/>
                    <a:pt x="8025" y="6110"/>
                  </a:cubicBezTo>
                  <a:cubicBezTo>
                    <a:pt x="6566" y="6049"/>
                    <a:pt x="5107" y="6018"/>
                    <a:pt x="3739" y="6018"/>
                  </a:cubicBezTo>
                  <a:cubicBezTo>
                    <a:pt x="3982" y="5714"/>
                    <a:pt x="4256" y="5411"/>
                    <a:pt x="4499" y="5107"/>
                  </a:cubicBezTo>
                  <a:lnTo>
                    <a:pt x="4529" y="5107"/>
                  </a:lnTo>
                  <a:cubicBezTo>
                    <a:pt x="4712" y="5107"/>
                    <a:pt x="4864" y="5076"/>
                    <a:pt x="5046" y="5015"/>
                  </a:cubicBezTo>
                  <a:cubicBezTo>
                    <a:pt x="5319" y="4994"/>
                    <a:pt x="5577" y="4959"/>
                    <a:pt x="5810" y="4959"/>
                  </a:cubicBezTo>
                  <a:cubicBezTo>
                    <a:pt x="5915" y="4959"/>
                    <a:pt x="6016" y="4966"/>
                    <a:pt x="6110" y="4985"/>
                  </a:cubicBezTo>
                  <a:cubicBezTo>
                    <a:pt x="6135" y="4990"/>
                    <a:pt x="6160" y="4993"/>
                    <a:pt x="6183" y="4993"/>
                  </a:cubicBezTo>
                  <a:cubicBezTo>
                    <a:pt x="6300" y="4993"/>
                    <a:pt x="6388" y="4929"/>
                    <a:pt x="6414" y="4803"/>
                  </a:cubicBezTo>
                  <a:cubicBezTo>
                    <a:pt x="6475" y="4651"/>
                    <a:pt x="6383" y="4529"/>
                    <a:pt x="6231" y="4499"/>
                  </a:cubicBezTo>
                  <a:cubicBezTo>
                    <a:pt x="6097" y="4465"/>
                    <a:pt x="5951" y="4452"/>
                    <a:pt x="5798" y="4452"/>
                  </a:cubicBezTo>
                  <a:cubicBezTo>
                    <a:pt x="5536" y="4452"/>
                    <a:pt x="5254" y="4491"/>
                    <a:pt x="4985" y="4529"/>
                  </a:cubicBezTo>
                  <a:lnTo>
                    <a:pt x="4894" y="4529"/>
                  </a:lnTo>
                  <a:cubicBezTo>
                    <a:pt x="5107" y="4316"/>
                    <a:pt x="5289" y="4043"/>
                    <a:pt x="5471" y="3800"/>
                  </a:cubicBezTo>
                  <a:cubicBezTo>
                    <a:pt x="5654" y="3556"/>
                    <a:pt x="5897" y="3313"/>
                    <a:pt x="6079" y="3040"/>
                  </a:cubicBezTo>
                  <a:cubicBezTo>
                    <a:pt x="6139" y="3051"/>
                    <a:pt x="6203" y="3056"/>
                    <a:pt x="6270" y="3056"/>
                  </a:cubicBezTo>
                  <a:cubicBezTo>
                    <a:pt x="6746" y="3056"/>
                    <a:pt x="7385" y="2793"/>
                    <a:pt x="8025" y="2553"/>
                  </a:cubicBezTo>
                  <a:cubicBezTo>
                    <a:pt x="8389" y="2401"/>
                    <a:pt x="8785" y="2249"/>
                    <a:pt x="8997" y="2219"/>
                  </a:cubicBezTo>
                  <a:cubicBezTo>
                    <a:pt x="9149" y="2189"/>
                    <a:pt x="9241" y="2067"/>
                    <a:pt x="9241" y="1915"/>
                  </a:cubicBezTo>
                  <a:cubicBezTo>
                    <a:pt x="9180" y="1763"/>
                    <a:pt x="9089" y="1672"/>
                    <a:pt x="8937" y="1672"/>
                  </a:cubicBezTo>
                  <a:cubicBezTo>
                    <a:pt x="8663" y="1733"/>
                    <a:pt x="8268" y="1885"/>
                    <a:pt x="7873" y="2067"/>
                  </a:cubicBezTo>
                  <a:cubicBezTo>
                    <a:pt x="7478" y="2219"/>
                    <a:pt x="6961" y="2432"/>
                    <a:pt x="6566" y="2523"/>
                  </a:cubicBezTo>
                  <a:cubicBezTo>
                    <a:pt x="6870" y="2128"/>
                    <a:pt x="7204" y="1763"/>
                    <a:pt x="7569" y="1368"/>
                  </a:cubicBezTo>
                  <a:cubicBezTo>
                    <a:pt x="7873" y="1216"/>
                    <a:pt x="8207" y="1155"/>
                    <a:pt x="8481" y="1125"/>
                  </a:cubicBezTo>
                  <a:cubicBezTo>
                    <a:pt x="8633" y="1125"/>
                    <a:pt x="8693" y="973"/>
                    <a:pt x="8693" y="851"/>
                  </a:cubicBezTo>
                  <a:cubicBezTo>
                    <a:pt x="8693" y="699"/>
                    <a:pt x="8541" y="608"/>
                    <a:pt x="8420" y="608"/>
                  </a:cubicBezTo>
                  <a:cubicBezTo>
                    <a:pt x="8389" y="608"/>
                    <a:pt x="8359" y="608"/>
                    <a:pt x="8268" y="669"/>
                  </a:cubicBezTo>
                  <a:lnTo>
                    <a:pt x="8389" y="547"/>
                  </a:lnTo>
                  <a:cubicBezTo>
                    <a:pt x="8511" y="426"/>
                    <a:pt x="8511" y="274"/>
                    <a:pt x="8389" y="213"/>
                  </a:cubicBezTo>
                  <a:cubicBezTo>
                    <a:pt x="8329" y="152"/>
                    <a:pt x="8260" y="122"/>
                    <a:pt x="8199" y="122"/>
                  </a:cubicBezTo>
                  <a:cubicBezTo>
                    <a:pt x="8139" y="122"/>
                    <a:pt x="8085" y="152"/>
                    <a:pt x="8055" y="213"/>
                  </a:cubicBezTo>
                  <a:cubicBezTo>
                    <a:pt x="7782" y="456"/>
                    <a:pt x="7508" y="730"/>
                    <a:pt x="7265" y="1034"/>
                  </a:cubicBezTo>
                  <a:lnTo>
                    <a:pt x="7022" y="1155"/>
                  </a:lnTo>
                  <a:cubicBezTo>
                    <a:pt x="6900" y="882"/>
                    <a:pt x="6870" y="547"/>
                    <a:pt x="6870" y="274"/>
                  </a:cubicBezTo>
                  <a:cubicBezTo>
                    <a:pt x="6870" y="122"/>
                    <a:pt x="6809" y="0"/>
                    <a:pt x="6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13829300" y="2193525"/>
              <a:ext cx="180875" cy="213600"/>
            </a:xfrm>
            <a:custGeom>
              <a:rect b="b" l="l" r="r" t="t"/>
              <a:pathLst>
                <a:path extrusionOk="0" h="8544" w="7235">
                  <a:moveTo>
                    <a:pt x="2147" y="0"/>
                  </a:moveTo>
                  <a:cubicBezTo>
                    <a:pt x="1496" y="0"/>
                    <a:pt x="832" y="182"/>
                    <a:pt x="335" y="693"/>
                  </a:cubicBezTo>
                  <a:cubicBezTo>
                    <a:pt x="1" y="997"/>
                    <a:pt x="305" y="1787"/>
                    <a:pt x="366" y="2213"/>
                  </a:cubicBezTo>
                  <a:cubicBezTo>
                    <a:pt x="548" y="3277"/>
                    <a:pt x="973" y="4188"/>
                    <a:pt x="1460" y="5131"/>
                  </a:cubicBezTo>
                  <a:cubicBezTo>
                    <a:pt x="2311" y="6742"/>
                    <a:pt x="3709" y="7562"/>
                    <a:pt x="5320" y="8261"/>
                  </a:cubicBezTo>
                  <a:cubicBezTo>
                    <a:pt x="5572" y="8366"/>
                    <a:pt x="5881" y="8543"/>
                    <a:pt x="6169" y="8543"/>
                  </a:cubicBezTo>
                  <a:cubicBezTo>
                    <a:pt x="6298" y="8543"/>
                    <a:pt x="6423" y="8508"/>
                    <a:pt x="6536" y="8413"/>
                  </a:cubicBezTo>
                  <a:cubicBezTo>
                    <a:pt x="7235" y="7866"/>
                    <a:pt x="7174" y="6316"/>
                    <a:pt x="7144" y="5556"/>
                  </a:cubicBezTo>
                  <a:cubicBezTo>
                    <a:pt x="7053" y="3489"/>
                    <a:pt x="5837" y="1422"/>
                    <a:pt x="3983" y="450"/>
                  </a:cubicBezTo>
                  <a:cubicBezTo>
                    <a:pt x="3540" y="213"/>
                    <a:pt x="2852" y="0"/>
                    <a:pt x="2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13831575" y="2179675"/>
              <a:ext cx="182400" cy="251925"/>
            </a:xfrm>
            <a:custGeom>
              <a:rect b="b" l="l" r="r" t="t"/>
              <a:pathLst>
                <a:path extrusionOk="0" h="10077" w="7296">
                  <a:moveTo>
                    <a:pt x="2524" y="1"/>
                  </a:moveTo>
                  <a:cubicBezTo>
                    <a:pt x="2402" y="1"/>
                    <a:pt x="2281" y="61"/>
                    <a:pt x="2250" y="183"/>
                  </a:cubicBezTo>
                  <a:cubicBezTo>
                    <a:pt x="2220" y="396"/>
                    <a:pt x="2250" y="791"/>
                    <a:pt x="2281" y="1216"/>
                  </a:cubicBezTo>
                  <a:cubicBezTo>
                    <a:pt x="2341" y="1581"/>
                    <a:pt x="2372" y="2068"/>
                    <a:pt x="2341" y="2463"/>
                  </a:cubicBezTo>
                  <a:cubicBezTo>
                    <a:pt x="2098" y="2068"/>
                    <a:pt x="1825" y="1703"/>
                    <a:pt x="1612" y="1308"/>
                  </a:cubicBezTo>
                  <a:cubicBezTo>
                    <a:pt x="1582" y="1004"/>
                    <a:pt x="1582" y="700"/>
                    <a:pt x="1642" y="487"/>
                  </a:cubicBezTo>
                  <a:cubicBezTo>
                    <a:pt x="1673" y="365"/>
                    <a:pt x="1612" y="244"/>
                    <a:pt x="1460" y="213"/>
                  </a:cubicBezTo>
                  <a:cubicBezTo>
                    <a:pt x="1440" y="208"/>
                    <a:pt x="1419" y="206"/>
                    <a:pt x="1400" y="206"/>
                  </a:cubicBezTo>
                  <a:cubicBezTo>
                    <a:pt x="1300" y="206"/>
                    <a:pt x="1212" y="269"/>
                    <a:pt x="1186" y="396"/>
                  </a:cubicBezTo>
                  <a:cubicBezTo>
                    <a:pt x="1186" y="457"/>
                    <a:pt x="1186" y="487"/>
                    <a:pt x="1156" y="517"/>
                  </a:cubicBezTo>
                  <a:cubicBezTo>
                    <a:pt x="1126" y="487"/>
                    <a:pt x="1126" y="396"/>
                    <a:pt x="1065" y="365"/>
                  </a:cubicBezTo>
                  <a:cubicBezTo>
                    <a:pt x="1042" y="273"/>
                    <a:pt x="947" y="233"/>
                    <a:pt x="850" y="233"/>
                  </a:cubicBezTo>
                  <a:cubicBezTo>
                    <a:pt x="820" y="233"/>
                    <a:pt x="790" y="237"/>
                    <a:pt x="761" y="244"/>
                  </a:cubicBezTo>
                  <a:cubicBezTo>
                    <a:pt x="670" y="305"/>
                    <a:pt x="609" y="457"/>
                    <a:pt x="670" y="548"/>
                  </a:cubicBezTo>
                  <a:cubicBezTo>
                    <a:pt x="822" y="852"/>
                    <a:pt x="974" y="1156"/>
                    <a:pt x="1156" y="1460"/>
                  </a:cubicBezTo>
                  <a:cubicBezTo>
                    <a:pt x="1156" y="1551"/>
                    <a:pt x="1186" y="1612"/>
                    <a:pt x="1186" y="1703"/>
                  </a:cubicBezTo>
                  <a:cubicBezTo>
                    <a:pt x="1138" y="1708"/>
                    <a:pt x="1089" y="1711"/>
                    <a:pt x="1039" y="1711"/>
                  </a:cubicBezTo>
                  <a:cubicBezTo>
                    <a:pt x="809" y="1711"/>
                    <a:pt x="577" y="1656"/>
                    <a:pt x="426" y="1581"/>
                  </a:cubicBezTo>
                  <a:cubicBezTo>
                    <a:pt x="398" y="1574"/>
                    <a:pt x="367" y="1570"/>
                    <a:pt x="337" y="1570"/>
                  </a:cubicBezTo>
                  <a:cubicBezTo>
                    <a:pt x="240" y="1570"/>
                    <a:pt x="146" y="1610"/>
                    <a:pt x="123" y="1703"/>
                  </a:cubicBezTo>
                  <a:cubicBezTo>
                    <a:pt x="92" y="1824"/>
                    <a:pt x="123" y="1976"/>
                    <a:pt x="244" y="2007"/>
                  </a:cubicBezTo>
                  <a:cubicBezTo>
                    <a:pt x="425" y="2097"/>
                    <a:pt x="682" y="2156"/>
                    <a:pt x="957" y="2156"/>
                  </a:cubicBezTo>
                  <a:cubicBezTo>
                    <a:pt x="1143" y="2156"/>
                    <a:pt x="1337" y="2129"/>
                    <a:pt x="1521" y="2068"/>
                  </a:cubicBezTo>
                  <a:cubicBezTo>
                    <a:pt x="1734" y="2372"/>
                    <a:pt x="1916" y="2645"/>
                    <a:pt x="2068" y="2919"/>
                  </a:cubicBezTo>
                  <a:cubicBezTo>
                    <a:pt x="1961" y="2952"/>
                    <a:pt x="1815" y="2964"/>
                    <a:pt x="1655" y="2964"/>
                  </a:cubicBezTo>
                  <a:cubicBezTo>
                    <a:pt x="1223" y="2964"/>
                    <a:pt x="678" y="2872"/>
                    <a:pt x="457" y="2827"/>
                  </a:cubicBezTo>
                  <a:lnTo>
                    <a:pt x="305" y="2797"/>
                  </a:lnTo>
                  <a:cubicBezTo>
                    <a:pt x="295" y="2794"/>
                    <a:pt x="285" y="2792"/>
                    <a:pt x="275" y="2792"/>
                  </a:cubicBezTo>
                  <a:cubicBezTo>
                    <a:pt x="188" y="2792"/>
                    <a:pt x="86" y="2898"/>
                    <a:pt x="31" y="2979"/>
                  </a:cubicBezTo>
                  <a:cubicBezTo>
                    <a:pt x="1" y="3101"/>
                    <a:pt x="123" y="3223"/>
                    <a:pt x="244" y="3253"/>
                  </a:cubicBezTo>
                  <a:lnTo>
                    <a:pt x="396" y="3283"/>
                  </a:lnTo>
                  <a:cubicBezTo>
                    <a:pt x="857" y="3360"/>
                    <a:pt x="1343" y="3437"/>
                    <a:pt x="1738" y="3437"/>
                  </a:cubicBezTo>
                  <a:cubicBezTo>
                    <a:pt x="1967" y="3437"/>
                    <a:pt x="2166" y="3411"/>
                    <a:pt x="2311" y="3344"/>
                  </a:cubicBezTo>
                  <a:cubicBezTo>
                    <a:pt x="2493" y="3557"/>
                    <a:pt x="2615" y="3739"/>
                    <a:pt x="2737" y="3982"/>
                  </a:cubicBezTo>
                  <a:cubicBezTo>
                    <a:pt x="2858" y="4165"/>
                    <a:pt x="3010" y="4347"/>
                    <a:pt x="3132" y="4560"/>
                  </a:cubicBezTo>
                  <a:cubicBezTo>
                    <a:pt x="2676" y="4499"/>
                    <a:pt x="2129" y="4438"/>
                    <a:pt x="1916" y="4256"/>
                  </a:cubicBezTo>
                  <a:cubicBezTo>
                    <a:pt x="1870" y="4210"/>
                    <a:pt x="1810" y="4188"/>
                    <a:pt x="1753" y="4188"/>
                  </a:cubicBezTo>
                  <a:cubicBezTo>
                    <a:pt x="1696" y="4188"/>
                    <a:pt x="1642" y="4210"/>
                    <a:pt x="1612" y="4256"/>
                  </a:cubicBezTo>
                  <a:cubicBezTo>
                    <a:pt x="1521" y="4317"/>
                    <a:pt x="1521" y="4469"/>
                    <a:pt x="1612" y="4560"/>
                  </a:cubicBezTo>
                  <a:cubicBezTo>
                    <a:pt x="1977" y="4894"/>
                    <a:pt x="2676" y="4955"/>
                    <a:pt x="3223" y="5016"/>
                  </a:cubicBezTo>
                  <a:cubicBezTo>
                    <a:pt x="3314" y="5016"/>
                    <a:pt x="3375" y="5016"/>
                    <a:pt x="3466" y="5046"/>
                  </a:cubicBezTo>
                  <a:cubicBezTo>
                    <a:pt x="3679" y="5411"/>
                    <a:pt x="3922" y="5776"/>
                    <a:pt x="4135" y="6141"/>
                  </a:cubicBezTo>
                  <a:cubicBezTo>
                    <a:pt x="4044" y="6110"/>
                    <a:pt x="3922" y="6110"/>
                    <a:pt x="3831" y="6080"/>
                  </a:cubicBezTo>
                  <a:cubicBezTo>
                    <a:pt x="3770" y="6080"/>
                    <a:pt x="3679" y="6019"/>
                    <a:pt x="3618" y="6019"/>
                  </a:cubicBezTo>
                  <a:cubicBezTo>
                    <a:pt x="3466" y="5989"/>
                    <a:pt x="3314" y="5958"/>
                    <a:pt x="3132" y="5928"/>
                  </a:cubicBezTo>
                  <a:cubicBezTo>
                    <a:pt x="2524" y="5806"/>
                    <a:pt x="1825" y="5654"/>
                    <a:pt x="1460" y="5229"/>
                  </a:cubicBezTo>
                  <a:cubicBezTo>
                    <a:pt x="1407" y="5194"/>
                    <a:pt x="1334" y="5159"/>
                    <a:pt x="1270" y="5159"/>
                  </a:cubicBezTo>
                  <a:cubicBezTo>
                    <a:pt x="1224" y="5159"/>
                    <a:pt x="1182" y="5177"/>
                    <a:pt x="1156" y="5229"/>
                  </a:cubicBezTo>
                  <a:cubicBezTo>
                    <a:pt x="1065" y="5320"/>
                    <a:pt x="1034" y="5472"/>
                    <a:pt x="1156" y="5533"/>
                  </a:cubicBezTo>
                  <a:cubicBezTo>
                    <a:pt x="1642" y="6019"/>
                    <a:pt x="2402" y="6232"/>
                    <a:pt x="3041" y="6323"/>
                  </a:cubicBezTo>
                  <a:lnTo>
                    <a:pt x="3496" y="6445"/>
                  </a:lnTo>
                  <a:cubicBezTo>
                    <a:pt x="3588" y="6445"/>
                    <a:pt x="3648" y="6475"/>
                    <a:pt x="3770" y="6475"/>
                  </a:cubicBezTo>
                  <a:cubicBezTo>
                    <a:pt x="3952" y="6536"/>
                    <a:pt x="4256" y="6597"/>
                    <a:pt x="4378" y="6688"/>
                  </a:cubicBezTo>
                  <a:cubicBezTo>
                    <a:pt x="4408" y="6718"/>
                    <a:pt x="4500" y="6748"/>
                    <a:pt x="4560" y="6748"/>
                  </a:cubicBezTo>
                  <a:cubicBezTo>
                    <a:pt x="4743" y="7052"/>
                    <a:pt x="4955" y="7326"/>
                    <a:pt x="5138" y="7600"/>
                  </a:cubicBezTo>
                  <a:cubicBezTo>
                    <a:pt x="5168" y="7630"/>
                    <a:pt x="5199" y="7691"/>
                    <a:pt x="5259" y="7752"/>
                  </a:cubicBezTo>
                  <a:cubicBezTo>
                    <a:pt x="5168" y="7752"/>
                    <a:pt x="5047" y="7691"/>
                    <a:pt x="4986" y="7691"/>
                  </a:cubicBezTo>
                  <a:cubicBezTo>
                    <a:pt x="4895" y="7691"/>
                    <a:pt x="4834" y="7691"/>
                    <a:pt x="4803" y="7660"/>
                  </a:cubicBezTo>
                  <a:cubicBezTo>
                    <a:pt x="3892" y="7508"/>
                    <a:pt x="2919" y="7144"/>
                    <a:pt x="2068" y="6597"/>
                  </a:cubicBezTo>
                  <a:cubicBezTo>
                    <a:pt x="2027" y="6576"/>
                    <a:pt x="1983" y="6566"/>
                    <a:pt x="1942" y="6566"/>
                  </a:cubicBezTo>
                  <a:cubicBezTo>
                    <a:pt x="1858" y="6566"/>
                    <a:pt x="1784" y="6607"/>
                    <a:pt x="1764" y="6688"/>
                  </a:cubicBezTo>
                  <a:cubicBezTo>
                    <a:pt x="1673" y="6779"/>
                    <a:pt x="1703" y="6931"/>
                    <a:pt x="1825" y="6992"/>
                  </a:cubicBezTo>
                  <a:cubicBezTo>
                    <a:pt x="2737" y="7539"/>
                    <a:pt x="3770" y="7934"/>
                    <a:pt x="4712" y="8086"/>
                  </a:cubicBezTo>
                  <a:cubicBezTo>
                    <a:pt x="4803" y="8086"/>
                    <a:pt x="4864" y="8116"/>
                    <a:pt x="4955" y="8116"/>
                  </a:cubicBezTo>
                  <a:cubicBezTo>
                    <a:pt x="5138" y="8147"/>
                    <a:pt x="5351" y="8147"/>
                    <a:pt x="5472" y="8268"/>
                  </a:cubicBezTo>
                  <a:cubicBezTo>
                    <a:pt x="5503" y="8299"/>
                    <a:pt x="5594" y="8299"/>
                    <a:pt x="5655" y="8299"/>
                  </a:cubicBezTo>
                  <a:cubicBezTo>
                    <a:pt x="5746" y="8390"/>
                    <a:pt x="5776" y="8511"/>
                    <a:pt x="5867" y="8572"/>
                  </a:cubicBezTo>
                  <a:lnTo>
                    <a:pt x="5959" y="8755"/>
                  </a:lnTo>
                  <a:cubicBezTo>
                    <a:pt x="6232" y="9180"/>
                    <a:pt x="6536" y="9636"/>
                    <a:pt x="6931" y="10031"/>
                  </a:cubicBezTo>
                  <a:cubicBezTo>
                    <a:pt x="6962" y="10062"/>
                    <a:pt x="7015" y="10077"/>
                    <a:pt x="7072" y="10077"/>
                  </a:cubicBezTo>
                  <a:cubicBezTo>
                    <a:pt x="7129" y="10077"/>
                    <a:pt x="7190" y="10062"/>
                    <a:pt x="7235" y="10031"/>
                  </a:cubicBezTo>
                  <a:cubicBezTo>
                    <a:pt x="7296" y="9940"/>
                    <a:pt x="7296" y="9788"/>
                    <a:pt x="7235" y="9727"/>
                  </a:cubicBezTo>
                  <a:cubicBezTo>
                    <a:pt x="6870" y="9423"/>
                    <a:pt x="6627" y="8998"/>
                    <a:pt x="6354" y="8572"/>
                  </a:cubicBezTo>
                  <a:lnTo>
                    <a:pt x="6232" y="8390"/>
                  </a:lnTo>
                  <a:cubicBezTo>
                    <a:pt x="6171" y="8238"/>
                    <a:pt x="6050" y="8116"/>
                    <a:pt x="5959" y="7964"/>
                  </a:cubicBezTo>
                  <a:cubicBezTo>
                    <a:pt x="6414" y="7052"/>
                    <a:pt x="6779" y="6080"/>
                    <a:pt x="7083" y="5107"/>
                  </a:cubicBezTo>
                  <a:cubicBezTo>
                    <a:pt x="7144" y="4894"/>
                    <a:pt x="7235" y="4712"/>
                    <a:pt x="7266" y="4469"/>
                  </a:cubicBezTo>
                  <a:cubicBezTo>
                    <a:pt x="7296" y="4347"/>
                    <a:pt x="7235" y="4195"/>
                    <a:pt x="7114" y="4165"/>
                  </a:cubicBezTo>
                  <a:cubicBezTo>
                    <a:pt x="7093" y="4160"/>
                    <a:pt x="7071" y="4157"/>
                    <a:pt x="7049" y="4157"/>
                  </a:cubicBezTo>
                  <a:cubicBezTo>
                    <a:pt x="6943" y="4157"/>
                    <a:pt x="6835" y="4216"/>
                    <a:pt x="6810" y="4317"/>
                  </a:cubicBezTo>
                  <a:cubicBezTo>
                    <a:pt x="6718" y="4560"/>
                    <a:pt x="6658" y="4742"/>
                    <a:pt x="6627" y="4955"/>
                  </a:cubicBezTo>
                  <a:cubicBezTo>
                    <a:pt x="6354" y="5837"/>
                    <a:pt x="6050" y="6718"/>
                    <a:pt x="5655" y="7539"/>
                  </a:cubicBezTo>
                  <a:cubicBezTo>
                    <a:pt x="5624" y="7478"/>
                    <a:pt x="5594" y="7448"/>
                    <a:pt x="5563" y="7356"/>
                  </a:cubicBezTo>
                  <a:cubicBezTo>
                    <a:pt x="5320" y="7022"/>
                    <a:pt x="5107" y="6718"/>
                    <a:pt x="4864" y="6384"/>
                  </a:cubicBezTo>
                  <a:cubicBezTo>
                    <a:pt x="5259" y="5168"/>
                    <a:pt x="5746" y="3709"/>
                    <a:pt x="6232" y="2372"/>
                  </a:cubicBezTo>
                  <a:cubicBezTo>
                    <a:pt x="6293" y="2189"/>
                    <a:pt x="6202" y="2068"/>
                    <a:pt x="6080" y="2007"/>
                  </a:cubicBezTo>
                  <a:cubicBezTo>
                    <a:pt x="6055" y="1990"/>
                    <a:pt x="6024" y="1982"/>
                    <a:pt x="5993" y="1982"/>
                  </a:cubicBezTo>
                  <a:cubicBezTo>
                    <a:pt x="5911" y="1982"/>
                    <a:pt x="5820" y="2032"/>
                    <a:pt x="5776" y="2098"/>
                  </a:cubicBezTo>
                  <a:cubicBezTo>
                    <a:pt x="5320" y="3344"/>
                    <a:pt x="4864" y="4590"/>
                    <a:pt x="4530" y="5776"/>
                  </a:cubicBezTo>
                  <a:lnTo>
                    <a:pt x="3952" y="4864"/>
                  </a:lnTo>
                  <a:lnTo>
                    <a:pt x="3952" y="4803"/>
                  </a:lnTo>
                  <a:cubicBezTo>
                    <a:pt x="4013" y="4651"/>
                    <a:pt x="4044" y="4499"/>
                    <a:pt x="4044" y="4317"/>
                  </a:cubicBezTo>
                  <a:cubicBezTo>
                    <a:pt x="4074" y="3982"/>
                    <a:pt x="4165" y="3648"/>
                    <a:pt x="4317" y="3405"/>
                  </a:cubicBezTo>
                  <a:cubicBezTo>
                    <a:pt x="4378" y="3283"/>
                    <a:pt x="4348" y="3131"/>
                    <a:pt x="4226" y="3101"/>
                  </a:cubicBezTo>
                  <a:cubicBezTo>
                    <a:pt x="4185" y="3081"/>
                    <a:pt x="4142" y="3071"/>
                    <a:pt x="4100" y="3071"/>
                  </a:cubicBezTo>
                  <a:cubicBezTo>
                    <a:pt x="4017" y="3071"/>
                    <a:pt x="3942" y="3111"/>
                    <a:pt x="3922" y="3192"/>
                  </a:cubicBezTo>
                  <a:cubicBezTo>
                    <a:pt x="3740" y="3496"/>
                    <a:pt x="3648" y="3891"/>
                    <a:pt x="3618" y="4286"/>
                  </a:cubicBezTo>
                  <a:lnTo>
                    <a:pt x="3618" y="4347"/>
                  </a:lnTo>
                  <a:lnTo>
                    <a:pt x="3162" y="3679"/>
                  </a:lnTo>
                  <a:cubicBezTo>
                    <a:pt x="3010" y="3435"/>
                    <a:pt x="2828" y="3192"/>
                    <a:pt x="2676" y="2949"/>
                  </a:cubicBezTo>
                  <a:cubicBezTo>
                    <a:pt x="2858" y="2523"/>
                    <a:pt x="2828" y="1855"/>
                    <a:pt x="2737" y="1156"/>
                  </a:cubicBezTo>
                  <a:cubicBezTo>
                    <a:pt x="2706" y="791"/>
                    <a:pt x="2706" y="457"/>
                    <a:pt x="2706" y="244"/>
                  </a:cubicBezTo>
                  <a:cubicBezTo>
                    <a:pt x="2706" y="153"/>
                    <a:pt x="2645" y="3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13959250" y="2099825"/>
              <a:ext cx="184675" cy="282250"/>
            </a:xfrm>
            <a:custGeom>
              <a:rect b="b" l="l" r="r" t="t"/>
              <a:pathLst>
                <a:path extrusionOk="0" h="11290" w="7387">
                  <a:moveTo>
                    <a:pt x="1871" y="0"/>
                  </a:moveTo>
                  <a:cubicBezTo>
                    <a:pt x="1431" y="0"/>
                    <a:pt x="990" y="99"/>
                    <a:pt x="578" y="337"/>
                  </a:cubicBezTo>
                  <a:cubicBezTo>
                    <a:pt x="61" y="550"/>
                    <a:pt x="152" y="1584"/>
                    <a:pt x="122" y="2070"/>
                  </a:cubicBezTo>
                  <a:cubicBezTo>
                    <a:pt x="0" y="3347"/>
                    <a:pt x="152" y="4562"/>
                    <a:pt x="426" y="5809"/>
                  </a:cubicBezTo>
                  <a:cubicBezTo>
                    <a:pt x="882" y="7906"/>
                    <a:pt x="2189" y="9335"/>
                    <a:pt x="3800" y="10642"/>
                  </a:cubicBezTo>
                  <a:cubicBezTo>
                    <a:pt x="4110" y="10900"/>
                    <a:pt x="4529" y="11289"/>
                    <a:pt x="4946" y="11289"/>
                  </a:cubicBezTo>
                  <a:cubicBezTo>
                    <a:pt x="5020" y="11289"/>
                    <a:pt x="5094" y="11277"/>
                    <a:pt x="5168" y="11249"/>
                  </a:cubicBezTo>
                  <a:cubicBezTo>
                    <a:pt x="6140" y="10854"/>
                    <a:pt x="6596" y="9061"/>
                    <a:pt x="6809" y="8210"/>
                  </a:cubicBezTo>
                  <a:cubicBezTo>
                    <a:pt x="7387" y="5809"/>
                    <a:pt x="6627" y="3043"/>
                    <a:pt x="4864" y="1310"/>
                  </a:cubicBezTo>
                  <a:cubicBezTo>
                    <a:pt x="4243" y="712"/>
                    <a:pt x="3057" y="0"/>
                    <a:pt x="1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13952400" y="2085450"/>
              <a:ext cx="194575" cy="337700"/>
            </a:xfrm>
            <a:custGeom>
              <a:rect b="b" l="l" r="r" t="t"/>
              <a:pathLst>
                <a:path extrusionOk="0" h="13508" w="7783">
                  <a:moveTo>
                    <a:pt x="1794" y="1"/>
                  </a:moveTo>
                  <a:cubicBezTo>
                    <a:pt x="1642" y="31"/>
                    <a:pt x="1551" y="153"/>
                    <a:pt x="1551" y="305"/>
                  </a:cubicBezTo>
                  <a:cubicBezTo>
                    <a:pt x="1642" y="730"/>
                    <a:pt x="1703" y="1095"/>
                    <a:pt x="1825" y="1520"/>
                  </a:cubicBezTo>
                  <a:cubicBezTo>
                    <a:pt x="1825" y="1581"/>
                    <a:pt x="1794" y="1703"/>
                    <a:pt x="1794" y="1794"/>
                  </a:cubicBezTo>
                  <a:cubicBezTo>
                    <a:pt x="1490" y="1733"/>
                    <a:pt x="1156" y="1551"/>
                    <a:pt x="943" y="1399"/>
                  </a:cubicBezTo>
                  <a:cubicBezTo>
                    <a:pt x="902" y="1371"/>
                    <a:pt x="837" y="1356"/>
                    <a:pt x="771" y="1356"/>
                  </a:cubicBezTo>
                  <a:cubicBezTo>
                    <a:pt x="691" y="1356"/>
                    <a:pt x="612" y="1379"/>
                    <a:pt x="578" y="1429"/>
                  </a:cubicBezTo>
                  <a:cubicBezTo>
                    <a:pt x="487" y="1551"/>
                    <a:pt x="487" y="1733"/>
                    <a:pt x="609" y="1824"/>
                  </a:cubicBezTo>
                  <a:cubicBezTo>
                    <a:pt x="924" y="2082"/>
                    <a:pt x="1429" y="2313"/>
                    <a:pt x="1969" y="2313"/>
                  </a:cubicBezTo>
                  <a:cubicBezTo>
                    <a:pt x="2002" y="2313"/>
                    <a:pt x="2035" y="2312"/>
                    <a:pt x="2068" y="2311"/>
                  </a:cubicBezTo>
                  <a:cubicBezTo>
                    <a:pt x="2159" y="2706"/>
                    <a:pt x="2281" y="3071"/>
                    <a:pt x="2402" y="3496"/>
                  </a:cubicBezTo>
                  <a:cubicBezTo>
                    <a:pt x="2388" y="3497"/>
                    <a:pt x="2374" y="3497"/>
                    <a:pt x="2359" y="3497"/>
                  </a:cubicBezTo>
                  <a:cubicBezTo>
                    <a:pt x="1886" y="3497"/>
                    <a:pt x="933" y="3035"/>
                    <a:pt x="609" y="2858"/>
                  </a:cubicBezTo>
                  <a:lnTo>
                    <a:pt x="457" y="2767"/>
                  </a:lnTo>
                  <a:cubicBezTo>
                    <a:pt x="414" y="2741"/>
                    <a:pt x="371" y="2730"/>
                    <a:pt x="330" y="2730"/>
                  </a:cubicBezTo>
                  <a:cubicBezTo>
                    <a:pt x="226" y="2730"/>
                    <a:pt x="136" y="2801"/>
                    <a:pt x="92" y="2888"/>
                  </a:cubicBezTo>
                  <a:cubicBezTo>
                    <a:pt x="1" y="3040"/>
                    <a:pt x="92" y="3192"/>
                    <a:pt x="183" y="3253"/>
                  </a:cubicBezTo>
                  <a:lnTo>
                    <a:pt x="335" y="3344"/>
                  </a:lnTo>
                  <a:cubicBezTo>
                    <a:pt x="1020" y="3673"/>
                    <a:pt x="1803" y="4026"/>
                    <a:pt x="2374" y="4026"/>
                  </a:cubicBezTo>
                  <a:cubicBezTo>
                    <a:pt x="2437" y="4026"/>
                    <a:pt x="2497" y="4022"/>
                    <a:pt x="2554" y="4013"/>
                  </a:cubicBezTo>
                  <a:cubicBezTo>
                    <a:pt x="2615" y="4317"/>
                    <a:pt x="2736" y="4590"/>
                    <a:pt x="2858" y="4894"/>
                  </a:cubicBezTo>
                  <a:cubicBezTo>
                    <a:pt x="2919" y="5168"/>
                    <a:pt x="3040" y="5411"/>
                    <a:pt x="3132" y="5685"/>
                  </a:cubicBezTo>
                  <a:cubicBezTo>
                    <a:pt x="2615" y="5502"/>
                    <a:pt x="2007" y="5229"/>
                    <a:pt x="1825" y="4925"/>
                  </a:cubicBezTo>
                  <a:cubicBezTo>
                    <a:pt x="1785" y="4865"/>
                    <a:pt x="1681" y="4819"/>
                    <a:pt x="1588" y="4819"/>
                  </a:cubicBezTo>
                  <a:cubicBezTo>
                    <a:pt x="1538" y="4819"/>
                    <a:pt x="1492" y="4832"/>
                    <a:pt x="1460" y="4864"/>
                  </a:cubicBezTo>
                  <a:cubicBezTo>
                    <a:pt x="1338" y="4925"/>
                    <a:pt x="1277" y="5077"/>
                    <a:pt x="1369" y="5229"/>
                  </a:cubicBezTo>
                  <a:cubicBezTo>
                    <a:pt x="1673" y="5715"/>
                    <a:pt x="2463" y="6019"/>
                    <a:pt x="3101" y="6292"/>
                  </a:cubicBezTo>
                  <a:lnTo>
                    <a:pt x="3344" y="6414"/>
                  </a:lnTo>
                  <a:cubicBezTo>
                    <a:pt x="3496" y="6900"/>
                    <a:pt x="3648" y="7387"/>
                    <a:pt x="3770" y="7903"/>
                  </a:cubicBezTo>
                  <a:cubicBezTo>
                    <a:pt x="3648" y="7812"/>
                    <a:pt x="3527" y="7782"/>
                    <a:pt x="3405" y="7691"/>
                  </a:cubicBezTo>
                  <a:cubicBezTo>
                    <a:pt x="3344" y="7660"/>
                    <a:pt x="3223" y="7630"/>
                    <a:pt x="3192" y="7600"/>
                  </a:cubicBezTo>
                  <a:cubicBezTo>
                    <a:pt x="3040" y="7508"/>
                    <a:pt x="2858" y="7387"/>
                    <a:pt x="2645" y="7326"/>
                  </a:cubicBezTo>
                  <a:cubicBezTo>
                    <a:pt x="2007" y="6992"/>
                    <a:pt x="1277" y="6596"/>
                    <a:pt x="974" y="5989"/>
                  </a:cubicBezTo>
                  <a:cubicBezTo>
                    <a:pt x="932" y="5885"/>
                    <a:pt x="848" y="5838"/>
                    <a:pt x="750" y="5838"/>
                  </a:cubicBezTo>
                  <a:cubicBezTo>
                    <a:pt x="705" y="5838"/>
                    <a:pt x="657" y="5848"/>
                    <a:pt x="609" y="5867"/>
                  </a:cubicBezTo>
                  <a:cubicBezTo>
                    <a:pt x="487" y="5958"/>
                    <a:pt x="426" y="6110"/>
                    <a:pt x="487" y="6262"/>
                  </a:cubicBezTo>
                  <a:cubicBezTo>
                    <a:pt x="882" y="7022"/>
                    <a:pt x="1703" y="7448"/>
                    <a:pt x="2402" y="7812"/>
                  </a:cubicBezTo>
                  <a:cubicBezTo>
                    <a:pt x="2585" y="7903"/>
                    <a:pt x="2736" y="7995"/>
                    <a:pt x="2888" y="8086"/>
                  </a:cubicBezTo>
                  <a:cubicBezTo>
                    <a:pt x="2949" y="8116"/>
                    <a:pt x="3040" y="8147"/>
                    <a:pt x="3162" y="8238"/>
                  </a:cubicBezTo>
                  <a:cubicBezTo>
                    <a:pt x="3375" y="8359"/>
                    <a:pt x="3709" y="8511"/>
                    <a:pt x="3800" y="8663"/>
                  </a:cubicBezTo>
                  <a:cubicBezTo>
                    <a:pt x="3831" y="8724"/>
                    <a:pt x="3922" y="8755"/>
                    <a:pt x="3983" y="8815"/>
                  </a:cubicBezTo>
                  <a:cubicBezTo>
                    <a:pt x="4104" y="9180"/>
                    <a:pt x="4256" y="9575"/>
                    <a:pt x="4378" y="9940"/>
                  </a:cubicBezTo>
                  <a:cubicBezTo>
                    <a:pt x="4408" y="10031"/>
                    <a:pt x="4408" y="10092"/>
                    <a:pt x="4439" y="10183"/>
                  </a:cubicBezTo>
                  <a:cubicBezTo>
                    <a:pt x="4317" y="10122"/>
                    <a:pt x="4256" y="10062"/>
                    <a:pt x="4135" y="10031"/>
                  </a:cubicBezTo>
                  <a:lnTo>
                    <a:pt x="3922" y="9910"/>
                  </a:lnTo>
                  <a:cubicBezTo>
                    <a:pt x="2919" y="9454"/>
                    <a:pt x="1946" y="8694"/>
                    <a:pt x="1126" y="7812"/>
                  </a:cubicBezTo>
                  <a:cubicBezTo>
                    <a:pt x="1080" y="7767"/>
                    <a:pt x="1019" y="7744"/>
                    <a:pt x="955" y="7744"/>
                  </a:cubicBezTo>
                  <a:cubicBezTo>
                    <a:pt x="890" y="7744"/>
                    <a:pt x="822" y="7767"/>
                    <a:pt x="761" y="7812"/>
                  </a:cubicBezTo>
                  <a:cubicBezTo>
                    <a:pt x="639" y="7934"/>
                    <a:pt x="639" y="8086"/>
                    <a:pt x="761" y="8207"/>
                  </a:cubicBezTo>
                  <a:cubicBezTo>
                    <a:pt x="1581" y="9150"/>
                    <a:pt x="2645" y="9940"/>
                    <a:pt x="3679" y="10457"/>
                  </a:cubicBezTo>
                  <a:lnTo>
                    <a:pt x="3922" y="10548"/>
                  </a:lnTo>
                  <a:cubicBezTo>
                    <a:pt x="4135" y="10669"/>
                    <a:pt x="4378" y="10730"/>
                    <a:pt x="4469" y="10882"/>
                  </a:cubicBezTo>
                  <a:cubicBezTo>
                    <a:pt x="4530" y="10943"/>
                    <a:pt x="4591" y="10973"/>
                    <a:pt x="4682" y="10973"/>
                  </a:cubicBezTo>
                  <a:cubicBezTo>
                    <a:pt x="4712" y="11095"/>
                    <a:pt x="4743" y="11217"/>
                    <a:pt x="4773" y="11338"/>
                  </a:cubicBezTo>
                  <a:lnTo>
                    <a:pt x="4864" y="11612"/>
                  </a:lnTo>
                  <a:cubicBezTo>
                    <a:pt x="5047" y="12220"/>
                    <a:pt x="5199" y="12828"/>
                    <a:pt x="5533" y="13375"/>
                  </a:cubicBezTo>
                  <a:cubicBezTo>
                    <a:pt x="5603" y="13468"/>
                    <a:pt x="5708" y="13507"/>
                    <a:pt x="5808" y="13507"/>
                  </a:cubicBezTo>
                  <a:cubicBezTo>
                    <a:pt x="5839" y="13507"/>
                    <a:pt x="5869" y="13503"/>
                    <a:pt x="5898" y="13496"/>
                  </a:cubicBezTo>
                  <a:cubicBezTo>
                    <a:pt x="5989" y="13405"/>
                    <a:pt x="6050" y="13253"/>
                    <a:pt x="5958" y="13101"/>
                  </a:cubicBezTo>
                  <a:cubicBezTo>
                    <a:pt x="5654" y="12615"/>
                    <a:pt x="5502" y="12037"/>
                    <a:pt x="5320" y="11490"/>
                  </a:cubicBezTo>
                  <a:lnTo>
                    <a:pt x="5229" y="11247"/>
                  </a:lnTo>
                  <a:cubicBezTo>
                    <a:pt x="5168" y="11034"/>
                    <a:pt x="5138" y="10852"/>
                    <a:pt x="5047" y="10669"/>
                  </a:cubicBezTo>
                  <a:cubicBezTo>
                    <a:pt x="5898" y="9788"/>
                    <a:pt x="6566" y="8755"/>
                    <a:pt x="7265" y="7751"/>
                  </a:cubicBezTo>
                  <a:cubicBezTo>
                    <a:pt x="7417" y="7508"/>
                    <a:pt x="7569" y="7296"/>
                    <a:pt x="7721" y="7083"/>
                  </a:cubicBezTo>
                  <a:cubicBezTo>
                    <a:pt x="7782" y="6992"/>
                    <a:pt x="7752" y="6779"/>
                    <a:pt x="7630" y="6718"/>
                  </a:cubicBezTo>
                  <a:cubicBezTo>
                    <a:pt x="7588" y="6686"/>
                    <a:pt x="7538" y="6673"/>
                    <a:pt x="7489" y="6673"/>
                  </a:cubicBezTo>
                  <a:cubicBezTo>
                    <a:pt x="7396" y="6673"/>
                    <a:pt x="7305" y="6719"/>
                    <a:pt x="7265" y="6779"/>
                  </a:cubicBezTo>
                  <a:cubicBezTo>
                    <a:pt x="7113" y="7022"/>
                    <a:pt x="6961" y="7235"/>
                    <a:pt x="6810" y="7448"/>
                  </a:cubicBezTo>
                  <a:cubicBezTo>
                    <a:pt x="6202" y="8359"/>
                    <a:pt x="5594" y="9271"/>
                    <a:pt x="4864" y="10062"/>
                  </a:cubicBezTo>
                  <a:cubicBezTo>
                    <a:pt x="4834" y="9970"/>
                    <a:pt x="4773" y="9910"/>
                    <a:pt x="4773" y="9788"/>
                  </a:cubicBezTo>
                  <a:lnTo>
                    <a:pt x="4317" y="8420"/>
                  </a:lnTo>
                  <a:cubicBezTo>
                    <a:pt x="5199" y="7144"/>
                    <a:pt x="6202" y="5685"/>
                    <a:pt x="7205" y="4317"/>
                  </a:cubicBezTo>
                  <a:cubicBezTo>
                    <a:pt x="7448" y="3982"/>
                    <a:pt x="7417" y="3800"/>
                    <a:pt x="7296" y="3709"/>
                  </a:cubicBezTo>
                  <a:cubicBezTo>
                    <a:pt x="7245" y="3684"/>
                    <a:pt x="7185" y="3669"/>
                    <a:pt x="7126" y="3669"/>
                  </a:cubicBezTo>
                  <a:cubicBezTo>
                    <a:pt x="7044" y="3669"/>
                    <a:pt x="6967" y="3698"/>
                    <a:pt x="6931" y="3770"/>
                  </a:cubicBezTo>
                  <a:cubicBezTo>
                    <a:pt x="5958" y="5016"/>
                    <a:pt x="5047" y="6292"/>
                    <a:pt x="4256" y="7508"/>
                  </a:cubicBezTo>
                  <a:cubicBezTo>
                    <a:pt x="4135" y="7113"/>
                    <a:pt x="4044" y="6688"/>
                    <a:pt x="3892" y="6262"/>
                  </a:cubicBezTo>
                  <a:cubicBezTo>
                    <a:pt x="3892" y="6262"/>
                    <a:pt x="3892" y="6232"/>
                    <a:pt x="3922" y="6232"/>
                  </a:cubicBezTo>
                  <a:cubicBezTo>
                    <a:pt x="3983" y="6080"/>
                    <a:pt x="4104" y="5897"/>
                    <a:pt x="4195" y="5685"/>
                  </a:cubicBezTo>
                  <a:cubicBezTo>
                    <a:pt x="4378" y="5320"/>
                    <a:pt x="4530" y="4925"/>
                    <a:pt x="4803" y="4712"/>
                  </a:cubicBezTo>
                  <a:cubicBezTo>
                    <a:pt x="4895" y="4590"/>
                    <a:pt x="4895" y="4438"/>
                    <a:pt x="4803" y="4317"/>
                  </a:cubicBezTo>
                  <a:cubicBezTo>
                    <a:pt x="4743" y="4271"/>
                    <a:pt x="4674" y="4248"/>
                    <a:pt x="4606" y="4248"/>
                  </a:cubicBezTo>
                  <a:cubicBezTo>
                    <a:pt x="4537" y="4248"/>
                    <a:pt x="4469" y="4271"/>
                    <a:pt x="4408" y="4317"/>
                  </a:cubicBezTo>
                  <a:cubicBezTo>
                    <a:pt x="4104" y="4621"/>
                    <a:pt x="3861" y="5077"/>
                    <a:pt x="3679" y="5472"/>
                  </a:cubicBezTo>
                  <a:cubicBezTo>
                    <a:pt x="3679" y="5502"/>
                    <a:pt x="3648" y="5502"/>
                    <a:pt x="3648" y="5533"/>
                  </a:cubicBezTo>
                  <a:cubicBezTo>
                    <a:pt x="3527" y="5229"/>
                    <a:pt x="3466" y="4925"/>
                    <a:pt x="3344" y="4621"/>
                  </a:cubicBezTo>
                  <a:cubicBezTo>
                    <a:pt x="3223" y="4286"/>
                    <a:pt x="3132" y="3982"/>
                    <a:pt x="3040" y="3648"/>
                  </a:cubicBezTo>
                  <a:cubicBezTo>
                    <a:pt x="3375" y="3223"/>
                    <a:pt x="3588" y="2432"/>
                    <a:pt x="3740" y="1642"/>
                  </a:cubicBezTo>
                  <a:cubicBezTo>
                    <a:pt x="3800" y="1216"/>
                    <a:pt x="3922" y="791"/>
                    <a:pt x="3983" y="578"/>
                  </a:cubicBezTo>
                  <a:cubicBezTo>
                    <a:pt x="4074" y="426"/>
                    <a:pt x="3983" y="274"/>
                    <a:pt x="3831" y="213"/>
                  </a:cubicBezTo>
                  <a:cubicBezTo>
                    <a:pt x="3791" y="198"/>
                    <a:pt x="3752" y="190"/>
                    <a:pt x="3715" y="190"/>
                  </a:cubicBezTo>
                  <a:cubicBezTo>
                    <a:pt x="3608" y="190"/>
                    <a:pt x="3519" y="253"/>
                    <a:pt x="3496" y="365"/>
                  </a:cubicBezTo>
                  <a:cubicBezTo>
                    <a:pt x="3375" y="639"/>
                    <a:pt x="3284" y="1064"/>
                    <a:pt x="3192" y="1551"/>
                  </a:cubicBezTo>
                  <a:cubicBezTo>
                    <a:pt x="3101" y="2007"/>
                    <a:pt x="2980" y="2584"/>
                    <a:pt x="2797" y="3010"/>
                  </a:cubicBezTo>
                  <a:cubicBezTo>
                    <a:pt x="2645" y="2493"/>
                    <a:pt x="2524" y="1976"/>
                    <a:pt x="2402" y="1490"/>
                  </a:cubicBezTo>
                  <a:cubicBezTo>
                    <a:pt x="2433" y="1125"/>
                    <a:pt x="2585" y="760"/>
                    <a:pt x="2706" y="517"/>
                  </a:cubicBezTo>
                  <a:cubicBezTo>
                    <a:pt x="2767" y="365"/>
                    <a:pt x="2706" y="213"/>
                    <a:pt x="2585" y="153"/>
                  </a:cubicBezTo>
                  <a:cubicBezTo>
                    <a:pt x="2550" y="127"/>
                    <a:pt x="2511" y="116"/>
                    <a:pt x="2471" y="116"/>
                  </a:cubicBezTo>
                  <a:cubicBezTo>
                    <a:pt x="2369" y="116"/>
                    <a:pt x="2263" y="187"/>
                    <a:pt x="2220" y="274"/>
                  </a:cubicBezTo>
                  <a:cubicBezTo>
                    <a:pt x="2159" y="305"/>
                    <a:pt x="2159" y="335"/>
                    <a:pt x="2129" y="426"/>
                  </a:cubicBezTo>
                  <a:cubicBezTo>
                    <a:pt x="2129" y="335"/>
                    <a:pt x="2098" y="305"/>
                    <a:pt x="2098" y="213"/>
                  </a:cubicBezTo>
                  <a:cubicBezTo>
                    <a:pt x="2068" y="61"/>
                    <a:pt x="1946" y="1"/>
                    <a:pt x="1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13663650" y="2278425"/>
              <a:ext cx="177850" cy="282275"/>
            </a:xfrm>
            <a:custGeom>
              <a:rect b="b" l="l" r="r" t="t"/>
              <a:pathLst>
                <a:path extrusionOk="0" h="11291" w="7114">
                  <a:moveTo>
                    <a:pt x="3278" y="1"/>
                  </a:moveTo>
                  <a:cubicBezTo>
                    <a:pt x="3249" y="1"/>
                    <a:pt x="3221" y="1"/>
                    <a:pt x="3192" y="2"/>
                  </a:cubicBezTo>
                  <a:cubicBezTo>
                    <a:pt x="2675" y="2"/>
                    <a:pt x="2250" y="853"/>
                    <a:pt x="2007" y="1248"/>
                  </a:cubicBezTo>
                  <a:cubicBezTo>
                    <a:pt x="1338" y="2282"/>
                    <a:pt x="912" y="3346"/>
                    <a:pt x="578" y="4501"/>
                  </a:cubicBezTo>
                  <a:cubicBezTo>
                    <a:pt x="1" y="6476"/>
                    <a:pt x="456" y="8270"/>
                    <a:pt x="1216" y="10124"/>
                  </a:cubicBezTo>
                  <a:cubicBezTo>
                    <a:pt x="1399" y="10580"/>
                    <a:pt x="1611" y="11188"/>
                    <a:pt x="2098" y="11279"/>
                  </a:cubicBezTo>
                  <a:cubicBezTo>
                    <a:pt x="2153" y="11287"/>
                    <a:pt x="2208" y="11291"/>
                    <a:pt x="2263" y="11291"/>
                  </a:cubicBezTo>
                  <a:cubicBezTo>
                    <a:pt x="3252" y="11291"/>
                    <a:pt x="4317" y="10061"/>
                    <a:pt x="4864" y="9486"/>
                  </a:cubicBezTo>
                  <a:cubicBezTo>
                    <a:pt x="6475" y="7783"/>
                    <a:pt x="7113" y="5078"/>
                    <a:pt x="6384" y="2829"/>
                  </a:cubicBezTo>
                  <a:cubicBezTo>
                    <a:pt x="6055" y="1723"/>
                    <a:pt x="4933" y="1"/>
                    <a:pt x="3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13659850" y="2268400"/>
              <a:ext cx="189225" cy="325450"/>
            </a:xfrm>
            <a:custGeom>
              <a:rect b="b" l="l" r="r" t="t"/>
              <a:pathLst>
                <a:path extrusionOk="0" h="13018" w="7569">
                  <a:moveTo>
                    <a:pt x="4517" y="0"/>
                  </a:moveTo>
                  <a:cubicBezTo>
                    <a:pt x="4407" y="0"/>
                    <a:pt x="4331" y="59"/>
                    <a:pt x="4256" y="160"/>
                  </a:cubicBezTo>
                  <a:lnTo>
                    <a:pt x="3922" y="1315"/>
                  </a:lnTo>
                  <a:cubicBezTo>
                    <a:pt x="3891" y="1376"/>
                    <a:pt x="3800" y="1467"/>
                    <a:pt x="3770" y="1497"/>
                  </a:cubicBezTo>
                  <a:cubicBezTo>
                    <a:pt x="3526" y="1315"/>
                    <a:pt x="3314" y="1041"/>
                    <a:pt x="3222" y="768"/>
                  </a:cubicBezTo>
                  <a:cubicBezTo>
                    <a:pt x="3199" y="650"/>
                    <a:pt x="3102" y="605"/>
                    <a:pt x="2989" y="605"/>
                  </a:cubicBezTo>
                  <a:cubicBezTo>
                    <a:pt x="2956" y="605"/>
                    <a:pt x="2922" y="609"/>
                    <a:pt x="2888" y="616"/>
                  </a:cubicBezTo>
                  <a:cubicBezTo>
                    <a:pt x="2767" y="646"/>
                    <a:pt x="2706" y="798"/>
                    <a:pt x="2736" y="950"/>
                  </a:cubicBezTo>
                  <a:cubicBezTo>
                    <a:pt x="2888" y="1345"/>
                    <a:pt x="3222" y="1832"/>
                    <a:pt x="3709" y="2075"/>
                  </a:cubicBezTo>
                  <a:lnTo>
                    <a:pt x="3496" y="3199"/>
                  </a:lnTo>
                  <a:cubicBezTo>
                    <a:pt x="3070" y="3017"/>
                    <a:pt x="2463" y="2136"/>
                    <a:pt x="2280" y="1832"/>
                  </a:cubicBezTo>
                  <a:lnTo>
                    <a:pt x="2159" y="1680"/>
                  </a:lnTo>
                  <a:cubicBezTo>
                    <a:pt x="2122" y="1606"/>
                    <a:pt x="2052" y="1566"/>
                    <a:pt x="1968" y="1566"/>
                  </a:cubicBezTo>
                  <a:cubicBezTo>
                    <a:pt x="1914" y="1566"/>
                    <a:pt x="1854" y="1583"/>
                    <a:pt x="1794" y="1619"/>
                  </a:cubicBezTo>
                  <a:cubicBezTo>
                    <a:pt x="1672" y="1680"/>
                    <a:pt x="1642" y="1832"/>
                    <a:pt x="1703" y="1984"/>
                  </a:cubicBezTo>
                  <a:lnTo>
                    <a:pt x="1794" y="2105"/>
                  </a:lnTo>
                  <a:cubicBezTo>
                    <a:pt x="2280" y="2774"/>
                    <a:pt x="2797" y="3503"/>
                    <a:pt x="3344" y="3686"/>
                  </a:cubicBezTo>
                  <a:cubicBezTo>
                    <a:pt x="3314" y="3990"/>
                    <a:pt x="3222" y="4263"/>
                    <a:pt x="3192" y="4567"/>
                  </a:cubicBezTo>
                  <a:cubicBezTo>
                    <a:pt x="3162" y="4841"/>
                    <a:pt x="3070" y="5114"/>
                    <a:pt x="3040" y="5358"/>
                  </a:cubicBezTo>
                  <a:cubicBezTo>
                    <a:pt x="2706" y="4962"/>
                    <a:pt x="2311" y="4446"/>
                    <a:pt x="2311" y="4111"/>
                  </a:cubicBezTo>
                  <a:cubicBezTo>
                    <a:pt x="2311" y="3959"/>
                    <a:pt x="2159" y="3838"/>
                    <a:pt x="2037" y="3838"/>
                  </a:cubicBezTo>
                  <a:cubicBezTo>
                    <a:pt x="1885" y="3838"/>
                    <a:pt x="1794" y="3959"/>
                    <a:pt x="1794" y="4111"/>
                  </a:cubicBezTo>
                  <a:cubicBezTo>
                    <a:pt x="1824" y="4689"/>
                    <a:pt x="2311" y="5297"/>
                    <a:pt x="2767" y="5783"/>
                  </a:cubicBezTo>
                  <a:cubicBezTo>
                    <a:pt x="2797" y="5874"/>
                    <a:pt x="2888" y="5905"/>
                    <a:pt x="2919" y="5965"/>
                  </a:cubicBezTo>
                  <a:cubicBezTo>
                    <a:pt x="2797" y="6482"/>
                    <a:pt x="2736" y="6969"/>
                    <a:pt x="2615" y="7424"/>
                  </a:cubicBezTo>
                  <a:cubicBezTo>
                    <a:pt x="2554" y="7303"/>
                    <a:pt x="2463" y="7181"/>
                    <a:pt x="2432" y="7121"/>
                  </a:cubicBezTo>
                  <a:cubicBezTo>
                    <a:pt x="2402" y="7029"/>
                    <a:pt x="2311" y="6969"/>
                    <a:pt x="2280" y="6877"/>
                  </a:cubicBezTo>
                  <a:cubicBezTo>
                    <a:pt x="2189" y="6725"/>
                    <a:pt x="2098" y="6573"/>
                    <a:pt x="1976" y="6391"/>
                  </a:cubicBezTo>
                  <a:cubicBezTo>
                    <a:pt x="1581" y="5814"/>
                    <a:pt x="1125" y="5145"/>
                    <a:pt x="1186" y="4506"/>
                  </a:cubicBezTo>
                  <a:cubicBezTo>
                    <a:pt x="1186" y="4355"/>
                    <a:pt x="1064" y="4233"/>
                    <a:pt x="912" y="4233"/>
                  </a:cubicBezTo>
                  <a:cubicBezTo>
                    <a:pt x="760" y="4233"/>
                    <a:pt x="639" y="4355"/>
                    <a:pt x="639" y="4506"/>
                  </a:cubicBezTo>
                  <a:cubicBezTo>
                    <a:pt x="639" y="5297"/>
                    <a:pt x="1095" y="6026"/>
                    <a:pt x="1551" y="6695"/>
                  </a:cubicBezTo>
                  <a:cubicBezTo>
                    <a:pt x="1672" y="6847"/>
                    <a:pt x="1733" y="6999"/>
                    <a:pt x="1855" y="7151"/>
                  </a:cubicBezTo>
                  <a:cubicBezTo>
                    <a:pt x="1885" y="7242"/>
                    <a:pt x="1976" y="7303"/>
                    <a:pt x="2007" y="7394"/>
                  </a:cubicBezTo>
                  <a:cubicBezTo>
                    <a:pt x="2159" y="7576"/>
                    <a:pt x="2341" y="7880"/>
                    <a:pt x="2341" y="8032"/>
                  </a:cubicBezTo>
                  <a:cubicBezTo>
                    <a:pt x="2341" y="8093"/>
                    <a:pt x="2402" y="8184"/>
                    <a:pt x="2463" y="8215"/>
                  </a:cubicBezTo>
                  <a:cubicBezTo>
                    <a:pt x="2402" y="8610"/>
                    <a:pt x="2311" y="8975"/>
                    <a:pt x="2280" y="9370"/>
                  </a:cubicBezTo>
                  <a:cubicBezTo>
                    <a:pt x="2280" y="9431"/>
                    <a:pt x="2250" y="9522"/>
                    <a:pt x="2250" y="9583"/>
                  </a:cubicBezTo>
                  <a:cubicBezTo>
                    <a:pt x="2159" y="9522"/>
                    <a:pt x="2128" y="9400"/>
                    <a:pt x="2037" y="9309"/>
                  </a:cubicBezTo>
                  <a:cubicBezTo>
                    <a:pt x="2007" y="9248"/>
                    <a:pt x="1946" y="9218"/>
                    <a:pt x="1885" y="9127"/>
                  </a:cubicBezTo>
                  <a:cubicBezTo>
                    <a:pt x="1277" y="8306"/>
                    <a:pt x="791" y="7242"/>
                    <a:pt x="517" y="6087"/>
                  </a:cubicBezTo>
                  <a:cubicBezTo>
                    <a:pt x="492" y="5960"/>
                    <a:pt x="382" y="5897"/>
                    <a:pt x="276" y="5897"/>
                  </a:cubicBezTo>
                  <a:cubicBezTo>
                    <a:pt x="255" y="5897"/>
                    <a:pt x="234" y="5900"/>
                    <a:pt x="213" y="5905"/>
                  </a:cubicBezTo>
                  <a:cubicBezTo>
                    <a:pt x="61" y="5935"/>
                    <a:pt x="1" y="6087"/>
                    <a:pt x="31" y="6209"/>
                  </a:cubicBezTo>
                  <a:cubicBezTo>
                    <a:pt x="335" y="7394"/>
                    <a:pt x="821" y="8519"/>
                    <a:pt x="1490" y="9431"/>
                  </a:cubicBezTo>
                  <a:cubicBezTo>
                    <a:pt x="1520" y="9522"/>
                    <a:pt x="1581" y="9583"/>
                    <a:pt x="1642" y="9613"/>
                  </a:cubicBezTo>
                  <a:cubicBezTo>
                    <a:pt x="1794" y="9826"/>
                    <a:pt x="1946" y="10008"/>
                    <a:pt x="1976" y="10190"/>
                  </a:cubicBezTo>
                  <a:cubicBezTo>
                    <a:pt x="1976" y="10282"/>
                    <a:pt x="2037" y="10312"/>
                    <a:pt x="2098" y="10342"/>
                  </a:cubicBezTo>
                  <a:cubicBezTo>
                    <a:pt x="2037" y="10464"/>
                    <a:pt x="2037" y="10586"/>
                    <a:pt x="2007" y="10738"/>
                  </a:cubicBezTo>
                  <a:lnTo>
                    <a:pt x="1976" y="10981"/>
                  </a:lnTo>
                  <a:cubicBezTo>
                    <a:pt x="1855" y="11558"/>
                    <a:pt x="1733" y="12166"/>
                    <a:pt x="1733" y="12774"/>
                  </a:cubicBezTo>
                  <a:cubicBezTo>
                    <a:pt x="1733" y="12926"/>
                    <a:pt x="1855" y="13017"/>
                    <a:pt x="2007" y="13017"/>
                  </a:cubicBezTo>
                  <a:cubicBezTo>
                    <a:pt x="2159" y="13017"/>
                    <a:pt x="2280" y="12896"/>
                    <a:pt x="2250" y="12744"/>
                  </a:cubicBezTo>
                  <a:cubicBezTo>
                    <a:pt x="2189" y="12197"/>
                    <a:pt x="2311" y="11649"/>
                    <a:pt x="2432" y="11102"/>
                  </a:cubicBezTo>
                  <a:lnTo>
                    <a:pt x="2463" y="10829"/>
                  </a:lnTo>
                  <a:cubicBezTo>
                    <a:pt x="2493" y="10646"/>
                    <a:pt x="2554" y="10464"/>
                    <a:pt x="2584" y="10312"/>
                  </a:cubicBezTo>
                  <a:cubicBezTo>
                    <a:pt x="3678" y="9978"/>
                    <a:pt x="4742" y="9400"/>
                    <a:pt x="5776" y="8853"/>
                  </a:cubicBezTo>
                  <a:lnTo>
                    <a:pt x="6444" y="8519"/>
                  </a:lnTo>
                  <a:cubicBezTo>
                    <a:pt x="6566" y="8458"/>
                    <a:pt x="6657" y="8306"/>
                    <a:pt x="6566" y="8184"/>
                  </a:cubicBezTo>
                  <a:cubicBezTo>
                    <a:pt x="6521" y="8095"/>
                    <a:pt x="6428" y="8039"/>
                    <a:pt x="6334" y="8039"/>
                  </a:cubicBezTo>
                  <a:cubicBezTo>
                    <a:pt x="6299" y="8039"/>
                    <a:pt x="6264" y="8046"/>
                    <a:pt x="6232" y="8063"/>
                  </a:cubicBezTo>
                  <a:lnTo>
                    <a:pt x="5533" y="8397"/>
                  </a:lnTo>
                  <a:cubicBezTo>
                    <a:pt x="4621" y="8914"/>
                    <a:pt x="3678" y="9400"/>
                    <a:pt x="2706" y="9735"/>
                  </a:cubicBezTo>
                  <a:cubicBezTo>
                    <a:pt x="2706" y="9674"/>
                    <a:pt x="2736" y="9583"/>
                    <a:pt x="2736" y="9461"/>
                  </a:cubicBezTo>
                  <a:lnTo>
                    <a:pt x="2949" y="8093"/>
                  </a:lnTo>
                  <a:cubicBezTo>
                    <a:pt x="4286" y="7424"/>
                    <a:pt x="5776" y="6665"/>
                    <a:pt x="7265" y="5965"/>
                  </a:cubicBezTo>
                  <a:cubicBezTo>
                    <a:pt x="7478" y="5965"/>
                    <a:pt x="7569" y="5814"/>
                    <a:pt x="7478" y="5722"/>
                  </a:cubicBezTo>
                  <a:cubicBezTo>
                    <a:pt x="7434" y="5635"/>
                    <a:pt x="7344" y="5564"/>
                    <a:pt x="7251" y="5564"/>
                  </a:cubicBezTo>
                  <a:cubicBezTo>
                    <a:pt x="7215" y="5564"/>
                    <a:pt x="7178" y="5575"/>
                    <a:pt x="7144" y="5601"/>
                  </a:cubicBezTo>
                  <a:cubicBezTo>
                    <a:pt x="5776" y="6209"/>
                    <a:pt x="4408" y="6877"/>
                    <a:pt x="3192" y="7546"/>
                  </a:cubicBezTo>
                  <a:cubicBezTo>
                    <a:pt x="3314" y="7121"/>
                    <a:pt x="3374" y="6725"/>
                    <a:pt x="3466" y="6330"/>
                  </a:cubicBezTo>
                  <a:lnTo>
                    <a:pt x="3496" y="6330"/>
                  </a:lnTo>
                  <a:cubicBezTo>
                    <a:pt x="3648" y="6239"/>
                    <a:pt x="3800" y="6117"/>
                    <a:pt x="3952" y="6026"/>
                  </a:cubicBezTo>
                  <a:cubicBezTo>
                    <a:pt x="4256" y="5783"/>
                    <a:pt x="4590" y="5570"/>
                    <a:pt x="4894" y="5479"/>
                  </a:cubicBezTo>
                  <a:cubicBezTo>
                    <a:pt x="5046" y="5449"/>
                    <a:pt x="5137" y="5297"/>
                    <a:pt x="5107" y="5175"/>
                  </a:cubicBezTo>
                  <a:cubicBezTo>
                    <a:pt x="5056" y="5049"/>
                    <a:pt x="4942" y="4985"/>
                    <a:pt x="4853" y="4985"/>
                  </a:cubicBezTo>
                  <a:cubicBezTo>
                    <a:pt x="4835" y="4985"/>
                    <a:pt x="4818" y="4988"/>
                    <a:pt x="4803" y="4993"/>
                  </a:cubicBezTo>
                  <a:cubicBezTo>
                    <a:pt x="4378" y="5114"/>
                    <a:pt x="3982" y="5358"/>
                    <a:pt x="3648" y="5631"/>
                  </a:cubicBezTo>
                  <a:lnTo>
                    <a:pt x="3618" y="5662"/>
                  </a:lnTo>
                  <a:cubicBezTo>
                    <a:pt x="3678" y="5358"/>
                    <a:pt x="3739" y="5054"/>
                    <a:pt x="3770" y="4750"/>
                  </a:cubicBezTo>
                  <a:cubicBezTo>
                    <a:pt x="3830" y="4415"/>
                    <a:pt x="3891" y="4111"/>
                    <a:pt x="3952" y="3777"/>
                  </a:cubicBezTo>
                  <a:cubicBezTo>
                    <a:pt x="4438" y="3595"/>
                    <a:pt x="4955" y="2987"/>
                    <a:pt x="5472" y="2409"/>
                  </a:cubicBezTo>
                  <a:cubicBezTo>
                    <a:pt x="5745" y="2075"/>
                    <a:pt x="6019" y="1771"/>
                    <a:pt x="6201" y="1649"/>
                  </a:cubicBezTo>
                  <a:cubicBezTo>
                    <a:pt x="6323" y="1558"/>
                    <a:pt x="6353" y="1376"/>
                    <a:pt x="6232" y="1254"/>
                  </a:cubicBezTo>
                  <a:cubicBezTo>
                    <a:pt x="6195" y="1199"/>
                    <a:pt x="6104" y="1156"/>
                    <a:pt x="6017" y="1156"/>
                  </a:cubicBezTo>
                  <a:cubicBezTo>
                    <a:pt x="5959" y="1156"/>
                    <a:pt x="5903" y="1175"/>
                    <a:pt x="5867" y="1224"/>
                  </a:cubicBezTo>
                  <a:cubicBezTo>
                    <a:pt x="5624" y="1376"/>
                    <a:pt x="5350" y="1710"/>
                    <a:pt x="5046" y="2075"/>
                  </a:cubicBezTo>
                  <a:cubicBezTo>
                    <a:pt x="4803" y="2409"/>
                    <a:pt x="4408" y="2835"/>
                    <a:pt x="4074" y="3078"/>
                  </a:cubicBezTo>
                  <a:lnTo>
                    <a:pt x="4408" y="1619"/>
                  </a:lnTo>
                  <a:cubicBezTo>
                    <a:pt x="4590" y="1345"/>
                    <a:pt x="4894" y="1072"/>
                    <a:pt x="5107" y="920"/>
                  </a:cubicBezTo>
                  <a:cubicBezTo>
                    <a:pt x="5198" y="859"/>
                    <a:pt x="5259" y="707"/>
                    <a:pt x="5168" y="555"/>
                  </a:cubicBezTo>
                  <a:cubicBezTo>
                    <a:pt x="5127" y="474"/>
                    <a:pt x="5046" y="433"/>
                    <a:pt x="4961" y="433"/>
                  </a:cubicBezTo>
                  <a:cubicBezTo>
                    <a:pt x="4918" y="433"/>
                    <a:pt x="4874" y="444"/>
                    <a:pt x="4833" y="464"/>
                  </a:cubicBezTo>
                  <a:cubicBezTo>
                    <a:pt x="4803" y="494"/>
                    <a:pt x="4742" y="494"/>
                    <a:pt x="4712" y="555"/>
                  </a:cubicBezTo>
                  <a:cubicBezTo>
                    <a:pt x="4712" y="464"/>
                    <a:pt x="4742" y="433"/>
                    <a:pt x="4742" y="342"/>
                  </a:cubicBezTo>
                  <a:cubicBezTo>
                    <a:pt x="4803" y="190"/>
                    <a:pt x="4712" y="99"/>
                    <a:pt x="4590" y="8"/>
                  </a:cubicBezTo>
                  <a:cubicBezTo>
                    <a:pt x="4564" y="3"/>
                    <a:pt x="4540" y="0"/>
                    <a:pt x="4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14092225" y="2057925"/>
              <a:ext cx="209750" cy="346700"/>
            </a:xfrm>
            <a:custGeom>
              <a:rect b="b" l="l" r="r" t="t"/>
              <a:pathLst>
                <a:path extrusionOk="0" h="13868" w="8390">
                  <a:moveTo>
                    <a:pt x="3371" y="0"/>
                  </a:moveTo>
                  <a:cubicBezTo>
                    <a:pt x="3222" y="0"/>
                    <a:pt x="3071" y="12"/>
                    <a:pt x="2919" y="38"/>
                  </a:cubicBezTo>
                  <a:cubicBezTo>
                    <a:pt x="2311" y="99"/>
                    <a:pt x="1946" y="1223"/>
                    <a:pt x="1672" y="1710"/>
                  </a:cubicBezTo>
                  <a:cubicBezTo>
                    <a:pt x="973" y="3017"/>
                    <a:pt x="639" y="4415"/>
                    <a:pt x="426" y="5874"/>
                  </a:cubicBezTo>
                  <a:cubicBezTo>
                    <a:pt x="1" y="8336"/>
                    <a:pt x="821" y="10494"/>
                    <a:pt x="2007" y="12622"/>
                  </a:cubicBezTo>
                  <a:cubicBezTo>
                    <a:pt x="2311" y="13108"/>
                    <a:pt x="2615" y="13837"/>
                    <a:pt x="3223" y="13868"/>
                  </a:cubicBezTo>
                  <a:cubicBezTo>
                    <a:pt x="4469" y="13868"/>
                    <a:pt x="5685" y="12105"/>
                    <a:pt x="6353" y="11284"/>
                  </a:cubicBezTo>
                  <a:cubicBezTo>
                    <a:pt x="8025" y="8974"/>
                    <a:pt x="8390" y="5631"/>
                    <a:pt x="7204" y="2986"/>
                  </a:cubicBezTo>
                  <a:cubicBezTo>
                    <a:pt x="6643" y="1779"/>
                    <a:pt x="5173" y="0"/>
                    <a:pt x="3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14086150" y="2039475"/>
              <a:ext cx="226475" cy="407700"/>
            </a:xfrm>
            <a:custGeom>
              <a:rect b="b" l="l" r="r" t="t"/>
              <a:pathLst>
                <a:path extrusionOk="0" h="16308" w="9059">
                  <a:moveTo>
                    <a:pt x="4557" y="0"/>
                  </a:moveTo>
                  <a:cubicBezTo>
                    <a:pt x="4418" y="0"/>
                    <a:pt x="4306" y="109"/>
                    <a:pt x="4256" y="259"/>
                  </a:cubicBezTo>
                  <a:cubicBezTo>
                    <a:pt x="4195" y="715"/>
                    <a:pt x="4104" y="1232"/>
                    <a:pt x="4043" y="1718"/>
                  </a:cubicBezTo>
                  <a:cubicBezTo>
                    <a:pt x="4013" y="1779"/>
                    <a:pt x="3922" y="1900"/>
                    <a:pt x="3891" y="1992"/>
                  </a:cubicBezTo>
                  <a:cubicBezTo>
                    <a:pt x="3557" y="1779"/>
                    <a:pt x="3283" y="1475"/>
                    <a:pt x="3131" y="1171"/>
                  </a:cubicBezTo>
                  <a:cubicBezTo>
                    <a:pt x="3074" y="1076"/>
                    <a:pt x="2982" y="1028"/>
                    <a:pt x="2883" y="1028"/>
                  </a:cubicBezTo>
                  <a:cubicBezTo>
                    <a:pt x="2824" y="1028"/>
                    <a:pt x="2763" y="1046"/>
                    <a:pt x="2706" y="1080"/>
                  </a:cubicBezTo>
                  <a:cubicBezTo>
                    <a:pt x="2554" y="1141"/>
                    <a:pt x="2523" y="1353"/>
                    <a:pt x="2584" y="1475"/>
                  </a:cubicBezTo>
                  <a:cubicBezTo>
                    <a:pt x="2827" y="1900"/>
                    <a:pt x="3314" y="2448"/>
                    <a:pt x="3922" y="2660"/>
                  </a:cubicBezTo>
                  <a:cubicBezTo>
                    <a:pt x="3891" y="3116"/>
                    <a:pt x="3861" y="3633"/>
                    <a:pt x="3800" y="4089"/>
                  </a:cubicBezTo>
                  <a:cubicBezTo>
                    <a:pt x="3283" y="3937"/>
                    <a:pt x="2432" y="2934"/>
                    <a:pt x="2128" y="2599"/>
                  </a:cubicBezTo>
                  <a:lnTo>
                    <a:pt x="1976" y="2448"/>
                  </a:lnTo>
                  <a:cubicBezTo>
                    <a:pt x="1928" y="2383"/>
                    <a:pt x="1846" y="2345"/>
                    <a:pt x="1757" y="2345"/>
                  </a:cubicBezTo>
                  <a:cubicBezTo>
                    <a:pt x="1677" y="2345"/>
                    <a:pt x="1592" y="2376"/>
                    <a:pt x="1520" y="2448"/>
                  </a:cubicBezTo>
                  <a:cubicBezTo>
                    <a:pt x="1429" y="2569"/>
                    <a:pt x="1368" y="2751"/>
                    <a:pt x="1520" y="2903"/>
                  </a:cubicBezTo>
                  <a:lnTo>
                    <a:pt x="1642" y="3055"/>
                  </a:lnTo>
                  <a:cubicBezTo>
                    <a:pt x="2341" y="3815"/>
                    <a:pt x="3101" y="4606"/>
                    <a:pt x="3770" y="4727"/>
                  </a:cubicBezTo>
                  <a:cubicBezTo>
                    <a:pt x="3739" y="5062"/>
                    <a:pt x="3739" y="5457"/>
                    <a:pt x="3709" y="5791"/>
                  </a:cubicBezTo>
                  <a:cubicBezTo>
                    <a:pt x="3709" y="6095"/>
                    <a:pt x="3648" y="6429"/>
                    <a:pt x="3618" y="6764"/>
                  </a:cubicBezTo>
                  <a:cubicBezTo>
                    <a:pt x="3162" y="6369"/>
                    <a:pt x="2584" y="5791"/>
                    <a:pt x="2554" y="5366"/>
                  </a:cubicBezTo>
                  <a:cubicBezTo>
                    <a:pt x="2526" y="5202"/>
                    <a:pt x="2401" y="5087"/>
                    <a:pt x="2244" y="5087"/>
                  </a:cubicBezTo>
                  <a:cubicBezTo>
                    <a:pt x="2226" y="5087"/>
                    <a:pt x="2208" y="5089"/>
                    <a:pt x="2189" y="5092"/>
                  </a:cubicBezTo>
                  <a:cubicBezTo>
                    <a:pt x="1976" y="5153"/>
                    <a:pt x="1885" y="5274"/>
                    <a:pt x="1915" y="5487"/>
                  </a:cubicBezTo>
                  <a:cubicBezTo>
                    <a:pt x="2007" y="6156"/>
                    <a:pt x="2736" y="6855"/>
                    <a:pt x="3344" y="7372"/>
                  </a:cubicBezTo>
                  <a:lnTo>
                    <a:pt x="3587" y="7615"/>
                  </a:lnTo>
                  <a:cubicBezTo>
                    <a:pt x="3526" y="8223"/>
                    <a:pt x="3466" y="8831"/>
                    <a:pt x="3435" y="9408"/>
                  </a:cubicBezTo>
                  <a:cubicBezTo>
                    <a:pt x="3344" y="9287"/>
                    <a:pt x="3222" y="9165"/>
                    <a:pt x="3131" y="9043"/>
                  </a:cubicBezTo>
                  <a:cubicBezTo>
                    <a:pt x="3040" y="8983"/>
                    <a:pt x="2979" y="8891"/>
                    <a:pt x="2919" y="8831"/>
                  </a:cubicBezTo>
                  <a:cubicBezTo>
                    <a:pt x="2767" y="8679"/>
                    <a:pt x="2615" y="8496"/>
                    <a:pt x="2463" y="8283"/>
                  </a:cubicBezTo>
                  <a:cubicBezTo>
                    <a:pt x="1915" y="7645"/>
                    <a:pt x="1308" y="6885"/>
                    <a:pt x="1216" y="6125"/>
                  </a:cubicBezTo>
                  <a:cubicBezTo>
                    <a:pt x="1216" y="5962"/>
                    <a:pt x="1070" y="5847"/>
                    <a:pt x="930" y="5847"/>
                  </a:cubicBezTo>
                  <a:cubicBezTo>
                    <a:pt x="914" y="5847"/>
                    <a:pt x="898" y="5849"/>
                    <a:pt x="882" y="5852"/>
                  </a:cubicBezTo>
                  <a:cubicBezTo>
                    <a:pt x="730" y="5913"/>
                    <a:pt x="578" y="6034"/>
                    <a:pt x="608" y="6186"/>
                  </a:cubicBezTo>
                  <a:cubicBezTo>
                    <a:pt x="730" y="7189"/>
                    <a:pt x="1399" y="7980"/>
                    <a:pt x="2007" y="8709"/>
                  </a:cubicBezTo>
                  <a:cubicBezTo>
                    <a:pt x="2159" y="8891"/>
                    <a:pt x="2311" y="9043"/>
                    <a:pt x="2432" y="9195"/>
                  </a:cubicBezTo>
                  <a:cubicBezTo>
                    <a:pt x="2523" y="9287"/>
                    <a:pt x="2584" y="9378"/>
                    <a:pt x="2675" y="9469"/>
                  </a:cubicBezTo>
                  <a:cubicBezTo>
                    <a:pt x="2858" y="9712"/>
                    <a:pt x="3162" y="9986"/>
                    <a:pt x="3162" y="10198"/>
                  </a:cubicBezTo>
                  <a:cubicBezTo>
                    <a:pt x="3162" y="10290"/>
                    <a:pt x="3222" y="10381"/>
                    <a:pt x="3314" y="10411"/>
                  </a:cubicBezTo>
                  <a:cubicBezTo>
                    <a:pt x="3283" y="10897"/>
                    <a:pt x="3283" y="11384"/>
                    <a:pt x="3222" y="11840"/>
                  </a:cubicBezTo>
                  <a:lnTo>
                    <a:pt x="3222" y="12083"/>
                  </a:lnTo>
                  <a:cubicBezTo>
                    <a:pt x="3162" y="11992"/>
                    <a:pt x="3040" y="11901"/>
                    <a:pt x="2979" y="11840"/>
                  </a:cubicBezTo>
                  <a:lnTo>
                    <a:pt x="2767" y="11627"/>
                  </a:lnTo>
                  <a:cubicBezTo>
                    <a:pt x="1915" y="10715"/>
                    <a:pt x="1186" y="9469"/>
                    <a:pt x="700" y="8192"/>
                  </a:cubicBezTo>
                  <a:cubicBezTo>
                    <a:pt x="625" y="8068"/>
                    <a:pt x="509" y="7964"/>
                    <a:pt x="370" y="7964"/>
                  </a:cubicBezTo>
                  <a:cubicBezTo>
                    <a:pt x="339" y="7964"/>
                    <a:pt x="307" y="7969"/>
                    <a:pt x="274" y="7980"/>
                  </a:cubicBezTo>
                  <a:cubicBezTo>
                    <a:pt x="122" y="8071"/>
                    <a:pt x="1" y="8223"/>
                    <a:pt x="92" y="8405"/>
                  </a:cubicBezTo>
                  <a:cubicBezTo>
                    <a:pt x="608" y="9803"/>
                    <a:pt x="1399" y="11110"/>
                    <a:pt x="2311" y="12083"/>
                  </a:cubicBezTo>
                  <a:lnTo>
                    <a:pt x="2554" y="12326"/>
                  </a:lnTo>
                  <a:cubicBezTo>
                    <a:pt x="2736" y="12508"/>
                    <a:pt x="2979" y="12691"/>
                    <a:pt x="3040" y="12934"/>
                  </a:cubicBezTo>
                  <a:cubicBezTo>
                    <a:pt x="3070" y="12995"/>
                    <a:pt x="3131" y="13086"/>
                    <a:pt x="3222" y="13116"/>
                  </a:cubicBezTo>
                  <a:cubicBezTo>
                    <a:pt x="3222" y="13268"/>
                    <a:pt x="3222" y="13420"/>
                    <a:pt x="3192" y="13572"/>
                  </a:cubicBezTo>
                  <a:lnTo>
                    <a:pt x="3162" y="13876"/>
                  </a:lnTo>
                  <a:cubicBezTo>
                    <a:pt x="3070" y="14606"/>
                    <a:pt x="3040" y="15335"/>
                    <a:pt x="3162" y="16034"/>
                  </a:cubicBezTo>
                  <a:cubicBezTo>
                    <a:pt x="3192" y="16186"/>
                    <a:pt x="3344" y="16308"/>
                    <a:pt x="3496" y="16308"/>
                  </a:cubicBezTo>
                  <a:cubicBezTo>
                    <a:pt x="3678" y="16278"/>
                    <a:pt x="3800" y="16126"/>
                    <a:pt x="3770" y="15943"/>
                  </a:cubicBezTo>
                  <a:cubicBezTo>
                    <a:pt x="3648" y="15274"/>
                    <a:pt x="3739" y="14606"/>
                    <a:pt x="3770" y="13907"/>
                  </a:cubicBezTo>
                  <a:lnTo>
                    <a:pt x="3800" y="13603"/>
                  </a:lnTo>
                  <a:cubicBezTo>
                    <a:pt x="3800" y="13390"/>
                    <a:pt x="3830" y="13147"/>
                    <a:pt x="3830" y="12934"/>
                  </a:cubicBezTo>
                  <a:cubicBezTo>
                    <a:pt x="5137" y="12326"/>
                    <a:pt x="6323" y="11536"/>
                    <a:pt x="7478" y="10715"/>
                  </a:cubicBezTo>
                  <a:cubicBezTo>
                    <a:pt x="7751" y="10533"/>
                    <a:pt x="7995" y="10381"/>
                    <a:pt x="8238" y="10198"/>
                  </a:cubicBezTo>
                  <a:cubicBezTo>
                    <a:pt x="8390" y="10077"/>
                    <a:pt x="8451" y="9894"/>
                    <a:pt x="8329" y="9742"/>
                  </a:cubicBezTo>
                  <a:cubicBezTo>
                    <a:pt x="8253" y="9647"/>
                    <a:pt x="8153" y="9600"/>
                    <a:pt x="8052" y="9600"/>
                  </a:cubicBezTo>
                  <a:cubicBezTo>
                    <a:pt x="7991" y="9600"/>
                    <a:pt x="7930" y="9617"/>
                    <a:pt x="7873" y="9651"/>
                  </a:cubicBezTo>
                  <a:cubicBezTo>
                    <a:pt x="7599" y="9864"/>
                    <a:pt x="7387" y="10016"/>
                    <a:pt x="7113" y="10198"/>
                  </a:cubicBezTo>
                  <a:cubicBezTo>
                    <a:pt x="6049" y="10928"/>
                    <a:pt x="4985" y="11688"/>
                    <a:pt x="3830" y="12205"/>
                  </a:cubicBezTo>
                  <a:lnTo>
                    <a:pt x="3830" y="11901"/>
                  </a:lnTo>
                  <a:cubicBezTo>
                    <a:pt x="3891" y="11323"/>
                    <a:pt x="3891" y="10776"/>
                    <a:pt x="3922" y="10229"/>
                  </a:cubicBezTo>
                  <a:cubicBezTo>
                    <a:pt x="5411" y="9195"/>
                    <a:pt x="7113" y="8071"/>
                    <a:pt x="8815" y="7037"/>
                  </a:cubicBezTo>
                  <a:cubicBezTo>
                    <a:pt x="8967" y="6916"/>
                    <a:pt x="9058" y="6733"/>
                    <a:pt x="8937" y="6581"/>
                  </a:cubicBezTo>
                  <a:cubicBezTo>
                    <a:pt x="8895" y="6477"/>
                    <a:pt x="8769" y="6430"/>
                    <a:pt x="8654" y="6430"/>
                  </a:cubicBezTo>
                  <a:cubicBezTo>
                    <a:pt x="8600" y="6430"/>
                    <a:pt x="8550" y="6440"/>
                    <a:pt x="8511" y="6460"/>
                  </a:cubicBezTo>
                  <a:cubicBezTo>
                    <a:pt x="6961" y="7432"/>
                    <a:pt x="5411" y="8435"/>
                    <a:pt x="4043" y="9408"/>
                  </a:cubicBezTo>
                  <a:cubicBezTo>
                    <a:pt x="4074" y="8891"/>
                    <a:pt x="4165" y="8405"/>
                    <a:pt x="4195" y="7888"/>
                  </a:cubicBezTo>
                  <a:cubicBezTo>
                    <a:pt x="4195" y="7888"/>
                    <a:pt x="4226" y="7888"/>
                    <a:pt x="4226" y="7828"/>
                  </a:cubicBezTo>
                  <a:cubicBezTo>
                    <a:pt x="4408" y="7676"/>
                    <a:pt x="4560" y="7524"/>
                    <a:pt x="4773" y="7372"/>
                  </a:cubicBezTo>
                  <a:cubicBezTo>
                    <a:pt x="5107" y="7037"/>
                    <a:pt x="5472" y="6733"/>
                    <a:pt x="5836" y="6581"/>
                  </a:cubicBezTo>
                  <a:cubicBezTo>
                    <a:pt x="5988" y="6521"/>
                    <a:pt x="6049" y="6308"/>
                    <a:pt x="6019" y="6156"/>
                  </a:cubicBezTo>
                  <a:cubicBezTo>
                    <a:pt x="5943" y="6029"/>
                    <a:pt x="5804" y="5966"/>
                    <a:pt x="5671" y="5966"/>
                  </a:cubicBezTo>
                  <a:cubicBezTo>
                    <a:pt x="5645" y="5966"/>
                    <a:pt x="5619" y="5968"/>
                    <a:pt x="5593" y="5973"/>
                  </a:cubicBezTo>
                  <a:cubicBezTo>
                    <a:pt x="5137" y="6156"/>
                    <a:pt x="4681" y="6551"/>
                    <a:pt x="4347" y="6916"/>
                  </a:cubicBezTo>
                  <a:cubicBezTo>
                    <a:pt x="4317" y="6976"/>
                    <a:pt x="4317" y="6976"/>
                    <a:pt x="4256" y="6976"/>
                  </a:cubicBezTo>
                  <a:cubicBezTo>
                    <a:pt x="4317" y="6581"/>
                    <a:pt x="4317" y="6217"/>
                    <a:pt x="4347" y="5821"/>
                  </a:cubicBezTo>
                  <a:cubicBezTo>
                    <a:pt x="4377" y="5396"/>
                    <a:pt x="4377" y="5031"/>
                    <a:pt x="4408" y="4606"/>
                  </a:cubicBezTo>
                  <a:cubicBezTo>
                    <a:pt x="4985" y="4302"/>
                    <a:pt x="5533" y="3511"/>
                    <a:pt x="6019" y="2721"/>
                  </a:cubicBezTo>
                  <a:cubicBezTo>
                    <a:pt x="6323" y="2296"/>
                    <a:pt x="6596" y="1870"/>
                    <a:pt x="6779" y="1688"/>
                  </a:cubicBezTo>
                  <a:cubicBezTo>
                    <a:pt x="6900" y="1566"/>
                    <a:pt x="6900" y="1384"/>
                    <a:pt x="6779" y="1232"/>
                  </a:cubicBezTo>
                  <a:cubicBezTo>
                    <a:pt x="6718" y="1171"/>
                    <a:pt x="6642" y="1141"/>
                    <a:pt x="6562" y="1141"/>
                  </a:cubicBezTo>
                  <a:cubicBezTo>
                    <a:pt x="6482" y="1141"/>
                    <a:pt x="6399" y="1171"/>
                    <a:pt x="6323" y="1232"/>
                  </a:cubicBezTo>
                  <a:cubicBezTo>
                    <a:pt x="6049" y="1444"/>
                    <a:pt x="5776" y="1870"/>
                    <a:pt x="5472" y="2356"/>
                  </a:cubicBezTo>
                  <a:cubicBezTo>
                    <a:pt x="5168" y="2812"/>
                    <a:pt x="4803" y="3390"/>
                    <a:pt x="4469" y="3755"/>
                  </a:cubicBezTo>
                  <a:cubicBezTo>
                    <a:pt x="4499" y="3147"/>
                    <a:pt x="4560" y="2508"/>
                    <a:pt x="4651" y="1900"/>
                  </a:cubicBezTo>
                  <a:cubicBezTo>
                    <a:pt x="4833" y="1566"/>
                    <a:pt x="5137" y="1201"/>
                    <a:pt x="5411" y="989"/>
                  </a:cubicBezTo>
                  <a:cubicBezTo>
                    <a:pt x="5533" y="897"/>
                    <a:pt x="5563" y="685"/>
                    <a:pt x="5441" y="533"/>
                  </a:cubicBezTo>
                  <a:cubicBezTo>
                    <a:pt x="5368" y="478"/>
                    <a:pt x="5274" y="434"/>
                    <a:pt x="5177" y="434"/>
                  </a:cubicBezTo>
                  <a:cubicBezTo>
                    <a:pt x="5112" y="434"/>
                    <a:pt x="5046" y="454"/>
                    <a:pt x="4985" y="502"/>
                  </a:cubicBezTo>
                  <a:lnTo>
                    <a:pt x="4864" y="624"/>
                  </a:lnTo>
                  <a:cubicBezTo>
                    <a:pt x="4864" y="533"/>
                    <a:pt x="4925" y="472"/>
                    <a:pt x="4925" y="381"/>
                  </a:cubicBezTo>
                  <a:cubicBezTo>
                    <a:pt x="4955" y="198"/>
                    <a:pt x="4833" y="46"/>
                    <a:pt x="4651" y="16"/>
                  </a:cubicBezTo>
                  <a:cubicBezTo>
                    <a:pt x="4619" y="5"/>
                    <a:pt x="4587" y="0"/>
                    <a:pt x="4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13757875" y="2281125"/>
              <a:ext cx="181650" cy="203700"/>
            </a:xfrm>
            <a:custGeom>
              <a:rect b="b" l="l" r="r" t="t"/>
              <a:pathLst>
                <a:path extrusionOk="0" h="8148" w="7266">
                  <a:moveTo>
                    <a:pt x="2136" y="0"/>
                  </a:moveTo>
                  <a:cubicBezTo>
                    <a:pt x="1460" y="0"/>
                    <a:pt x="776" y="183"/>
                    <a:pt x="305" y="715"/>
                  </a:cubicBezTo>
                  <a:cubicBezTo>
                    <a:pt x="1" y="1019"/>
                    <a:pt x="274" y="1809"/>
                    <a:pt x="365" y="2174"/>
                  </a:cubicBezTo>
                  <a:cubicBezTo>
                    <a:pt x="608" y="3177"/>
                    <a:pt x="1034" y="4089"/>
                    <a:pt x="1520" y="4970"/>
                  </a:cubicBezTo>
                  <a:cubicBezTo>
                    <a:pt x="2402" y="6490"/>
                    <a:pt x="3770" y="7250"/>
                    <a:pt x="5350" y="7888"/>
                  </a:cubicBezTo>
                  <a:cubicBezTo>
                    <a:pt x="5616" y="7990"/>
                    <a:pt x="5922" y="8147"/>
                    <a:pt x="6196" y="8147"/>
                  </a:cubicBezTo>
                  <a:cubicBezTo>
                    <a:pt x="6330" y="8147"/>
                    <a:pt x="6456" y="8110"/>
                    <a:pt x="6566" y="8010"/>
                  </a:cubicBezTo>
                  <a:cubicBezTo>
                    <a:pt x="7265" y="7493"/>
                    <a:pt x="7144" y="5973"/>
                    <a:pt x="7113" y="5244"/>
                  </a:cubicBezTo>
                  <a:cubicBezTo>
                    <a:pt x="6992" y="3238"/>
                    <a:pt x="5745" y="1262"/>
                    <a:pt x="3922" y="380"/>
                  </a:cubicBezTo>
                  <a:cubicBezTo>
                    <a:pt x="3481" y="183"/>
                    <a:pt x="2812" y="0"/>
                    <a:pt x="2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13763200" y="2265550"/>
              <a:ext cx="182400" cy="241100"/>
            </a:xfrm>
            <a:custGeom>
              <a:rect b="b" l="l" r="r" t="t"/>
              <a:pathLst>
                <a:path extrusionOk="0" h="9644" w="7296">
                  <a:moveTo>
                    <a:pt x="2310" y="0"/>
                  </a:moveTo>
                  <a:cubicBezTo>
                    <a:pt x="2219" y="0"/>
                    <a:pt x="2098" y="92"/>
                    <a:pt x="2098" y="213"/>
                  </a:cubicBezTo>
                  <a:cubicBezTo>
                    <a:pt x="2067" y="426"/>
                    <a:pt x="2098" y="821"/>
                    <a:pt x="2128" y="1186"/>
                  </a:cubicBezTo>
                  <a:cubicBezTo>
                    <a:pt x="2158" y="1581"/>
                    <a:pt x="2219" y="2037"/>
                    <a:pt x="2219" y="2402"/>
                  </a:cubicBezTo>
                  <a:cubicBezTo>
                    <a:pt x="1946" y="2067"/>
                    <a:pt x="1733" y="1672"/>
                    <a:pt x="1490" y="1307"/>
                  </a:cubicBezTo>
                  <a:cubicBezTo>
                    <a:pt x="1459" y="1034"/>
                    <a:pt x="1459" y="699"/>
                    <a:pt x="1490" y="456"/>
                  </a:cubicBezTo>
                  <a:cubicBezTo>
                    <a:pt x="1520" y="365"/>
                    <a:pt x="1399" y="244"/>
                    <a:pt x="1307" y="213"/>
                  </a:cubicBezTo>
                  <a:cubicBezTo>
                    <a:pt x="1285" y="202"/>
                    <a:pt x="1263" y="197"/>
                    <a:pt x="1241" y="197"/>
                  </a:cubicBezTo>
                  <a:cubicBezTo>
                    <a:pt x="1144" y="197"/>
                    <a:pt x="1059" y="296"/>
                    <a:pt x="1034" y="396"/>
                  </a:cubicBezTo>
                  <a:lnTo>
                    <a:pt x="1034" y="517"/>
                  </a:lnTo>
                  <a:cubicBezTo>
                    <a:pt x="1003" y="456"/>
                    <a:pt x="1003" y="426"/>
                    <a:pt x="943" y="365"/>
                  </a:cubicBezTo>
                  <a:cubicBezTo>
                    <a:pt x="902" y="284"/>
                    <a:pt x="835" y="244"/>
                    <a:pt x="758" y="244"/>
                  </a:cubicBezTo>
                  <a:cubicBezTo>
                    <a:pt x="720" y="244"/>
                    <a:pt x="679" y="254"/>
                    <a:pt x="639" y="274"/>
                  </a:cubicBezTo>
                  <a:cubicBezTo>
                    <a:pt x="547" y="365"/>
                    <a:pt x="487" y="456"/>
                    <a:pt x="578" y="578"/>
                  </a:cubicBezTo>
                  <a:cubicBezTo>
                    <a:pt x="730" y="882"/>
                    <a:pt x="912" y="1155"/>
                    <a:pt x="1064" y="1459"/>
                  </a:cubicBezTo>
                  <a:cubicBezTo>
                    <a:pt x="1064" y="1520"/>
                    <a:pt x="1095" y="1611"/>
                    <a:pt x="1095" y="1642"/>
                  </a:cubicBezTo>
                  <a:cubicBezTo>
                    <a:pt x="1034" y="1649"/>
                    <a:pt x="969" y="1653"/>
                    <a:pt x="903" y="1653"/>
                  </a:cubicBezTo>
                  <a:cubicBezTo>
                    <a:pt x="705" y="1653"/>
                    <a:pt x="494" y="1619"/>
                    <a:pt x="335" y="1551"/>
                  </a:cubicBezTo>
                  <a:cubicBezTo>
                    <a:pt x="313" y="1543"/>
                    <a:pt x="290" y="1540"/>
                    <a:pt x="266" y="1540"/>
                  </a:cubicBezTo>
                  <a:cubicBezTo>
                    <a:pt x="188" y="1540"/>
                    <a:pt x="100" y="1579"/>
                    <a:pt x="31" y="1672"/>
                  </a:cubicBezTo>
                  <a:cubicBezTo>
                    <a:pt x="0" y="1794"/>
                    <a:pt x="31" y="1915"/>
                    <a:pt x="152" y="1976"/>
                  </a:cubicBezTo>
                  <a:cubicBezTo>
                    <a:pt x="329" y="2047"/>
                    <a:pt x="587" y="2097"/>
                    <a:pt x="849" y="2097"/>
                  </a:cubicBezTo>
                  <a:cubicBezTo>
                    <a:pt x="1040" y="2097"/>
                    <a:pt x="1233" y="2070"/>
                    <a:pt x="1399" y="2006"/>
                  </a:cubicBezTo>
                  <a:lnTo>
                    <a:pt x="1976" y="2827"/>
                  </a:lnTo>
                  <a:cubicBezTo>
                    <a:pt x="1871" y="2875"/>
                    <a:pt x="1709" y="2893"/>
                    <a:pt x="1527" y="2893"/>
                  </a:cubicBezTo>
                  <a:cubicBezTo>
                    <a:pt x="1129" y="2893"/>
                    <a:pt x="634" y="2808"/>
                    <a:pt x="426" y="2766"/>
                  </a:cubicBezTo>
                  <a:lnTo>
                    <a:pt x="274" y="2736"/>
                  </a:lnTo>
                  <a:cubicBezTo>
                    <a:pt x="152" y="2736"/>
                    <a:pt x="31" y="2827"/>
                    <a:pt x="0" y="2918"/>
                  </a:cubicBezTo>
                  <a:cubicBezTo>
                    <a:pt x="0" y="3040"/>
                    <a:pt x="92" y="3162"/>
                    <a:pt x="183" y="3192"/>
                  </a:cubicBezTo>
                  <a:lnTo>
                    <a:pt x="335" y="3222"/>
                  </a:lnTo>
                  <a:cubicBezTo>
                    <a:pt x="712" y="3288"/>
                    <a:pt x="1117" y="3345"/>
                    <a:pt x="1476" y="3345"/>
                  </a:cubicBezTo>
                  <a:cubicBezTo>
                    <a:pt x="1781" y="3345"/>
                    <a:pt x="2054" y="3304"/>
                    <a:pt x="2250" y="3192"/>
                  </a:cubicBezTo>
                  <a:cubicBezTo>
                    <a:pt x="2402" y="3374"/>
                    <a:pt x="2554" y="3617"/>
                    <a:pt x="2706" y="3800"/>
                  </a:cubicBezTo>
                  <a:cubicBezTo>
                    <a:pt x="2827" y="3982"/>
                    <a:pt x="2979" y="4195"/>
                    <a:pt x="3070" y="4377"/>
                  </a:cubicBezTo>
                  <a:cubicBezTo>
                    <a:pt x="2614" y="4347"/>
                    <a:pt x="2098" y="4286"/>
                    <a:pt x="1854" y="4104"/>
                  </a:cubicBezTo>
                  <a:cubicBezTo>
                    <a:pt x="1827" y="4076"/>
                    <a:pt x="1781" y="4061"/>
                    <a:pt x="1731" y="4061"/>
                  </a:cubicBezTo>
                  <a:cubicBezTo>
                    <a:pt x="1669" y="4061"/>
                    <a:pt x="1601" y="4084"/>
                    <a:pt x="1551" y="4134"/>
                  </a:cubicBezTo>
                  <a:cubicBezTo>
                    <a:pt x="1490" y="4225"/>
                    <a:pt x="1490" y="4377"/>
                    <a:pt x="1611" y="4438"/>
                  </a:cubicBezTo>
                  <a:cubicBezTo>
                    <a:pt x="1976" y="4742"/>
                    <a:pt x="2675" y="4833"/>
                    <a:pt x="3192" y="4864"/>
                  </a:cubicBezTo>
                  <a:lnTo>
                    <a:pt x="3435" y="4864"/>
                  </a:lnTo>
                  <a:cubicBezTo>
                    <a:pt x="3648" y="5198"/>
                    <a:pt x="3921" y="5563"/>
                    <a:pt x="4134" y="5928"/>
                  </a:cubicBezTo>
                  <a:cubicBezTo>
                    <a:pt x="4043" y="5897"/>
                    <a:pt x="3952" y="5897"/>
                    <a:pt x="3830" y="5897"/>
                  </a:cubicBezTo>
                  <a:cubicBezTo>
                    <a:pt x="3769" y="5897"/>
                    <a:pt x="3678" y="5867"/>
                    <a:pt x="3617" y="5867"/>
                  </a:cubicBezTo>
                  <a:cubicBezTo>
                    <a:pt x="3465" y="5806"/>
                    <a:pt x="3313" y="5776"/>
                    <a:pt x="3161" y="5776"/>
                  </a:cubicBezTo>
                  <a:cubicBezTo>
                    <a:pt x="2554" y="5654"/>
                    <a:pt x="1915" y="5563"/>
                    <a:pt x="1520" y="5168"/>
                  </a:cubicBezTo>
                  <a:cubicBezTo>
                    <a:pt x="1490" y="5137"/>
                    <a:pt x="1437" y="5122"/>
                    <a:pt x="1380" y="5122"/>
                  </a:cubicBezTo>
                  <a:cubicBezTo>
                    <a:pt x="1323" y="5122"/>
                    <a:pt x="1262" y="5137"/>
                    <a:pt x="1216" y="5168"/>
                  </a:cubicBezTo>
                  <a:cubicBezTo>
                    <a:pt x="1155" y="5259"/>
                    <a:pt x="1155" y="5411"/>
                    <a:pt x="1216" y="5472"/>
                  </a:cubicBezTo>
                  <a:cubicBezTo>
                    <a:pt x="1703" y="5958"/>
                    <a:pt x="2432" y="6079"/>
                    <a:pt x="3070" y="6201"/>
                  </a:cubicBezTo>
                  <a:cubicBezTo>
                    <a:pt x="3253" y="6231"/>
                    <a:pt x="3374" y="6262"/>
                    <a:pt x="3526" y="6262"/>
                  </a:cubicBezTo>
                  <a:cubicBezTo>
                    <a:pt x="3617" y="6262"/>
                    <a:pt x="3709" y="6323"/>
                    <a:pt x="3769" y="6323"/>
                  </a:cubicBezTo>
                  <a:cubicBezTo>
                    <a:pt x="3952" y="6353"/>
                    <a:pt x="4256" y="6383"/>
                    <a:pt x="4377" y="6475"/>
                  </a:cubicBezTo>
                  <a:cubicBezTo>
                    <a:pt x="4399" y="6496"/>
                    <a:pt x="4451" y="6518"/>
                    <a:pt x="4501" y="6518"/>
                  </a:cubicBezTo>
                  <a:cubicBezTo>
                    <a:pt x="4521" y="6518"/>
                    <a:pt x="4542" y="6514"/>
                    <a:pt x="4560" y="6505"/>
                  </a:cubicBezTo>
                  <a:lnTo>
                    <a:pt x="5137" y="7295"/>
                  </a:lnTo>
                  <a:cubicBezTo>
                    <a:pt x="5168" y="7326"/>
                    <a:pt x="5198" y="7417"/>
                    <a:pt x="5259" y="7447"/>
                  </a:cubicBezTo>
                  <a:cubicBezTo>
                    <a:pt x="5168" y="7447"/>
                    <a:pt x="5046" y="7417"/>
                    <a:pt x="4985" y="7417"/>
                  </a:cubicBezTo>
                  <a:cubicBezTo>
                    <a:pt x="4894" y="7417"/>
                    <a:pt x="4833" y="7417"/>
                    <a:pt x="4803" y="7386"/>
                  </a:cubicBezTo>
                  <a:cubicBezTo>
                    <a:pt x="3921" y="7265"/>
                    <a:pt x="2979" y="6931"/>
                    <a:pt x="2128" y="6414"/>
                  </a:cubicBezTo>
                  <a:cubicBezTo>
                    <a:pt x="2088" y="6394"/>
                    <a:pt x="2050" y="6383"/>
                    <a:pt x="2015" y="6383"/>
                  </a:cubicBezTo>
                  <a:cubicBezTo>
                    <a:pt x="1946" y="6383"/>
                    <a:pt x="1885" y="6424"/>
                    <a:pt x="1824" y="6505"/>
                  </a:cubicBezTo>
                  <a:cubicBezTo>
                    <a:pt x="1763" y="6627"/>
                    <a:pt x="1794" y="6718"/>
                    <a:pt x="1915" y="6809"/>
                  </a:cubicBezTo>
                  <a:cubicBezTo>
                    <a:pt x="2827" y="7326"/>
                    <a:pt x="3800" y="7690"/>
                    <a:pt x="4742" y="7782"/>
                  </a:cubicBezTo>
                  <a:cubicBezTo>
                    <a:pt x="4833" y="7782"/>
                    <a:pt x="4894" y="7782"/>
                    <a:pt x="4985" y="7842"/>
                  </a:cubicBezTo>
                  <a:cubicBezTo>
                    <a:pt x="5168" y="7842"/>
                    <a:pt x="5350" y="7873"/>
                    <a:pt x="5502" y="7934"/>
                  </a:cubicBezTo>
                  <a:cubicBezTo>
                    <a:pt x="5532" y="7964"/>
                    <a:pt x="5563" y="7979"/>
                    <a:pt x="5589" y="7979"/>
                  </a:cubicBezTo>
                  <a:cubicBezTo>
                    <a:pt x="5616" y="7979"/>
                    <a:pt x="5639" y="7964"/>
                    <a:pt x="5654" y="7934"/>
                  </a:cubicBezTo>
                  <a:cubicBezTo>
                    <a:pt x="5745" y="8025"/>
                    <a:pt x="5776" y="8086"/>
                    <a:pt x="5867" y="8207"/>
                  </a:cubicBezTo>
                  <a:lnTo>
                    <a:pt x="5958" y="8390"/>
                  </a:lnTo>
                  <a:cubicBezTo>
                    <a:pt x="6231" y="8815"/>
                    <a:pt x="6535" y="9241"/>
                    <a:pt x="6931" y="9575"/>
                  </a:cubicBezTo>
                  <a:cubicBezTo>
                    <a:pt x="6961" y="9621"/>
                    <a:pt x="7014" y="9643"/>
                    <a:pt x="7071" y="9643"/>
                  </a:cubicBezTo>
                  <a:cubicBezTo>
                    <a:pt x="7128" y="9643"/>
                    <a:pt x="7189" y="9621"/>
                    <a:pt x="7235" y="9575"/>
                  </a:cubicBezTo>
                  <a:cubicBezTo>
                    <a:pt x="7295" y="9514"/>
                    <a:pt x="7295" y="9362"/>
                    <a:pt x="7174" y="9271"/>
                  </a:cubicBezTo>
                  <a:cubicBezTo>
                    <a:pt x="6839" y="8967"/>
                    <a:pt x="6566" y="8602"/>
                    <a:pt x="6323" y="8177"/>
                  </a:cubicBezTo>
                  <a:lnTo>
                    <a:pt x="6201" y="7994"/>
                  </a:lnTo>
                  <a:cubicBezTo>
                    <a:pt x="6110" y="7873"/>
                    <a:pt x="6019" y="7721"/>
                    <a:pt x="5928" y="7599"/>
                  </a:cubicBezTo>
                  <a:cubicBezTo>
                    <a:pt x="6353" y="6718"/>
                    <a:pt x="6657" y="5745"/>
                    <a:pt x="6931" y="4803"/>
                  </a:cubicBezTo>
                  <a:cubicBezTo>
                    <a:pt x="6991" y="4590"/>
                    <a:pt x="7022" y="4377"/>
                    <a:pt x="7113" y="4195"/>
                  </a:cubicBezTo>
                  <a:cubicBezTo>
                    <a:pt x="7143" y="4073"/>
                    <a:pt x="7083" y="3952"/>
                    <a:pt x="6961" y="3921"/>
                  </a:cubicBezTo>
                  <a:cubicBezTo>
                    <a:pt x="6940" y="3916"/>
                    <a:pt x="6919" y="3914"/>
                    <a:pt x="6899" y="3914"/>
                  </a:cubicBezTo>
                  <a:cubicBezTo>
                    <a:pt x="6800" y="3914"/>
                    <a:pt x="6713" y="3973"/>
                    <a:pt x="6687" y="4073"/>
                  </a:cubicBezTo>
                  <a:cubicBezTo>
                    <a:pt x="6627" y="4256"/>
                    <a:pt x="6566" y="4499"/>
                    <a:pt x="6505" y="4681"/>
                  </a:cubicBezTo>
                  <a:cubicBezTo>
                    <a:pt x="6231" y="5502"/>
                    <a:pt x="6019" y="6414"/>
                    <a:pt x="5624" y="7235"/>
                  </a:cubicBezTo>
                  <a:cubicBezTo>
                    <a:pt x="5593" y="7143"/>
                    <a:pt x="5563" y="7113"/>
                    <a:pt x="5502" y="7022"/>
                  </a:cubicBezTo>
                  <a:cubicBezTo>
                    <a:pt x="5289" y="6718"/>
                    <a:pt x="5046" y="6383"/>
                    <a:pt x="4833" y="6079"/>
                  </a:cubicBezTo>
                  <a:cubicBezTo>
                    <a:pt x="5168" y="4864"/>
                    <a:pt x="5593" y="3496"/>
                    <a:pt x="6079" y="2158"/>
                  </a:cubicBezTo>
                  <a:cubicBezTo>
                    <a:pt x="5988" y="2098"/>
                    <a:pt x="5897" y="1976"/>
                    <a:pt x="5776" y="1946"/>
                  </a:cubicBezTo>
                  <a:cubicBezTo>
                    <a:pt x="5755" y="1939"/>
                    <a:pt x="5733" y="1935"/>
                    <a:pt x="5711" y="1935"/>
                  </a:cubicBezTo>
                  <a:cubicBezTo>
                    <a:pt x="5634" y="1935"/>
                    <a:pt x="5556" y="1980"/>
                    <a:pt x="5532" y="2098"/>
                  </a:cubicBezTo>
                  <a:cubicBezTo>
                    <a:pt x="5107" y="3283"/>
                    <a:pt x="4712" y="4529"/>
                    <a:pt x="4377" y="5654"/>
                  </a:cubicBezTo>
                  <a:cubicBezTo>
                    <a:pt x="4195" y="5380"/>
                    <a:pt x="4013" y="5107"/>
                    <a:pt x="3800" y="4803"/>
                  </a:cubicBezTo>
                  <a:lnTo>
                    <a:pt x="3800" y="4772"/>
                  </a:lnTo>
                  <a:cubicBezTo>
                    <a:pt x="3830" y="4620"/>
                    <a:pt x="3830" y="4469"/>
                    <a:pt x="3891" y="4256"/>
                  </a:cubicBezTo>
                  <a:cubicBezTo>
                    <a:pt x="3921" y="3921"/>
                    <a:pt x="3952" y="3587"/>
                    <a:pt x="4104" y="3344"/>
                  </a:cubicBezTo>
                  <a:cubicBezTo>
                    <a:pt x="4195" y="3253"/>
                    <a:pt x="4134" y="3131"/>
                    <a:pt x="4043" y="3040"/>
                  </a:cubicBezTo>
                  <a:cubicBezTo>
                    <a:pt x="4002" y="3020"/>
                    <a:pt x="3962" y="3010"/>
                    <a:pt x="3924" y="3010"/>
                  </a:cubicBezTo>
                  <a:cubicBezTo>
                    <a:pt x="3847" y="3010"/>
                    <a:pt x="3780" y="3050"/>
                    <a:pt x="3739" y="3131"/>
                  </a:cubicBezTo>
                  <a:cubicBezTo>
                    <a:pt x="3526" y="3435"/>
                    <a:pt x="3496" y="3861"/>
                    <a:pt x="3465" y="4195"/>
                  </a:cubicBezTo>
                  <a:lnTo>
                    <a:pt x="3465" y="4225"/>
                  </a:lnTo>
                  <a:cubicBezTo>
                    <a:pt x="3313" y="4013"/>
                    <a:pt x="3161" y="3800"/>
                    <a:pt x="3010" y="3587"/>
                  </a:cubicBezTo>
                  <a:cubicBezTo>
                    <a:pt x="2858" y="3344"/>
                    <a:pt x="2675" y="3131"/>
                    <a:pt x="2523" y="2888"/>
                  </a:cubicBezTo>
                  <a:cubicBezTo>
                    <a:pt x="2706" y="2493"/>
                    <a:pt x="2614" y="1794"/>
                    <a:pt x="2554" y="1155"/>
                  </a:cubicBezTo>
                  <a:cubicBezTo>
                    <a:pt x="2523" y="760"/>
                    <a:pt x="2462" y="426"/>
                    <a:pt x="2523" y="244"/>
                  </a:cubicBezTo>
                  <a:cubicBezTo>
                    <a:pt x="2523" y="122"/>
                    <a:pt x="2432" y="0"/>
                    <a:pt x="2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13022300" y="2292025"/>
              <a:ext cx="1538800" cy="1198475"/>
            </a:xfrm>
            <a:custGeom>
              <a:rect b="b" l="l" r="r" t="t"/>
              <a:pathLst>
                <a:path extrusionOk="0" h="47939" w="61552">
                  <a:moveTo>
                    <a:pt x="44761" y="1"/>
                  </a:moveTo>
                  <a:cubicBezTo>
                    <a:pt x="44087" y="1"/>
                    <a:pt x="43383" y="33"/>
                    <a:pt x="42646" y="96"/>
                  </a:cubicBezTo>
                  <a:cubicBezTo>
                    <a:pt x="36323" y="613"/>
                    <a:pt x="30244" y="3622"/>
                    <a:pt x="30183" y="10400"/>
                  </a:cubicBezTo>
                  <a:cubicBezTo>
                    <a:pt x="28667" y="4004"/>
                    <a:pt x="22969" y="2122"/>
                    <a:pt x="17896" y="2122"/>
                  </a:cubicBezTo>
                  <a:cubicBezTo>
                    <a:pt x="15954" y="2122"/>
                    <a:pt x="14104" y="2398"/>
                    <a:pt x="12615" y="2802"/>
                  </a:cubicBezTo>
                  <a:cubicBezTo>
                    <a:pt x="4985" y="4838"/>
                    <a:pt x="1" y="15142"/>
                    <a:pt x="2493" y="22559"/>
                  </a:cubicBezTo>
                  <a:cubicBezTo>
                    <a:pt x="7296" y="36875"/>
                    <a:pt x="16110" y="42255"/>
                    <a:pt x="25290" y="46723"/>
                  </a:cubicBezTo>
                  <a:cubicBezTo>
                    <a:pt x="27516" y="47614"/>
                    <a:pt x="29417" y="47938"/>
                    <a:pt x="31046" y="47938"/>
                  </a:cubicBezTo>
                  <a:cubicBezTo>
                    <a:pt x="34754" y="47938"/>
                    <a:pt x="37052" y="46257"/>
                    <a:pt x="38573" y="45751"/>
                  </a:cubicBezTo>
                  <a:cubicBezTo>
                    <a:pt x="45533" y="43380"/>
                    <a:pt x="52038" y="36176"/>
                    <a:pt x="56020" y="30188"/>
                  </a:cubicBezTo>
                  <a:cubicBezTo>
                    <a:pt x="60306" y="23714"/>
                    <a:pt x="61552" y="13866"/>
                    <a:pt x="57266" y="7300"/>
                  </a:cubicBezTo>
                  <a:cubicBezTo>
                    <a:pt x="54082" y="2347"/>
                    <a:pt x="50532" y="1"/>
                    <a:pt x="44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14063350" y="2405150"/>
              <a:ext cx="49425" cy="51050"/>
            </a:xfrm>
            <a:custGeom>
              <a:rect b="b" l="l" r="r" t="t"/>
              <a:pathLst>
                <a:path extrusionOk="0" h="2042" w="1977">
                  <a:moveTo>
                    <a:pt x="944" y="1"/>
                  </a:moveTo>
                  <a:cubicBezTo>
                    <a:pt x="911" y="1"/>
                    <a:pt x="907" y="45"/>
                    <a:pt x="882" y="70"/>
                  </a:cubicBezTo>
                  <a:cubicBezTo>
                    <a:pt x="882" y="90"/>
                    <a:pt x="879" y="97"/>
                    <a:pt x="873" y="97"/>
                  </a:cubicBezTo>
                  <a:cubicBezTo>
                    <a:pt x="862" y="97"/>
                    <a:pt x="842" y="70"/>
                    <a:pt x="821" y="70"/>
                  </a:cubicBezTo>
                  <a:lnTo>
                    <a:pt x="548" y="70"/>
                  </a:lnTo>
                  <a:cubicBezTo>
                    <a:pt x="517" y="70"/>
                    <a:pt x="517" y="131"/>
                    <a:pt x="457" y="161"/>
                  </a:cubicBezTo>
                  <a:cubicBezTo>
                    <a:pt x="457" y="161"/>
                    <a:pt x="457" y="192"/>
                    <a:pt x="517" y="222"/>
                  </a:cubicBezTo>
                  <a:lnTo>
                    <a:pt x="517" y="313"/>
                  </a:lnTo>
                  <a:lnTo>
                    <a:pt x="517" y="374"/>
                  </a:lnTo>
                  <a:cubicBezTo>
                    <a:pt x="517" y="394"/>
                    <a:pt x="521" y="401"/>
                    <a:pt x="526" y="401"/>
                  </a:cubicBezTo>
                  <a:cubicBezTo>
                    <a:pt x="538" y="401"/>
                    <a:pt x="558" y="374"/>
                    <a:pt x="578" y="374"/>
                  </a:cubicBezTo>
                  <a:cubicBezTo>
                    <a:pt x="609" y="374"/>
                    <a:pt x="700" y="435"/>
                    <a:pt x="730" y="435"/>
                  </a:cubicBezTo>
                  <a:cubicBezTo>
                    <a:pt x="761" y="435"/>
                    <a:pt x="730" y="465"/>
                    <a:pt x="700" y="465"/>
                  </a:cubicBezTo>
                  <a:cubicBezTo>
                    <a:pt x="669" y="465"/>
                    <a:pt x="669" y="495"/>
                    <a:pt x="669" y="556"/>
                  </a:cubicBezTo>
                  <a:cubicBezTo>
                    <a:pt x="609" y="556"/>
                    <a:pt x="578" y="587"/>
                    <a:pt x="578" y="587"/>
                  </a:cubicBezTo>
                  <a:lnTo>
                    <a:pt x="548" y="647"/>
                  </a:lnTo>
                  <a:cubicBezTo>
                    <a:pt x="517" y="647"/>
                    <a:pt x="517" y="647"/>
                    <a:pt x="457" y="617"/>
                  </a:cubicBezTo>
                  <a:cubicBezTo>
                    <a:pt x="441" y="602"/>
                    <a:pt x="434" y="594"/>
                    <a:pt x="426" y="594"/>
                  </a:cubicBezTo>
                  <a:cubicBezTo>
                    <a:pt x="419" y="594"/>
                    <a:pt x="411" y="602"/>
                    <a:pt x="396" y="617"/>
                  </a:cubicBezTo>
                  <a:cubicBezTo>
                    <a:pt x="365" y="617"/>
                    <a:pt x="305" y="647"/>
                    <a:pt x="274" y="647"/>
                  </a:cubicBezTo>
                  <a:cubicBezTo>
                    <a:pt x="244" y="647"/>
                    <a:pt x="274" y="617"/>
                    <a:pt x="244" y="587"/>
                  </a:cubicBezTo>
                  <a:cubicBezTo>
                    <a:pt x="229" y="571"/>
                    <a:pt x="206" y="571"/>
                    <a:pt x="183" y="571"/>
                  </a:cubicBezTo>
                  <a:cubicBezTo>
                    <a:pt x="160" y="571"/>
                    <a:pt x="137" y="571"/>
                    <a:pt x="122" y="556"/>
                  </a:cubicBezTo>
                  <a:cubicBezTo>
                    <a:pt x="92" y="556"/>
                    <a:pt x="92" y="587"/>
                    <a:pt x="61" y="587"/>
                  </a:cubicBezTo>
                  <a:cubicBezTo>
                    <a:pt x="61" y="617"/>
                    <a:pt x="1" y="617"/>
                    <a:pt x="1" y="647"/>
                  </a:cubicBezTo>
                  <a:cubicBezTo>
                    <a:pt x="1" y="647"/>
                    <a:pt x="1" y="739"/>
                    <a:pt x="61" y="739"/>
                  </a:cubicBezTo>
                  <a:cubicBezTo>
                    <a:pt x="77" y="754"/>
                    <a:pt x="92" y="754"/>
                    <a:pt x="103" y="754"/>
                  </a:cubicBezTo>
                  <a:cubicBezTo>
                    <a:pt x="115" y="754"/>
                    <a:pt x="122" y="754"/>
                    <a:pt x="122" y="769"/>
                  </a:cubicBezTo>
                  <a:cubicBezTo>
                    <a:pt x="122" y="799"/>
                    <a:pt x="122" y="860"/>
                    <a:pt x="153" y="860"/>
                  </a:cubicBezTo>
                  <a:lnTo>
                    <a:pt x="244" y="891"/>
                  </a:lnTo>
                  <a:lnTo>
                    <a:pt x="213" y="921"/>
                  </a:lnTo>
                  <a:cubicBezTo>
                    <a:pt x="213" y="951"/>
                    <a:pt x="122" y="951"/>
                    <a:pt x="122" y="951"/>
                  </a:cubicBezTo>
                  <a:cubicBezTo>
                    <a:pt x="122" y="951"/>
                    <a:pt x="122" y="1012"/>
                    <a:pt x="153" y="1043"/>
                  </a:cubicBezTo>
                  <a:cubicBezTo>
                    <a:pt x="153" y="1073"/>
                    <a:pt x="213" y="1073"/>
                    <a:pt x="244" y="1073"/>
                  </a:cubicBezTo>
                  <a:cubicBezTo>
                    <a:pt x="274" y="1073"/>
                    <a:pt x="274" y="1103"/>
                    <a:pt x="305" y="1103"/>
                  </a:cubicBezTo>
                  <a:cubicBezTo>
                    <a:pt x="365" y="1103"/>
                    <a:pt x="365" y="1103"/>
                    <a:pt x="396" y="1073"/>
                  </a:cubicBezTo>
                  <a:cubicBezTo>
                    <a:pt x="426" y="1073"/>
                    <a:pt x="426" y="1073"/>
                    <a:pt x="426" y="1103"/>
                  </a:cubicBezTo>
                  <a:cubicBezTo>
                    <a:pt x="426" y="1103"/>
                    <a:pt x="426" y="1164"/>
                    <a:pt x="457" y="1164"/>
                  </a:cubicBezTo>
                  <a:cubicBezTo>
                    <a:pt x="517" y="1164"/>
                    <a:pt x="548" y="1103"/>
                    <a:pt x="578" y="1103"/>
                  </a:cubicBezTo>
                  <a:cubicBezTo>
                    <a:pt x="609" y="1103"/>
                    <a:pt x="609" y="1164"/>
                    <a:pt x="578" y="1195"/>
                  </a:cubicBezTo>
                  <a:cubicBezTo>
                    <a:pt x="563" y="1210"/>
                    <a:pt x="555" y="1210"/>
                    <a:pt x="552" y="1210"/>
                  </a:cubicBezTo>
                  <a:cubicBezTo>
                    <a:pt x="548" y="1210"/>
                    <a:pt x="548" y="1210"/>
                    <a:pt x="548" y="1225"/>
                  </a:cubicBezTo>
                  <a:lnTo>
                    <a:pt x="548" y="1316"/>
                  </a:lnTo>
                  <a:cubicBezTo>
                    <a:pt x="548" y="1347"/>
                    <a:pt x="517" y="1347"/>
                    <a:pt x="457" y="1347"/>
                  </a:cubicBezTo>
                  <a:cubicBezTo>
                    <a:pt x="426" y="1347"/>
                    <a:pt x="457" y="1407"/>
                    <a:pt x="457" y="1407"/>
                  </a:cubicBezTo>
                  <a:cubicBezTo>
                    <a:pt x="457" y="1468"/>
                    <a:pt x="517" y="1468"/>
                    <a:pt x="517" y="1499"/>
                  </a:cubicBezTo>
                  <a:cubicBezTo>
                    <a:pt x="517" y="1514"/>
                    <a:pt x="502" y="1514"/>
                    <a:pt x="487" y="1514"/>
                  </a:cubicBezTo>
                  <a:cubicBezTo>
                    <a:pt x="472" y="1514"/>
                    <a:pt x="457" y="1514"/>
                    <a:pt x="457" y="1529"/>
                  </a:cubicBezTo>
                  <a:lnTo>
                    <a:pt x="457" y="1620"/>
                  </a:lnTo>
                  <a:cubicBezTo>
                    <a:pt x="457" y="1630"/>
                    <a:pt x="453" y="1634"/>
                    <a:pt x="448" y="1634"/>
                  </a:cubicBezTo>
                  <a:cubicBezTo>
                    <a:pt x="436" y="1634"/>
                    <a:pt x="416" y="1620"/>
                    <a:pt x="396" y="1620"/>
                  </a:cubicBezTo>
                  <a:cubicBezTo>
                    <a:pt x="365" y="1620"/>
                    <a:pt x="365" y="1620"/>
                    <a:pt x="365" y="1651"/>
                  </a:cubicBezTo>
                  <a:lnTo>
                    <a:pt x="365" y="1772"/>
                  </a:lnTo>
                  <a:cubicBezTo>
                    <a:pt x="305" y="1802"/>
                    <a:pt x="305" y="1802"/>
                    <a:pt x="365" y="1833"/>
                  </a:cubicBezTo>
                  <a:cubicBezTo>
                    <a:pt x="396" y="1833"/>
                    <a:pt x="457" y="1924"/>
                    <a:pt x="457" y="1924"/>
                  </a:cubicBezTo>
                  <a:cubicBezTo>
                    <a:pt x="457" y="1924"/>
                    <a:pt x="517" y="1954"/>
                    <a:pt x="548" y="1954"/>
                  </a:cubicBezTo>
                  <a:lnTo>
                    <a:pt x="730" y="1954"/>
                  </a:lnTo>
                  <a:cubicBezTo>
                    <a:pt x="821" y="1954"/>
                    <a:pt x="761" y="1985"/>
                    <a:pt x="821" y="2015"/>
                  </a:cubicBezTo>
                  <a:cubicBezTo>
                    <a:pt x="831" y="2034"/>
                    <a:pt x="840" y="2041"/>
                    <a:pt x="851" y="2041"/>
                  </a:cubicBezTo>
                  <a:cubicBezTo>
                    <a:pt x="876" y="2041"/>
                    <a:pt x="910" y="2006"/>
                    <a:pt x="973" y="1985"/>
                  </a:cubicBezTo>
                  <a:cubicBezTo>
                    <a:pt x="1004" y="1954"/>
                    <a:pt x="1019" y="1947"/>
                    <a:pt x="1027" y="1947"/>
                  </a:cubicBezTo>
                  <a:cubicBezTo>
                    <a:pt x="1034" y="1947"/>
                    <a:pt x="1034" y="1954"/>
                    <a:pt x="1034" y="1954"/>
                  </a:cubicBezTo>
                  <a:lnTo>
                    <a:pt x="1186" y="1863"/>
                  </a:lnTo>
                  <a:cubicBezTo>
                    <a:pt x="1216" y="1833"/>
                    <a:pt x="1277" y="1833"/>
                    <a:pt x="1277" y="1833"/>
                  </a:cubicBezTo>
                  <a:lnTo>
                    <a:pt x="1429" y="1833"/>
                  </a:lnTo>
                  <a:cubicBezTo>
                    <a:pt x="1460" y="1833"/>
                    <a:pt x="1490" y="1802"/>
                    <a:pt x="1520" y="1772"/>
                  </a:cubicBezTo>
                  <a:cubicBezTo>
                    <a:pt x="1581" y="1711"/>
                    <a:pt x="1612" y="1711"/>
                    <a:pt x="1612" y="1711"/>
                  </a:cubicBezTo>
                  <a:cubicBezTo>
                    <a:pt x="1612" y="1711"/>
                    <a:pt x="1631" y="1706"/>
                    <a:pt x="1658" y="1706"/>
                  </a:cubicBezTo>
                  <a:cubicBezTo>
                    <a:pt x="1699" y="1706"/>
                    <a:pt x="1758" y="1717"/>
                    <a:pt x="1794" y="1772"/>
                  </a:cubicBezTo>
                  <a:cubicBezTo>
                    <a:pt x="1806" y="1776"/>
                    <a:pt x="1818" y="1778"/>
                    <a:pt x="1828" y="1778"/>
                  </a:cubicBezTo>
                  <a:cubicBezTo>
                    <a:pt x="1893" y="1778"/>
                    <a:pt x="1920" y="1703"/>
                    <a:pt x="1946" y="1651"/>
                  </a:cubicBezTo>
                  <a:cubicBezTo>
                    <a:pt x="1976" y="1620"/>
                    <a:pt x="1946" y="1529"/>
                    <a:pt x="1946" y="1499"/>
                  </a:cubicBezTo>
                  <a:cubicBezTo>
                    <a:pt x="1946" y="1407"/>
                    <a:pt x="1976" y="1407"/>
                    <a:pt x="1976" y="1316"/>
                  </a:cubicBezTo>
                  <a:cubicBezTo>
                    <a:pt x="1794" y="1195"/>
                    <a:pt x="1764" y="1164"/>
                    <a:pt x="1733" y="1103"/>
                  </a:cubicBezTo>
                  <a:cubicBezTo>
                    <a:pt x="1672" y="1073"/>
                    <a:pt x="1733" y="1073"/>
                    <a:pt x="1642" y="1012"/>
                  </a:cubicBezTo>
                  <a:cubicBezTo>
                    <a:pt x="1581" y="951"/>
                    <a:pt x="1642" y="1012"/>
                    <a:pt x="1642" y="921"/>
                  </a:cubicBezTo>
                  <a:cubicBezTo>
                    <a:pt x="1642" y="830"/>
                    <a:pt x="1612" y="830"/>
                    <a:pt x="1520" y="830"/>
                  </a:cubicBezTo>
                  <a:cubicBezTo>
                    <a:pt x="1460" y="830"/>
                    <a:pt x="1460" y="708"/>
                    <a:pt x="1460" y="708"/>
                  </a:cubicBezTo>
                  <a:cubicBezTo>
                    <a:pt x="1460" y="688"/>
                    <a:pt x="1473" y="681"/>
                    <a:pt x="1492" y="681"/>
                  </a:cubicBezTo>
                  <a:cubicBezTo>
                    <a:pt x="1531" y="681"/>
                    <a:pt x="1591" y="708"/>
                    <a:pt x="1612" y="708"/>
                  </a:cubicBezTo>
                  <a:cubicBezTo>
                    <a:pt x="1642" y="708"/>
                    <a:pt x="1642" y="647"/>
                    <a:pt x="1642" y="617"/>
                  </a:cubicBezTo>
                  <a:cubicBezTo>
                    <a:pt x="1642" y="587"/>
                    <a:pt x="1672" y="587"/>
                    <a:pt x="1764" y="526"/>
                  </a:cubicBezTo>
                  <a:cubicBezTo>
                    <a:pt x="1794" y="495"/>
                    <a:pt x="1764" y="465"/>
                    <a:pt x="1794" y="374"/>
                  </a:cubicBezTo>
                  <a:lnTo>
                    <a:pt x="1794" y="313"/>
                  </a:lnTo>
                  <a:cubicBezTo>
                    <a:pt x="1794" y="283"/>
                    <a:pt x="1672" y="283"/>
                    <a:pt x="1672" y="283"/>
                  </a:cubicBezTo>
                  <a:cubicBezTo>
                    <a:pt x="1642" y="283"/>
                    <a:pt x="1612" y="222"/>
                    <a:pt x="1612" y="192"/>
                  </a:cubicBezTo>
                  <a:cubicBezTo>
                    <a:pt x="1612" y="161"/>
                    <a:pt x="1520" y="161"/>
                    <a:pt x="1490" y="161"/>
                  </a:cubicBezTo>
                  <a:cubicBezTo>
                    <a:pt x="1460" y="161"/>
                    <a:pt x="1460" y="131"/>
                    <a:pt x="1460" y="70"/>
                  </a:cubicBezTo>
                  <a:cubicBezTo>
                    <a:pt x="1460" y="40"/>
                    <a:pt x="1368" y="9"/>
                    <a:pt x="1338" y="9"/>
                  </a:cubicBezTo>
                  <a:cubicBezTo>
                    <a:pt x="1308" y="9"/>
                    <a:pt x="1216" y="9"/>
                    <a:pt x="1216" y="40"/>
                  </a:cubicBezTo>
                  <a:cubicBezTo>
                    <a:pt x="1186" y="40"/>
                    <a:pt x="1186" y="40"/>
                    <a:pt x="1125" y="70"/>
                  </a:cubicBezTo>
                  <a:cubicBezTo>
                    <a:pt x="1064" y="70"/>
                    <a:pt x="1064" y="40"/>
                    <a:pt x="1064" y="40"/>
                  </a:cubicBezTo>
                  <a:cubicBezTo>
                    <a:pt x="1064" y="40"/>
                    <a:pt x="1004" y="9"/>
                    <a:pt x="973" y="9"/>
                  </a:cubicBezTo>
                  <a:cubicBezTo>
                    <a:pt x="962" y="3"/>
                    <a:pt x="952" y="1"/>
                    <a:pt x="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14286000" y="2586975"/>
              <a:ext cx="22075" cy="33475"/>
            </a:xfrm>
            <a:custGeom>
              <a:rect b="b" l="l" r="r" t="t"/>
              <a:pathLst>
                <a:path extrusionOk="0" h="1339" w="883">
                  <a:moveTo>
                    <a:pt x="365" y="1"/>
                  </a:moveTo>
                  <a:cubicBezTo>
                    <a:pt x="335" y="1"/>
                    <a:pt x="335" y="31"/>
                    <a:pt x="305" y="31"/>
                  </a:cubicBezTo>
                  <a:cubicBezTo>
                    <a:pt x="274" y="31"/>
                    <a:pt x="305" y="61"/>
                    <a:pt x="274" y="92"/>
                  </a:cubicBezTo>
                  <a:cubicBezTo>
                    <a:pt x="213" y="153"/>
                    <a:pt x="213" y="153"/>
                    <a:pt x="183" y="153"/>
                  </a:cubicBezTo>
                  <a:cubicBezTo>
                    <a:pt x="153" y="153"/>
                    <a:pt x="153" y="153"/>
                    <a:pt x="122" y="183"/>
                  </a:cubicBezTo>
                  <a:cubicBezTo>
                    <a:pt x="61" y="183"/>
                    <a:pt x="61" y="213"/>
                    <a:pt x="31" y="213"/>
                  </a:cubicBezTo>
                  <a:cubicBezTo>
                    <a:pt x="1" y="213"/>
                    <a:pt x="1" y="305"/>
                    <a:pt x="1" y="305"/>
                  </a:cubicBezTo>
                  <a:cubicBezTo>
                    <a:pt x="1" y="335"/>
                    <a:pt x="1" y="335"/>
                    <a:pt x="31" y="365"/>
                  </a:cubicBezTo>
                  <a:cubicBezTo>
                    <a:pt x="61" y="365"/>
                    <a:pt x="61" y="365"/>
                    <a:pt x="61" y="426"/>
                  </a:cubicBezTo>
                  <a:lnTo>
                    <a:pt x="61" y="487"/>
                  </a:lnTo>
                  <a:cubicBezTo>
                    <a:pt x="61" y="517"/>
                    <a:pt x="61" y="517"/>
                    <a:pt x="122" y="517"/>
                  </a:cubicBezTo>
                  <a:cubicBezTo>
                    <a:pt x="153" y="578"/>
                    <a:pt x="153" y="609"/>
                    <a:pt x="153" y="639"/>
                  </a:cubicBezTo>
                  <a:cubicBezTo>
                    <a:pt x="153" y="669"/>
                    <a:pt x="122" y="730"/>
                    <a:pt x="153" y="730"/>
                  </a:cubicBezTo>
                  <a:cubicBezTo>
                    <a:pt x="183" y="730"/>
                    <a:pt x="213" y="761"/>
                    <a:pt x="213" y="791"/>
                  </a:cubicBezTo>
                  <a:cubicBezTo>
                    <a:pt x="213" y="821"/>
                    <a:pt x="274" y="821"/>
                    <a:pt x="274" y="882"/>
                  </a:cubicBezTo>
                  <a:cubicBezTo>
                    <a:pt x="274" y="913"/>
                    <a:pt x="213" y="943"/>
                    <a:pt x="213" y="943"/>
                  </a:cubicBezTo>
                  <a:cubicBezTo>
                    <a:pt x="213" y="973"/>
                    <a:pt x="274" y="973"/>
                    <a:pt x="213" y="1034"/>
                  </a:cubicBezTo>
                  <a:cubicBezTo>
                    <a:pt x="213" y="1065"/>
                    <a:pt x="183" y="1065"/>
                    <a:pt x="213" y="1095"/>
                  </a:cubicBezTo>
                  <a:cubicBezTo>
                    <a:pt x="213" y="1125"/>
                    <a:pt x="213" y="1186"/>
                    <a:pt x="274" y="1186"/>
                  </a:cubicBezTo>
                  <a:cubicBezTo>
                    <a:pt x="274" y="1186"/>
                    <a:pt x="274" y="1217"/>
                    <a:pt x="305" y="1217"/>
                  </a:cubicBezTo>
                  <a:cubicBezTo>
                    <a:pt x="335" y="1217"/>
                    <a:pt x="335" y="1217"/>
                    <a:pt x="365" y="1247"/>
                  </a:cubicBezTo>
                  <a:cubicBezTo>
                    <a:pt x="365" y="1277"/>
                    <a:pt x="365" y="1338"/>
                    <a:pt x="426" y="1338"/>
                  </a:cubicBezTo>
                  <a:lnTo>
                    <a:pt x="517" y="1338"/>
                  </a:lnTo>
                  <a:cubicBezTo>
                    <a:pt x="578" y="1338"/>
                    <a:pt x="609" y="1338"/>
                    <a:pt x="609" y="1277"/>
                  </a:cubicBezTo>
                  <a:cubicBezTo>
                    <a:pt x="639" y="1247"/>
                    <a:pt x="578" y="1217"/>
                    <a:pt x="609" y="1217"/>
                  </a:cubicBezTo>
                  <a:cubicBezTo>
                    <a:pt x="639" y="1186"/>
                    <a:pt x="639" y="1186"/>
                    <a:pt x="669" y="1186"/>
                  </a:cubicBezTo>
                  <a:lnTo>
                    <a:pt x="791" y="1186"/>
                  </a:lnTo>
                  <a:cubicBezTo>
                    <a:pt x="821" y="1186"/>
                    <a:pt x="882" y="1186"/>
                    <a:pt x="882" y="1125"/>
                  </a:cubicBezTo>
                  <a:cubicBezTo>
                    <a:pt x="882" y="1095"/>
                    <a:pt x="821" y="1095"/>
                    <a:pt x="821" y="1065"/>
                  </a:cubicBezTo>
                  <a:lnTo>
                    <a:pt x="821" y="943"/>
                  </a:lnTo>
                  <a:lnTo>
                    <a:pt x="821" y="821"/>
                  </a:lnTo>
                  <a:lnTo>
                    <a:pt x="821" y="761"/>
                  </a:lnTo>
                  <a:cubicBezTo>
                    <a:pt x="821" y="730"/>
                    <a:pt x="821" y="730"/>
                    <a:pt x="791" y="669"/>
                  </a:cubicBezTo>
                  <a:cubicBezTo>
                    <a:pt x="791" y="669"/>
                    <a:pt x="760" y="669"/>
                    <a:pt x="760" y="639"/>
                  </a:cubicBezTo>
                  <a:cubicBezTo>
                    <a:pt x="760" y="632"/>
                    <a:pt x="759" y="630"/>
                    <a:pt x="757" y="630"/>
                  </a:cubicBezTo>
                  <a:cubicBezTo>
                    <a:pt x="753" y="630"/>
                    <a:pt x="748" y="637"/>
                    <a:pt x="747" y="637"/>
                  </a:cubicBezTo>
                  <a:cubicBezTo>
                    <a:pt x="746" y="637"/>
                    <a:pt x="749" y="631"/>
                    <a:pt x="760" y="609"/>
                  </a:cubicBezTo>
                  <a:cubicBezTo>
                    <a:pt x="669" y="426"/>
                    <a:pt x="669" y="426"/>
                    <a:pt x="669" y="365"/>
                  </a:cubicBezTo>
                  <a:cubicBezTo>
                    <a:pt x="669" y="350"/>
                    <a:pt x="669" y="350"/>
                    <a:pt x="665" y="350"/>
                  </a:cubicBezTo>
                  <a:cubicBezTo>
                    <a:pt x="662" y="350"/>
                    <a:pt x="654" y="350"/>
                    <a:pt x="639" y="335"/>
                  </a:cubicBezTo>
                  <a:cubicBezTo>
                    <a:pt x="639" y="305"/>
                    <a:pt x="639" y="305"/>
                    <a:pt x="609" y="274"/>
                  </a:cubicBezTo>
                  <a:cubicBezTo>
                    <a:pt x="609" y="244"/>
                    <a:pt x="601" y="244"/>
                    <a:pt x="593" y="244"/>
                  </a:cubicBezTo>
                  <a:cubicBezTo>
                    <a:pt x="586" y="244"/>
                    <a:pt x="578" y="244"/>
                    <a:pt x="578" y="213"/>
                  </a:cubicBezTo>
                  <a:cubicBezTo>
                    <a:pt x="517" y="183"/>
                    <a:pt x="517" y="183"/>
                    <a:pt x="517" y="153"/>
                  </a:cubicBezTo>
                  <a:cubicBezTo>
                    <a:pt x="517" y="92"/>
                    <a:pt x="457" y="61"/>
                    <a:pt x="457" y="61"/>
                  </a:cubicBezTo>
                  <a:cubicBezTo>
                    <a:pt x="457" y="31"/>
                    <a:pt x="42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14285250" y="2563425"/>
              <a:ext cx="10650" cy="21975"/>
            </a:xfrm>
            <a:custGeom>
              <a:rect b="b" l="l" r="r" t="t"/>
              <a:pathLst>
                <a:path extrusionOk="0" h="879" w="426">
                  <a:moveTo>
                    <a:pt x="213" y="0"/>
                  </a:moveTo>
                  <a:cubicBezTo>
                    <a:pt x="213" y="0"/>
                    <a:pt x="243" y="92"/>
                    <a:pt x="183" y="152"/>
                  </a:cubicBezTo>
                  <a:cubicBezTo>
                    <a:pt x="61" y="213"/>
                    <a:pt x="91" y="213"/>
                    <a:pt x="61" y="244"/>
                  </a:cubicBezTo>
                  <a:lnTo>
                    <a:pt x="0" y="335"/>
                  </a:lnTo>
                  <a:lnTo>
                    <a:pt x="0" y="456"/>
                  </a:lnTo>
                  <a:cubicBezTo>
                    <a:pt x="0" y="456"/>
                    <a:pt x="61" y="487"/>
                    <a:pt x="61" y="517"/>
                  </a:cubicBezTo>
                  <a:lnTo>
                    <a:pt x="61" y="608"/>
                  </a:lnTo>
                  <a:cubicBezTo>
                    <a:pt x="61" y="639"/>
                    <a:pt x="61" y="669"/>
                    <a:pt x="91" y="700"/>
                  </a:cubicBezTo>
                  <a:cubicBezTo>
                    <a:pt x="91" y="760"/>
                    <a:pt x="183" y="760"/>
                    <a:pt x="183" y="791"/>
                  </a:cubicBezTo>
                  <a:cubicBezTo>
                    <a:pt x="183" y="821"/>
                    <a:pt x="183" y="852"/>
                    <a:pt x="213" y="852"/>
                  </a:cubicBezTo>
                  <a:cubicBezTo>
                    <a:pt x="233" y="852"/>
                    <a:pt x="267" y="879"/>
                    <a:pt x="296" y="879"/>
                  </a:cubicBezTo>
                  <a:cubicBezTo>
                    <a:pt x="311" y="879"/>
                    <a:pt x="324" y="872"/>
                    <a:pt x="335" y="852"/>
                  </a:cubicBezTo>
                  <a:cubicBezTo>
                    <a:pt x="350" y="836"/>
                    <a:pt x="365" y="836"/>
                    <a:pt x="376" y="836"/>
                  </a:cubicBezTo>
                  <a:cubicBezTo>
                    <a:pt x="388" y="836"/>
                    <a:pt x="395" y="836"/>
                    <a:pt x="395" y="821"/>
                  </a:cubicBezTo>
                  <a:cubicBezTo>
                    <a:pt x="395" y="791"/>
                    <a:pt x="426" y="700"/>
                    <a:pt x="395" y="669"/>
                  </a:cubicBezTo>
                  <a:cubicBezTo>
                    <a:pt x="365" y="639"/>
                    <a:pt x="365" y="639"/>
                    <a:pt x="365" y="608"/>
                  </a:cubicBezTo>
                  <a:cubicBezTo>
                    <a:pt x="365" y="548"/>
                    <a:pt x="395" y="548"/>
                    <a:pt x="395" y="517"/>
                  </a:cubicBezTo>
                  <a:lnTo>
                    <a:pt x="395" y="396"/>
                  </a:lnTo>
                  <a:cubicBezTo>
                    <a:pt x="395" y="365"/>
                    <a:pt x="365" y="335"/>
                    <a:pt x="365" y="335"/>
                  </a:cubicBezTo>
                  <a:cubicBezTo>
                    <a:pt x="365" y="335"/>
                    <a:pt x="335" y="244"/>
                    <a:pt x="335" y="213"/>
                  </a:cubicBezTo>
                  <a:lnTo>
                    <a:pt x="335" y="152"/>
                  </a:lnTo>
                  <a:lnTo>
                    <a:pt x="335" y="61"/>
                  </a:lnTo>
                  <a:cubicBezTo>
                    <a:pt x="335" y="31"/>
                    <a:pt x="243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14330825" y="2624975"/>
              <a:ext cx="27400" cy="20125"/>
            </a:xfrm>
            <a:custGeom>
              <a:rect b="b" l="l" r="r" t="t"/>
              <a:pathLst>
                <a:path extrusionOk="0" h="805" w="1096">
                  <a:moveTo>
                    <a:pt x="244" y="0"/>
                  </a:moveTo>
                  <a:cubicBezTo>
                    <a:pt x="214" y="0"/>
                    <a:pt x="214" y="31"/>
                    <a:pt x="183" y="61"/>
                  </a:cubicBezTo>
                  <a:cubicBezTo>
                    <a:pt x="183" y="122"/>
                    <a:pt x="92" y="122"/>
                    <a:pt x="92" y="122"/>
                  </a:cubicBezTo>
                  <a:cubicBezTo>
                    <a:pt x="92" y="122"/>
                    <a:pt x="62" y="152"/>
                    <a:pt x="31" y="152"/>
                  </a:cubicBezTo>
                  <a:cubicBezTo>
                    <a:pt x="1" y="152"/>
                    <a:pt x="1" y="183"/>
                    <a:pt x="1" y="213"/>
                  </a:cubicBezTo>
                  <a:cubicBezTo>
                    <a:pt x="1" y="274"/>
                    <a:pt x="31" y="304"/>
                    <a:pt x="62" y="304"/>
                  </a:cubicBezTo>
                  <a:cubicBezTo>
                    <a:pt x="92" y="335"/>
                    <a:pt x="92" y="335"/>
                    <a:pt x="153" y="335"/>
                  </a:cubicBezTo>
                  <a:lnTo>
                    <a:pt x="214" y="335"/>
                  </a:lnTo>
                  <a:cubicBezTo>
                    <a:pt x="244" y="335"/>
                    <a:pt x="244" y="426"/>
                    <a:pt x="305" y="426"/>
                  </a:cubicBezTo>
                  <a:lnTo>
                    <a:pt x="366" y="487"/>
                  </a:lnTo>
                  <a:cubicBezTo>
                    <a:pt x="396" y="517"/>
                    <a:pt x="487" y="578"/>
                    <a:pt x="518" y="578"/>
                  </a:cubicBezTo>
                  <a:cubicBezTo>
                    <a:pt x="548" y="608"/>
                    <a:pt x="548" y="608"/>
                    <a:pt x="639" y="608"/>
                  </a:cubicBezTo>
                  <a:cubicBezTo>
                    <a:pt x="700" y="608"/>
                    <a:pt x="670" y="608"/>
                    <a:pt x="700" y="639"/>
                  </a:cubicBezTo>
                  <a:cubicBezTo>
                    <a:pt x="761" y="639"/>
                    <a:pt x="761" y="669"/>
                    <a:pt x="791" y="730"/>
                  </a:cubicBezTo>
                  <a:lnTo>
                    <a:pt x="852" y="791"/>
                  </a:lnTo>
                  <a:cubicBezTo>
                    <a:pt x="872" y="801"/>
                    <a:pt x="886" y="804"/>
                    <a:pt x="896" y="804"/>
                  </a:cubicBezTo>
                  <a:cubicBezTo>
                    <a:pt x="916" y="804"/>
                    <a:pt x="923" y="791"/>
                    <a:pt x="943" y="791"/>
                  </a:cubicBezTo>
                  <a:lnTo>
                    <a:pt x="1065" y="791"/>
                  </a:lnTo>
                  <a:cubicBezTo>
                    <a:pt x="1095" y="791"/>
                    <a:pt x="1065" y="760"/>
                    <a:pt x="1065" y="730"/>
                  </a:cubicBezTo>
                  <a:lnTo>
                    <a:pt x="1065" y="608"/>
                  </a:lnTo>
                  <a:cubicBezTo>
                    <a:pt x="1065" y="517"/>
                    <a:pt x="1004" y="517"/>
                    <a:pt x="1004" y="487"/>
                  </a:cubicBezTo>
                  <a:cubicBezTo>
                    <a:pt x="974" y="456"/>
                    <a:pt x="1004" y="456"/>
                    <a:pt x="974" y="426"/>
                  </a:cubicBezTo>
                  <a:cubicBezTo>
                    <a:pt x="943" y="365"/>
                    <a:pt x="974" y="365"/>
                    <a:pt x="974" y="335"/>
                  </a:cubicBezTo>
                  <a:lnTo>
                    <a:pt x="974" y="213"/>
                  </a:lnTo>
                  <a:lnTo>
                    <a:pt x="974" y="122"/>
                  </a:lnTo>
                  <a:cubicBezTo>
                    <a:pt x="978" y="126"/>
                    <a:pt x="982" y="128"/>
                    <a:pt x="985" y="128"/>
                  </a:cubicBezTo>
                  <a:cubicBezTo>
                    <a:pt x="1004" y="128"/>
                    <a:pt x="1004" y="61"/>
                    <a:pt x="1004" y="61"/>
                  </a:cubicBezTo>
                  <a:cubicBezTo>
                    <a:pt x="974" y="61"/>
                    <a:pt x="913" y="31"/>
                    <a:pt x="852" y="31"/>
                  </a:cubicBezTo>
                  <a:lnTo>
                    <a:pt x="791" y="31"/>
                  </a:lnTo>
                  <a:lnTo>
                    <a:pt x="700" y="61"/>
                  </a:lnTo>
                  <a:cubicBezTo>
                    <a:pt x="700" y="61"/>
                    <a:pt x="639" y="122"/>
                    <a:pt x="578" y="122"/>
                  </a:cubicBezTo>
                  <a:lnTo>
                    <a:pt x="487" y="122"/>
                  </a:lnTo>
                  <a:cubicBezTo>
                    <a:pt x="457" y="122"/>
                    <a:pt x="396" y="61"/>
                    <a:pt x="366" y="31"/>
                  </a:cubicBezTo>
                  <a:cubicBezTo>
                    <a:pt x="335" y="0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14081600" y="2375725"/>
              <a:ext cx="9900" cy="8300"/>
            </a:xfrm>
            <a:custGeom>
              <a:rect b="b" l="l" r="r" t="t"/>
              <a:pathLst>
                <a:path extrusionOk="0" h="332" w="396">
                  <a:moveTo>
                    <a:pt x="31" y="1"/>
                  </a:moveTo>
                  <a:lnTo>
                    <a:pt x="0" y="62"/>
                  </a:lnTo>
                  <a:lnTo>
                    <a:pt x="0" y="153"/>
                  </a:lnTo>
                  <a:cubicBezTo>
                    <a:pt x="0" y="213"/>
                    <a:pt x="31" y="213"/>
                    <a:pt x="91" y="213"/>
                  </a:cubicBezTo>
                  <a:cubicBezTo>
                    <a:pt x="122" y="213"/>
                    <a:pt x="122" y="213"/>
                    <a:pt x="122" y="244"/>
                  </a:cubicBezTo>
                  <a:lnTo>
                    <a:pt x="122" y="305"/>
                  </a:lnTo>
                  <a:cubicBezTo>
                    <a:pt x="122" y="325"/>
                    <a:pt x="128" y="332"/>
                    <a:pt x="137" y="332"/>
                  </a:cubicBezTo>
                  <a:cubicBezTo>
                    <a:pt x="156" y="332"/>
                    <a:pt x="183" y="305"/>
                    <a:pt x="183" y="305"/>
                  </a:cubicBezTo>
                  <a:lnTo>
                    <a:pt x="334" y="305"/>
                  </a:lnTo>
                  <a:cubicBezTo>
                    <a:pt x="395" y="305"/>
                    <a:pt x="334" y="244"/>
                    <a:pt x="334" y="213"/>
                  </a:cubicBezTo>
                  <a:cubicBezTo>
                    <a:pt x="319" y="183"/>
                    <a:pt x="312" y="168"/>
                    <a:pt x="308" y="168"/>
                  </a:cubicBezTo>
                  <a:cubicBezTo>
                    <a:pt x="304" y="168"/>
                    <a:pt x="304" y="183"/>
                    <a:pt x="304" y="213"/>
                  </a:cubicBezTo>
                  <a:cubicBezTo>
                    <a:pt x="304" y="213"/>
                    <a:pt x="274" y="153"/>
                    <a:pt x="243" y="153"/>
                  </a:cubicBezTo>
                  <a:cubicBezTo>
                    <a:pt x="183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14072475" y="2364325"/>
              <a:ext cx="9900" cy="10675"/>
            </a:xfrm>
            <a:custGeom>
              <a:rect b="b" l="l" r="r" t="t"/>
              <a:pathLst>
                <a:path extrusionOk="0" h="427" w="396">
                  <a:moveTo>
                    <a:pt x="365" y="1"/>
                  </a:moveTo>
                  <a:cubicBezTo>
                    <a:pt x="335" y="1"/>
                    <a:pt x="304" y="1"/>
                    <a:pt x="244" y="62"/>
                  </a:cubicBezTo>
                  <a:cubicBezTo>
                    <a:pt x="213" y="62"/>
                    <a:pt x="244" y="122"/>
                    <a:pt x="183" y="122"/>
                  </a:cubicBezTo>
                  <a:cubicBezTo>
                    <a:pt x="92" y="153"/>
                    <a:pt x="92" y="214"/>
                    <a:pt x="61" y="214"/>
                  </a:cubicBezTo>
                  <a:cubicBezTo>
                    <a:pt x="31" y="214"/>
                    <a:pt x="31" y="214"/>
                    <a:pt x="31" y="244"/>
                  </a:cubicBezTo>
                  <a:cubicBezTo>
                    <a:pt x="31" y="274"/>
                    <a:pt x="0" y="305"/>
                    <a:pt x="0" y="305"/>
                  </a:cubicBezTo>
                  <a:cubicBezTo>
                    <a:pt x="31" y="305"/>
                    <a:pt x="152" y="305"/>
                    <a:pt x="92" y="366"/>
                  </a:cubicBezTo>
                  <a:cubicBezTo>
                    <a:pt x="61" y="396"/>
                    <a:pt x="92" y="426"/>
                    <a:pt x="183" y="426"/>
                  </a:cubicBezTo>
                  <a:cubicBezTo>
                    <a:pt x="213" y="426"/>
                    <a:pt x="304" y="396"/>
                    <a:pt x="304" y="366"/>
                  </a:cubicBezTo>
                  <a:cubicBezTo>
                    <a:pt x="304" y="305"/>
                    <a:pt x="304" y="305"/>
                    <a:pt x="335" y="305"/>
                  </a:cubicBezTo>
                  <a:cubicBezTo>
                    <a:pt x="335" y="305"/>
                    <a:pt x="396" y="274"/>
                    <a:pt x="396" y="244"/>
                  </a:cubicBezTo>
                  <a:lnTo>
                    <a:pt x="396" y="214"/>
                  </a:lnTo>
                  <a:lnTo>
                    <a:pt x="396" y="122"/>
                  </a:lnTo>
                  <a:cubicBezTo>
                    <a:pt x="396" y="92"/>
                    <a:pt x="396" y="62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14154550" y="2290625"/>
              <a:ext cx="114750" cy="124275"/>
            </a:xfrm>
            <a:custGeom>
              <a:rect b="b" l="l" r="r" t="t"/>
              <a:pathLst>
                <a:path extrusionOk="0" h="4971" w="4590">
                  <a:moveTo>
                    <a:pt x="274" y="0"/>
                  </a:moveTo>
                  <a:cubicBezTo>
                    <a:pt x="578" y="122"/>
                    <a:pt x="578" y="152"/>
                    <a:pt x="578" y="183"/>
                  </a:cubicBezTo>
                  <a:lnTo>
                    <a:pt x="578" y="274"/>
                  </a:lnTo>
                  <a:cubicBezTo>
                    <a:pt x="578" y="304"/>
                    <a:pt x="578" y="304"/>
                    <a:pt x="608" y="335"/>
                  </a:cubicBezTo>
                  <a:cubicBezTo>
                    <a:pt x="638" y="365"/>
                    <a:pt x="608" y="365"/>
                    <a:pt x="608" y="426"/>
                  </a:cubicBezTo>
                  <a:cubicBezTo>
                    <a:pt x="578" y="456"/>
                    <a:pt x="608" y="456"/>
                    <a:pt x="578" y="487"/>
                  </a:cubicBezTo>
                  <a:cubicBezTo>
                    <a:pt x="568" y="497"/>
                    <a:pt x="557" y="500"/>
                    <a:pt x="546" y="500"/>
                  </a:cubicBezTo>
                  <a:cubicBezTo>
                    <a:pt x="524" y="500"/>
                    <a:pt x="497" y="487"/>
                    <a:pt x="456" y="487"/>
                  </a:cubicBezTo>
                  <a:cubicBezTo>
                    <a:pt x="426" y="487"/>
                    <a:pt x="456" y="517"/>
                    <a:pt x="456" y="608"/>
                  </a:cubicBezTo>
                  <a:cubicBezTo>
                    <a:pt x="456" y="639"/>
                    <a:pt x="395" y="639"/>
                    <a:pt x="395" y="639"/>
                  </a:cubicBezTo>
                  <a:lnTo>
                    <a:pt x="395" y="760"/>
                  </a:lnTo>
                  <a:cubicBezTo>
                    <a:pt x="395" y="791"/>
                    <a:pt x="365" y="791"/>
                    <a:pt x="304" y="791"/>
                  </a:cubicBezTo>
                  <a:cubicBezTo>
                    <a:pt x="274" y="791"/>
                    <a:pt x="274" y="791"/>
                    <a:pt x="243" y="760"/>
                  </a:cubicBezTo>
                  <a:cubicBezTo>
                    <a:pt x="213" y="730"/>
                    <a:pt x="152" y="730"/>
                    <a:pt x="152" y="730"/>
                  </a:cubicBezTo>
                  <a:lnTo>
                    <a:pt x="152" y="791"/>
                  </a:lnTo>
                  <a:cubicBezTo>
                    <a:pt x="152" y="821"/>
                    <a:pt x="243" y="821"/>
                    <a:pt x="243" y="821"/>
                  </a:cubicBezTo>
                  <a:lnTo>
                    <a:pt x="395" y="821"/>
                  </a:lnTo>
                  <a:cubicBezTo>
                    <a:pt x="426" y="821"/>
                    <a:pt x="426" y="912"/>
                    <a:pt x="426" y="912"/>
                  </a:cubicBezTo>
                  <a:cubicBezTo>
                    <a:pt x="426" y="912"/>
                    <a:pt x="395" y="943"/>
                    <a:pt x="334" y="943"/>
                  </a:cubicBezTo>
                  <a:lnTo>
                    <a:pt x="152" y="943"/>
                  </a:lnTo>
                  <a:cubicBezTo>
                    <a:pt x="152" y="943"/>
                    <a:pt x="122" y="973"/>
                    <a:pt x="122" y="1034"/>
                  </a:cubicBezTo>
                  <a:cubicBezTo>
                    <a:pt x="122" y="1064"/>
                    <a:pt x="213" y="1095"/>
                    <a:pt x="152" y="1125"/>
                  </a:cubicBezTo>
                  <a:lnTo>
                    <a:pt x="31" y="1125"/>
                  </a:lnTo>
                  <a:cubicBezTo>
                    <a:pt x="0" y="1125"/>
                    <a:pt x="31" y="1186"/>
                    <a:pt x="31" y="1216"/>
                  </a:cubicBezTo>
                  <a:cubicBezTo>
                    <a:pt x="31" y="1247"/>
                    <a:pt x="91" y="1247"/>
                    <a:pt x="122" y="1247"/>
                  </a:cubicBezTo>
                  <a:cubicBezTo>
                    <a:pt x="152" y="1247"/>
                    <a:pt x="243" y="1277"/>
                    <a:pt x="243" y="1277"/>
                  </a:cubicBezTo>
                  <a:cubicBezTo>
                    <a:pt x="243" y="1277"/>
                    <a:pt x="213" y="1338"/>
                    <a:pt x="152" y="1338"/>
                  </a:cubicBezTo>
                  <a:cubicBezTo>
                    <a:pt x="122" y="1338"/>
                    <a:pt x="91" y="1338"/>
                    <a:pt x="91" y="1277"/>
                  </a:cubicBezTo>
                  <a:cubicBezTo>
                    <a:pt x="31" y="1277"/>
                    <a:pt x="91" y="1368"/>
                    <a:pt x="91" y="1368"/>
                  </a:cubicBezTo>
                  <a:lnTo>
                    <a:pt x="91" y="1429"/>
                  </a:lnTo>
                  <a:cubicBezTo>
                    <a:pt x="91" y="1429"/>
                    <a:pt x="122" y="1490"/>
                    <a:pt x="152" y="1490"/>
                  </a:cubicBezTo>
                  <a:cubicBezTo>
                    <a:pt x="183" y="1490"/>
                    <a:pt x="152" y="1642"/>
                    <a:pt x="152" y="1672"/>
                  </a:cubicBezTo>
                  <a:cubicBezTo>
                    <a:pt x="152" y="1703"/>
                    <a:pt x="183" y="1703"/>
                    <a:pt x="243" y="1703"/>
                  </a:cubicBezTo>
                  <a:cubicBezTo>
                    <a:pt x="274" y="1703"/>
                    <a:pt x="274" y="1672"/>
                    <a:pt x="304" y="1642"/>
                  </a:cubicBezTo>
                  <a:cubicBezTo>
                    <a:pt x="314" y="1622"/>
                    <a:pt x="328" y="1615"/>
                    <a:pt x="343" y="1615"/>
                  </a:cubicBezTo>
                  <a:cubicBezTo>
                    <a:pt x="375" y="1615"/>
                    <a:pt x="416" y="1642"/>
                    <a:pt x="456" y="1642"/>
                  </a:cubicBezTo>
                  <a:lnTo>
                    <a:pt x="517" y="1642"/>
                  </a:lnTo>
                  <a:cubicBezTo>
                    <a:pt x="547" y="1642"/>
                    <a:pt x="608" y="1581"/>
                    <a:pt x="669" y="1581"/>
                  </a:cubicBezTo>
                  <a:cubicBezTo>
                    <a:pt x="699" y="1581"/>
                    <a:pt x="669" y="1672"/>
                    <a:pt x="669" y="1672"/>
                  </a:cubicBezTo>
                  <a:lnTo>
                    <a:pt x="578" y="1672"/>
                  </a:lnTo>
                  <a:cubicBezTo>
                    <a:pt x="578" y="1672"/>
                    <a:pt x="547" y="1672"/>
                    <a:pt x="517" y="1703"/>
                  </a:cubicBezTo>
                  <a:cubicBezTo>
                    <a:pt x="517" y="1733"/>
                    <a:pt x="426" y="1733"/>
                    <a:pt x="426" y="1733"/>
                  </a:cubicBezTo>
                  <a:lnTo>
                    <a:pt x="334" y="1703"/>
                  </a:lnTo>
                  <a:lnTo>
                    <a:pt x="274" y="1703"/>
                  </a:lnTo>
                  <a:lnTo>
                    <a:pt x="183" y="1733"/>
                  </a:lnTo>
                  <a:lnTo>
                    <a:pt x="183" y="1824"/>
                  </a:lnTo>
                  <a:cubicBezTo>
                    <a:pt x="183" y="1855"/>
                    <a:pt x="243" y="1855"/>
                    <a:pt x="274" y="1855"/>
                  </a:cubicBezTo>
                  <a:cubicBezTo>
                    <a:pt x="304" y="1855"/>
                    <a:pt x="304" y="1855"/>
                    <a:pt x="334" y="1885"/>
                  </a:cubicBezTo>
                  <a:cubicBezTo>
                    <a:pt x="395" y="1885"/>
                    <a:pt x="334" y="1946"/>
                    <a:pt x="334" y="1976"/>
                  </a:cubicBezTo>
                  <a:cubicBezTo>
                    <a:pt x="334" y="1986"/>
                    <a:pt x="341" y="1990"/>
                    <a:pt x="351" y="1990"/>
                  </a:cubicBezTo>
                  <a:cubicBezTo>
                    <a:pt x="372" y="1990"/>
                    <a:pt x="405" y="1976"/>
                    <a:pt x="426" y="1976"/>
                  </a:cubicBezTo>
                  <a:cubicBezTo>
                    <a:pt x="456" y="1976"/>
                    <a:pt x="426" y="1885"/>
                    <a:pt x="456" y="1885"/>
                  </a:cubicBezTo>
                  <a:cubicBezTo>
                    <a:pt x="476" y="1885"/>
                    <a:pt x="483" y="1871"/>
                    <a:pt x="503" y="1871"/>
                  </a:cubicBezTo>
                  <a:cubicBezTo>
                    <a:pt x="513" y="1871"/>
                    <a:pt x="527" y="1875"/>
                    <a:pt x="547" y="1885"/>
                  </a:cubicBezTo>
                  <a:cubicBezTo>
                    <a:pt x="578" y="1885"/>
                    <a:pt x="578" y="1946"/>
                    <a:pt x="547" y="1976"/>
                  </a:cubicBezTo>
                  <a:cubicBezTo>
                    <a:pt x="547" y="2007"/>
                    <a:pt x="517" y="2007"/>
                    <a:pt x="456" y="2007"/>
                  </a:cubicBezTo>
                  <a:lnTo>
                    <a:pt x="395" y="2007"/>
                  </a:lnTo>
                  <a:lnTo>
                    <a:pt x="334" y="2037"/>
                  </a:lnTo>
                  <a:lnTo>
                    <a:pt x="334" y="2128"/>
                  </a:lnTo>
                  <a:lnTo>
                    <a:pt x="395" y="2159"/>
                  </a:lnTo>
                  <a:cubicBezTo>
                    <a:pt x="395" y="2189"/>
                    <a:pt x="426" y="2189"/>
                    <a:pt x="456" y="2189"/>
                  </a:cubicBezTo>
                  <a:cubicBezTo>
                    <a:pt x="486" y="2189"/>
                    <a:pt x="486" y="2159"/>
                    <a:pt x="578" y="2159"/>
                  </a:cubicBezTo>
                  <a:lnTo>
                    <a:pt x="638" y="2159"/>
                  </a:lnTo>
                  <a:cubicBezTo>
                    <a:pt x="699" y="2159"/>
                    <a:pt x="638" y="2128"/>
                    <a:pt x="699" y="2098"/>
                  </a:cubicBezTo>
                  <a:cubicBezTo>
                    <a:pt x="730" y="2037"/>
                    <a:pt x="699" y="2007"/>
                    <a:pt x="730" y="1976"/>
                  </a:cubicBezTo>
                  <a:cubicBezTo>
                    <a:pt x="745" y="1961"/>
                    <a:pt x="752" y="1953"/>
                    <a:pt x="760" y="1953"/>
                  </a:cubicBezTo>
                  <a:cubicBezTo>
                    <a:pt x="768" y="1953"/>
                    <a:pt x="775" y="1961"/>
                    <a:pt x="790" y="1976"/>
                  </a:cubicBezTo>
                  <a:cubicBezTo>
                    <a:pt x="851" y="1976"/>
                    <a:pt x="790" y="2037"/>
                    <a:pt x="790" y="2037"/>
                  </a:cubicBezTo>
                  <a:cubicBezTo>
                    <a:pt x="790" y="2037"/>
                    <a:pt x="760" y="2098"/>
                    <a:pt x="760" y="2128"/>
                  </a:cubicBezTo>
                  <a:cubicBezTo>
                    <a:pt x="760" y="2159"/>
                    <a:pt x="730" y="2189"/>
                    <a:pt x="730" y="2189"/>
                  </a:cubicBezTo>
                  <a:lnTo>
                    <a:pt x="638" y="2280"/>
                  </a:lnTo>
                  <a:cubicBezTo>
                    <a:pt x="638" y="2310"/>
                    <a:pt x="730" y="2310"/>
                    <a:pt x="760" y="2310"/>
                  </a:cubicBezTo>
                  <a:cubicBezTo>
                    <a:pt x="790" y="2310"/>
                    <a:pt x="730" y="2341"/>
                    <a:pt x="699" y="2341"/>
                  </a:cubicBezTo>
                  <a:cubicBezTo>
                    <a:pt x="638" y="2341"/>
                    <a:pt x="608" y="2432"/>
                    <a:pt x="578" y="2432"/>
                  </a:cubicBezTo>
                  <a:cubicBezTo>
                    <a:pt x="547" y="2462"/>
                    <a:pt x="578" y="2493"/>
                    <a:pt x="638" y="2493"/>
                  </a:cubicBezTo>
                  <a:cubicBezTo>
                    <a:pt x="699" y="2554"/>
                    <a:pt x="638" y="2554"/>
                    <a:pt x="638" y="2584"/>
                  </a:cubicBezTo>
                  <a:cubicBezTo>
                    <a:pt x="638" y="2599"/>
                    <a:pt x="654" y="2599"/>
                    <a:pt x="673" y="2599"/>
                  </a:cubicBezTo>
                  <a:cubicBezTo>
                    <a:pt x="692" y="2599"/>
                    <a:pt x="714" y="2599"/>
                    <a:pt x="730" y="2614"/>
                  </a:cubicBezTo>
                  <a:cubicBezTo>
                    <a:pt x="760" y="2614"/>
                    <a:pt x="790" y="2584"/>
                    <a:pt x="790" y="2554"/>
                  </a:cubicBezTo>
                  <a:cubicBezTo>
                    <a:pt x="811" y="2533"/>
                    <a:pt x="828" y="2527"/>
                    <a:pt x="842" y="2527"/>
                  </a:cubicBezTo>
                  <a:cubicBezTo>
                    <a:pt x="871" y="2527"/>
                    <a:pt x="892" y="2554"/>
                    <a:pt x="912" y="2554"/>
                  </a:cubicBezTo>
                  <a:cubicBezTo>
                    <a:pt x="942" y="2554"/>
                    <a:pt x="942" y="2584"/>
                    <a:pt x="912" y="2614"/>
                  </a:cubicBezTo>
                  <a:lnTo>
                    <a:pt x="912" y="2706"/>
                  </a:lnTo>
                  <a:lnTo>
                    <a:pt x="851" y="2736"/>
                  </a:lnTo>
                  <a:lnTo>
                    <a:pt x="851" y="2858"/>
                  </a:lnTo>
                  <a:cubicBezTo>
                    <a:pt x="851" y="2858"/>
                    <a:pt x="882" y="2918"/>
                    <a:pt x="912" y="2918"/>
                  </a:cubicBezTo>
                  <a:cubicBezTo>
                    <a:pt x="1003" y="2918"/>
                    <a:pt x="1003" y="3010"/>
                    <a:pt x="1003" y="3040"/>
                  </a:cubicBezTo>
                  <a:cubicBezTo>
                    <a:pt x="1003" y="3070"/>
                    <a:pt x="1034" y="3070"/>
                    <a:pt x="1064" y="3070"/>
                  </a:cubicBezTo>
                  <a:cubicBezTo>
                    <a:pt x="1094" y="3070"/>
                    <a:pt x="1186" y="3101"/>
                    <a:pt x="1186" y="3101"/>
                  </a:cubicBezTo>
                  <a:lnTo>
                    <a:pt x="1216" y="3192"/>
                  </a:lnTo>
                  <a:cubicBezTo>
                    <a:pt x="1216" y="3192"/>
                    <a:pt x="1338" y="3222"/>
                    <a:pt x="1368" y="3222"/>
                  </a:cubicBezTo>
                  <a:cubicBezTo>
                    <a:pt x="1398" y="3222"/>
                    <a:pt x="1459" y="3222"/>
                    <a:pt x="1490" y="3253"/>
                  </a:cubicBezTo>
                  <a:cubicBezTo>
                    <a:pt x="1520" y="3253"/>
                    <a:pt x="1550" y="3222"/>
                    <a:pt x="1611" y="3222"/>
                  </a:cubicBezTo>
                  <a:cubicBezTo>
                    <a:pt x="1641" y="3222"/>
                    <a:pt x="1641" y="3222"/>
                    <a:pt x="1672" y="3253"/>
                  </a:cubicBezTo>
                  <a:cubicBezTo>
                    <a:pt x="1681" y="3272"/>
                    <a:pt x="1688" y="3279"/>
                    <a:pt x="1694" y="3279"/>
                  </a:cubicBezTo>
                  <a:cubicBezTo>
                    <a:pt x="1708" y="3279"/>
                    <a:pt x="1721" y="3243"/>
                    <a:pt x="1763" y="3222"/>
                  </a:cubicBezTo>
                  <a:cubicBezTo>
                    <a:pt x="1793" y="3222"/>
                    <a:pt x="1824" y="3192"/>
                    <a:pt x="1854" y="3162"/>
                  </a:cubicBezTo>
                  <a:cubicBezTo>
                    <a:pt x="1915" y="3101"/>
                    <a:pt x="1915" y="3070"/>
                    <a:pt x="1976" y="3040"/>
                  </a:cubicBezTo>
                  <a:cubicBezTo>
                    <a:pt x="2006" y="3010"/>
                    <a:pt x="1976" y="3010"/>
                    <a:pt x="1976" y="2949"/>
                  </a:cubicBezTo>
                  <a:cubicBezTo>
                    <a:pt x="1976" y="2918"/>
                    <a:pt x="2006" y="2918"/>
                    <a:pt x="2006" y="2888"/>
                  </a:cubicBezTo>
                  <a:lnTo>
                    <a:pt x="2006" y="2797"/>
                  </a:lnTo>
                  <a:lnTo>
                    <a:pt x="2006" y="2736"/>
                  </a:lnTo>
                  <a:cubicBezTo>
                    <a:pt x="2006" y="2726"/>
                    <a:pt x="2006" y="2723"/>
                    <a:pt x="2010" y="2723"/>
                  </a:cubicBezTo>
                  <a:cubicBezTo>
                    <a:pt x="2016" y="2723"/>
                    <a:pt x="2037" y="2736"/>
                    <a:pt x="2097" y="2736"/>
                  </a:cubicBezTo>
                  <a:cubicBezTo>
                    <a:pt x="2158" y="2736"/>
                    <a:pt x="2128" y="2736"/>
                    <a:pt x="2158" y="2706"/>
                  </a:cubicBezTo>
                  <a:cubicBezTo>
                    <a:pt x="2219" y="2645"/>
                    <a:pt x="2158" y="2645"/>
                    <a:pt x="2158" y="2614"/>
                  </a:cubicBezTo>
                  <a:cubicBezTo>
                    <a:pt x="2158" y="2584"/>
                    <a:pt x="2158" y="2554"/>
                    <a:pt x="2128" y="2554"/>
                  </a:cubicBezTo>
                  <a:cubicBezTo>
                    <a:pt x="2097" y="2554"/>
                    <a:pt x="2097" y="2493"/>
                    <a:pt x="2097" y="2462"/>
                  </a:cubicBezTo>
                  <a:cubicBezTo>
                    <a:pt x="2097" y="2447"/>
                    <a:pt x="2105" y="2440"/>
                    <a:pt x="2124" y="2440"/>
                  </a:cubicBezTo>
                  <a:cubicBezTo>
                    <a:pt x="2143" y="2440"/>
                    <a:pt x="2173" y="2447"/>
                    <a:pt x="2219" y="2462"/>
                  </a:cubicBezTo>
                  <a:cubicBezTo>
                    <a:pt x="2249" y="2462"/>
                    <a:pt x="2249" y="2493"/>
                    <a:pt x="2249" y="2554"/>
                  </a:cubicBezTo>
                  <a:cubicBezTo>
                    <a:pt x="2280" y="2584"/>
                    <a:pt x="2249" y="2614"/>
                    <a:pt x="2249" y="2614"/>
                  </a:cubicBezTo>
                  <a:lnTo>
                    <a:pt x="2310" y="2706"/>
                  </a:lnTo>
                  <a:cubicBezTo>
                    <a:pt x="2310" y="2716"/>
                    <a:pt x="2320" y="2719"/>
                    <a:pt x="2334" y="2719"/>
                  </a:cubicBezTo>
                  <a:cubicBezTo>
                    <a:pt x="2361" y="2719"/>
                    <a:pt x="2401" y="2706"/>
                    <a:pt x="2401" y="2706"/>
                  </a:cubicBezTo>
                  <a:lnTo>
                    <a:pt x="2401" y="2766"/>
                  </a:lnTo>
                  <a:cubicBezTo>
                    <a:pt x="2401" y="2797"/>
                    <a:pt x="2493" y="2797"/>
                    <a:pt x="2493" y="2797"/>
                  </a:cubicBezTo>
                  <a:lnTo>
                    <a:pt x="2523" y="2888"/>
                  </a:lnTo>
                  <a:cubicBezTo>
                    <a:pt x="2523" y="2888"/>
                    <a:pt x="2553" y="2918"/>
                    <a:pt x="2584" y="2918"/>
                  </a:cubicBezTo>
                  <a:cubicBezTo>
                    <a:pt x="2614" y="2918"/>
                    <a:pt x="2584" y="2949"/>
                    <a:pt x="2584" y="3010"/>
                  </a:cubicBezTo>
                  <a:cubicBezTo>
                    <a:pt x="2584" y="3040"/>
                    <a:pt x="2614" y="3070"/>
                    <a:pt x="2614" y="3070"/>
                  </a:cubicBezTo>
                  <a:cubicBezTo>
                    <a:pt x="2614" y="3101"/>
                    <a:pt x="2675" y="3162"/>
                    <a:pt x="2736" y="3162"/>
                  </a:cubicBezTo>
                  <a:lnTo>
                    <a:pt x="2827" y="3162"/>
                  </a:lnTo>
                  <a:cubicBezTo>
                    <a:pt x="2857" y="3162"/>
                    <a:pt x="2888" y="3192"/>
                    <a:pt x="2888" y="3192"/>
                  </a:cubicBezTo>
                  <a:lnTo>
                    <a:pt x="2888" y="3253"/>
                  </a:lnTo>
                  <a:cubicBezTo>
                    <a:pt x="2888" y="3314"/>
                    <a:pt x="2888" y="3344"/>
                    <a:pt x="2918" y="3344"/>
                  </a:cubicBezTo>
                  <a:cubicBezTo>
                    <a:pt x="2979" y="3344"/>
                    <a:pt x="3009" y="3374"/>
                    <a:pt x="3009" y="3374"/>
                  </a:cubicBezTo>
                  <a:cubicBezTo>
                    <a:pt x="3009" y="3374"/>
                    <a:pt x="3040" y="3466"/>
                    <a:pt x="3070" y="3496"/>
                  </a:cubicBezTo>
                  <a:lnTo>
                    <a:pt x="3161" y="3557"/>
                  </a:lnTo>
                  <a:cubicBezTo>
                    <a:pt x="3192" y="3617"/>
                    <a:pt x="3252" y="3709"/>
                    <a:pt x="3313" y="3769"/>
                  </a:cubicBezTo>
                  <a:cubicBezTo>
                    <a:pt x="3344" y="3769"/>
                    <a:pt x="3344" y="3800"/>
                    <a:pt x="3404" y="3830"/>
                  </a:cubicBezTo>
                  <a:cubicBezTo>
                    <a:pt x="3435" y="3861"/>
                    <a:pt x="3465" y="3861"/>
                    <a:pt x="3465" y="3921"/>
                  </a:cubicBezTo>
                  <a:cubicBezTo>
                    <a:pt x="3465" y="3952"/>
                    <a:pt x="3496" y="3982"/>
                    <a:pt x="3496" y="3982"/>
                  </a:cubicBezTo>
                  <a:cubicBezTo>
                    <a:pt x="3496" y="3992"/>
                    <a:pt x="3506" y="3996"/>
                    <a:pt x="3520" y="3996"/>
                  </a:cubicBezTo>
                  <a:cubicBezTo>
                    <a:pt x="3550" y="3996"/>
                    <a:pt x="3597" y="3982"/>
                    <a:pt x="3617" y="3982"/>
                  </a:cubicBezTo>
                  <a:cubicBezTo>
                    <a:pt x="3648" y="3982"/>
                    <a:pt x="3648" y="4073"/>
                    <a:pt x="3617" y="4104"/>
                  </a:cubicBezTo>
                  <a:lnTo>
                    <a:pt x="3617" y="4165"/>
                  </a:lnTo>
                  <a:cubicBezTo>
                    <a:pt x="3617" y="4225"/>
                    <a:pt x="3617" y="4225"/>
                    <a:pt x="3587" y="4256"/>
                  </a:cubicBezTo>
                  <a:lnTo>
                    <a:pt x="3496" y="4256"/>
                  </a:lnTo>
                  <a:cubicBezTo>
                    <a:pt x="3465" y="4256"/>
                    <a:pt x="3556" y="4286"/>
                    <a:pt x="3556" y="4317"/>
                  </a:cubicBezTo>
                  <a:cubicBezTo>
                    <a:pt x="3556" y="4377"/>
                    <a:pt x="3496" y="4408"/>
                    <a:pt x="3465" y="4408"/>
                  </a:cubicBezTo>
                  <a:cubicBezTo>
                    <a:pt x="3435" y="4408"/>
                    <a:pt x="3374" y="4317"/>
                    <a:pt x="3374" y="4286"/>
                  </a:cubicBezTo>
                  <a:cubicBezTo>
                    <a:pt x="3374" y="4276"/>
                    <a:pt x="3371" y="4273"/>
                    <a:pt x="3366" y="4273"/>
                  </a:cubicBezTo>
                  <a:cubicBezTo>
                    <a:pt x="3357" y="4273"/>
                    <a:pt x="3344" y="4286"/>
                    <a:pt x="3344" y="4286"/>
                  </a:cubicBezTo>
                  <a:cubicBezTo>
                    <a:pt x="3344" y="4286"/>
                    <a:pt x="3344" y="4377"/>
                    <a:pt x="3313" y="4377"/>
                  </a:cubicBezTo>
                  <a:cubicBezTo>
                    <a:pt x="3283" y="4377"/>
                    <a:pt x="3252" y="4377"/>
                    <a:pt x="3252" y="4408"/>
                  </a:cubicBezTo>
                  <a:cubicBezTo>
                    <a:pt x="3252" y="4438"/>
                    <a:pt x="3252" y="4469"/>
                    <a:pt x="3283" y="4529"/>
                  </a:cubicBezTo>
                  <a:cubicBezTo>
                    <a:pt x="3313" y="4560"/>
                    <a:pt x="3313" y="4560"/>
                    <a:pt x="3374" y="4590"/>
                  </a:cubicBezTo>
                  <a:cubicBezTo>
                    <a:pt x="3465" y="4621"/>
                    <a:pt x="3435" y="4681"/>
                    <a:pt x="3435" y="4681"/>
                  </a:cubicBezTo>
                  <a:cubicBezTo>
                    <a:pt x="3435" y="4712"/>
                    <a:pt x="3465" y="4773"/>
                    <a:pt x="3465" y="4773"/>
                  </a:cubicBezTo>
                  <a:cubicBezTo>
                    <a:pt x="3465" y="4773"/>
                    <a:pt x="3496" y="4773"/>
                    <a:pt x="3526" y="4742"/>
                  </a:cubicBezTo>
                  <a:cubicBezTo>
                    <a:pt x="3546" y="4732"/>
                    <a:pt x="3563" y="4729"/>
                    <a:pt x="3577" y="4729"/>
                  </a:cubicBezTo>
                  <a:cubicBezTo>
                    <a:pt x="3604" y="4729"/>
                    <a:pt x="3617" y="4742"/>
                    <a:pt x="3617" y="4742"/>
                  </a:cubicBezTo>
                  <a:lnTo>
                    <a:pt x="3678" y="4833"/>
                  </a:lnTo>
                  <a:cubicBezTo>
                    <a:pt x="3678" y="4833"/>
                    <a:pt x="3678" y="4864"/>
                    <a:pt x="3648" y="4864"/>
                  </a:cubicBezTo>
                  <a:cubicBezTo>
                    <a:pt x="3617" y="4864"/>
                    <a:pt x="3617" y="4833"/>
                    <a:pt x="3556" y="4773"/>
                  </a:cubicBezTo>
                  <a:cubicBezTo>
                    <a:pt x="3496" y="4773"/>
                    <a:pt x="3465" y="4833"/>
                    <a:pt x="3465" y="4833"/>
                  </a:cubicBezTo>
                  <a:lnTo>
                    <a:pt x="3496" y="4894"/>
                  </a:lnTo>
                  <a:cubicBezTo>
                    <a:pt x="3506" y="4904"/>
                    <a:pt x="3513" y="4908"/>
                    <a:pt x="3519" y="4908"/>
                  </a:cubicBezTo>
                  <a:cubicBezTo>
                    <a:pt x="3533" y="4908"/>
                    <a:pt x="3546" y="4894"/>
                    <a:pt x="3587" y="4894"/>
                  </a:cubicBezTo>
                  <a:cubicBezTo>
                    <a:pt x="3617" y="4894"/>
                    <a:pt x="3617" y="4894"/>
                    <a:pt x="3617" y="4925"/>
                  </a:cubicBezTo>
                  <a:cubicBezTo>
                    <a:pt x="3617" y="4955"/>
                    <a:pt x="3625" y="4970"/>
                    <a:pt x="3636" y="4970"/>
                  </a:cubicBezTo>
                  <a:cubicBezTo>
                    <a:pt x="3648" y="4970"/>
                    <a:pt x="3663" y="4955"/>
                    <a:pt x="3678" y="4925"/>
                  </a:cubicBezTo>
                  <a:cubicBezTo>
                    <a:pt x="3739" y="4925"/>
                    <a:pt x="3739" y="4894"/>
                    <a:pt x="3739" y="4894"/>
                  </a:cubicBezTo>
                  <a:cubicBezTo>
                    <a:pt x="3739" y="4884"/>
                    <a:pt x="3746" y="4881"/>
                    <a:pt x="3755" y="4881"/>
                  </a:cubicBezTo>
                  <a:cubicBezTo>
                    <a:pt x="3773" y="4881"/>
                    <a:pt x="3800" y="4894"/>
                    <a:pt x="3800" y="4894"/>
                  </a:cubicBezTo>
                  <a:cubicBezTo>
                    <a:pt x="3800" y="4894"/>
                    <a:pt x="3830" y="4864"/>
                    <a:pt x="3830" y="4833"/>
                  </a:cubicBezTo>
                  <a:cubicBezTo>
                    <a:pt x="3830" y="4773"/>
                    <a:pt x="3830" y="4773"/>
                    <a:pt x="3800" y="4742"/>
                  </a:cubicBezTo>
                  <a:lnTo>
                    <a:pt x="3769" y="4712"/>
                  </a:lnTo>
                  <a:cubicBezTo>
                    <a:pt x="3739" y="4681"/>
                    <a:pt x="3769" y="4681"/>
                    <a:pt x="3769" y="4621"/>
                  </a:cubicBezTo>
                  <a:cubicBezTo>
                    <a:pt x="3739" y="4590"/>
                    <a:pt x="3800" y="4590"/>
                    <a:pt x="3800" y="4560"/>
                  </a:cubicBezTo>
                  <a:cubicBezTo>
                    <a:pt x="3800" y="4529"/>
                    <a:pt x="3800" y="4529"/>
                    <a:pt x="3739" y="4469"/>
                  </a:cubicBezTo>
                  <a:cubicBezTo>
                    <a:pt x="3739" y="4469"/>
                    <a:pt x="3769" y="4438"/>
                    <a:pt x="3769" y="4408"/>
                  </a:cubicBezTo>
                  <a:cubicBezTo>
                    <a:pt x="3769" y="4377"/>
                    <a:pt x="3769" y="4377"/>
                    <a:pt x="3739" y="4377"/>
                  </a:cubicBezTo>
                  <a:cubicBezTo>
                    <a:pt x="3678" y="4377"/>
                    <a:pt x="3678" y="4317"/>
                    <a:pt x="3678" y="4286"/>
                  </a:cubicBezTo>
                  <a:cubicBezTo>
                    <a:pt x="3678" y="4276"/>
                    <a:pt x="3685" y="4273"/>
                    <a:pt x="3694" y="4273"/>
                  </a:cubicBezTo>
                  <a:cubicBezTo>
                    <a:pt x="3712" y="4273"/>
                    <a:pt x="3739" y="4286"/>
                    <a:pt x="3739" y="4286"/>
                  </a:cubicBezTo>
                  <a:lnTo>
                    <a:pt x="3769" y="4286"/>
                  </a:lnTo>
                  <a:cubicBezTo>
                    <a:pt x="3769" y="4286"/>
                    <a:pt x="3830" y="4317"/>
                    <a:pt x="3830" y="4377"/>
                  </a:cubicBezTo>
                  <a:cubicBezTo>
                    <a:pt x="3830" y="4408"/>
                    <a:pt x="3921" y="4438"/>
                    <a:pt x="3921" y="4438"/>
                  </a:cubicBezTo>
                  <a:lnTo>
                    <a:pt x="3952" y="4469"/>
                  </a:lnTo>
                  <a:lnTo>
                    <a:pt x="3952" y="4560"/>
                  </a:lnTo>
                  <a:cubicBezTo>
                    <a:pt x="3952" y="4590"/>
                    <a:pt x="4043" y="4590"/>
                    <a:pt x="4043" y="4621"/>
                  </a:cubicBezTo>
                  <a:cubicBezTo>
                    <a:pt x="4073" y="4621"/>
                    <a:pt x="4104" y="4560"/>
                    <a:pt x="4104" y="4560"/>
                  </a:cubicBezTo>
                  <a:cubicBezTo>
                    <a:pt x="4112" y="4551"/>
                    <a:pt x="4119" y="4547"/>
                    <a:pt x="4125" y="4547"/>
                  </a:cubicBezTo>
                  <a:cubicBezTo>
                    <a:pt x="4139" y="4547"/>
                    <a:pt x="4152" y="4569"/>
                    <a:pt x="4195" y="4590"/>
                  </a:cubicBezTo>
                  <a:cubicBezTo>
                    <a:pt x="4201" y="4596"/>
                    <a:pt x="4207" y="4599"/>
                    <a:pt x="4213" y="4599"/>
                  </a:cubicBezTo>
                  <a:cubicBezTo>
                    <a:pt x="4236" y="4599"/>
                    <a:pt x="4256" y="4560"/>
                    <a:pt x="4256" y="4560"/>
                  </a:cubicBezTo>
                  <a:cubicBezTo>
                    <a:pt x="4286" y="4560"/>
                    <a:pt x="4286" y="4529"/>
                    <a:pt x="4256" y="4469"/>
                  </a:cubicBezTo>
                  <a:cubicBezTo>
                    <a:pt x="4225" y="4438"/>
                    <a:pt x="4256" y="4438"/>
                    <a:pt x="4225" y="4438"/>
                  </a:cubicBezTo>
                  <a:cubicBezTo>
                    <a:pt x="4195" y="4438"/>
                    <a:pt x="4225" y="4408"/>
                    <a:pt x="4195" y="4377"/>
                  </a:cubicBezTo>
                  <a:lnTo>
                    <a:pt x="4164" y="4317"/>
                  </a:lnTo>
                  <a:lnTo>
                    <a:pt x="4195" y="4286"/>
                  </a:lnTo>
                  <a:cubicBezTo>
                    <a:pt x="4225" y="4256"/>
                    <a:pt x="4225" y="4256"/>
                    <a:pt x="4225" y="4225"/>
                  </a:cubicBezTo>
                  <a:cubicBezTo>
                    <a:pt x="4225" y="4205"/>
                    <a:pt x="4229" y="4198"/>
                    <a:pt x="4233" y="4198"/>
                  </a:cubicBezTo>
                  <a:cubicBezTo>
                    <a:pt x="4242" y="4198"/>
                    <a:pt x="4256" y="4225"/>
                    <a:pt x="4256" y="4225"/>
                  </a:cubicBezTo>
                  <a:lnTo>
                    <a:pt x="4347" y="4225"/>
                  </a:lnTo>
                  <a:cubicBezTo>
                    <a:pt x="4347" y="4225"/>
                    <a:pt x="4377" y="4225"/>
                    <a:pt x="4408" y="4256"/>
                  </a:cubicBezTo>
                  <a:cubicBezTo>
                    <a:pt x="4418" y="4266"/>
                    <a:pt x="4424" y="4269"/>
                    <a:pt x="4432" y="4269"/>
                  </a:cubicBezTo>
                  <a:cubicBezTo>
                    <a:pt x="4448" y="4269"/>
                    <a:pt x="4468" y="4256"/>
                    <a:pt x="4529" y="4256"/>
                  </a:cubicBezTo>
                  <a:cubicBezTo>
                    <a:pt x="4590" y="4256"/>
                    <a:pt x="4559" y="4225"/>
                    <a:pt x="4529" y="4165"/>
                  </a:cubicBezTo>
                  <a:cubicBezTo>
                    <a:pt x="4529" y="4134"/>
                    <a:pt x="4559" y="4104"/>
                    <a:pt x="4559" y="4104"/>
                  </a:cubicBezTo>
                  <a:cubicBezTo>
                    <a:pt x="4559" y="4013"/>
                    <a:pt x="4559" y="3952"/>
                    <a:pt x="4529" y="3921"/>
                  </a:cubicBezTo>
                  <a:cubicBezTo>
                    <a:pt x="4499" y="3861"/>
                    <a:pt x="4529" y="3800"/>
                    <a:pt x="4529" y="3800"/>
                  </a:cubicBezTo>
                  <a:cubicBezTo>
                    <a:pt x="4529" y="3800"/>
                    <a:pt x="4499" y="3709"/>
                    <a:pt x="4408" y="3709"/>
                  </a:cubicBezTo>
                  <a:cubicBezTo>
                    <a:pt x="4377" y="3709"/>
                    <a:pt x="4377" y="3648"/>
                    <a:pt x="4347" y="3648"/>
                  </a:cubicBezTo>
                  <a:cubicBezTo>
                    <a:pt x="4316" y="3648"/>
                    <a:pt x="4316" y="3617"/>
                    <a:pt x="4347" y="3526"/>
                  </a:cubicBezTo>
                  <a:cubicBezTo>
                    <a:pt x="4377" y="3466"/>
                    <a:pt x="4316" y="3466"/>
                    <a:pt x="4256" y="3405"/>
                  </a:cubicBezTo>
                  <a:cubicBezTo>
                    <a:pt x="4225" y="3405"/>
                    <a:pt x="4225" y="3344"/>
                    <a:pt x="4225" y="3314"/>
                  </a:cubicBezTo>
                  <a:lnTo>
                    <a:pt x="4134" y="3222"/>
                  </a:lnTo>
                  <a:cubicBezTo>
                    <a:pt x="4104" y="3192"/>
                    <a:pt x="4073" y="3101"/>
                    <a:pt x="4043" y="3070"/>
                  </a:cubicBezTo>
                  <a:cubicBezTo>
                    <a:pt x="4012" y="3070"/>
                    <a:pt x="4012" y="3040"/>
                    <a:pt x="4012" y="3010"/>
                  </a:cubicBezTo>
                  <a:cubicBezTo>
                    <a:pt x="4012" y="2949"/>
                    <a:pt x="4012" y="2918"/>
                    <a:pt x="4043" y="2918"/>
                  </a:cubicBezTo>
                  <a:cubicBezTo>
                    <a:pt x="4073" y="2918"/>
                    <a:pt x="4134" y="2918"/>
                    <a:pt x="4104" y="2888"/>
                  </a:cubicBezTo>
                  <a:cubicBezTo>
                    <a:pt x="4104" y="2858"/>
                    <a:pt x="4104" y="2797"/>
                    <a:pt x="4134" y="2797"/>
                  </a:cubicBezTo>
                  <a:cubicBezTo>
                    <a:pt x="4195" y="2766"/>
                    <a:pt x="4225" y="2766"/>
                    <a:pt x="4225" y="2766"/>
                  </a:cubicBezTo>
                  <a:lnTo>
                    <a:pt x="4256" y="2706"/>
                  </a:lnTo>
                  <a:cubicBezTo>
                    <a:pt x="4256" y="2645"/>
                    <a:pt x="4286" y="2645"/>
                    <a:pt x="4286" y="2584"/>
                  </a:cubicBezTo>
                  <a:cubicBezTo>
                    <a:pt x="4286" y="2493"/>
                    <a:pt x="4256" y="2554"/>
                    <a:pt x="4195" y="2493"/>
                  </a:cubicBezTo>
                  <a:cubicBezTo>
                    <a:pt x="4195" y="2493"/>
                    <a:pt x="4195" y="2432"/>
                    <a:pt x="4225" y="2402"/>
                  </a:cubicBezTo>
                  <a:cubicBezTo>
                    <a:pt x="4256" y="2341"/>
                    <a:pt x="4225" y="2310"/>
                    <a:pt x="4195" y="2250"/>
                  </a:cubicBezTo>
                  <a:cubicBezTo>
                    <a:pt x="4158" y="2195"/>
                    <a:pt x="4144" y="2184"/>
                    <a:pt x="4125" y="2184"/>
                  </a:cubicBezTo>
                  <a:cubicBezTo>
                    <a:pt x="4112" y="2184"/>
                    <a:pt x="4097" y="2189"/>
                    <a:pt x="4073" y="2189"/>
                  </a:cubicBezTo>
                  <a:cubicBezTo>
                    <a:pt x="4043" y="2189"/>
                    <a:pt x="4073" y="2128"/>
                    <a:pt x="4043" y="2128"/>
                  </a:cubicBezTo>
                  <a:cubicBezTo>
                    <a:pt x="4012" y="2098"/>
                    <a:pt x="3952" y="2098"/>
                    <a:pt x="3891" y="2098"/>
                  </a:cubicBezTo>
                  <a:cubicBezTo>
                    <a:pt x="3800" y="2098"/>
                    <a:pt x="3800" y="2007"/>
                    <a:pt x="3769" y="1976"/>
                  </a:cubicBezTo>
                  <a:cubicBezTo>
                    <a:pt x="3739" y="1946"/>
                    <a:pt x="3678" y="1885"/>
                    <a:pt x="3648" y="1885"/>
                  </a:cubicBezTo>
                  <a:cubicBezTo>
                    <a:pt x="3617" y="1885"/>
                    <a:pt x="3465" y="1855"/>
                    <a:pt x="3435" y="1824"/>
                  </a:cubicBezTo>
                  <a:cubicBezTo>
                    <a:pt x="3404" y="1824"/>
                    <a:pt x="3404" y="1824"/>
                    <a:pt x="3344" y="1794"/>
                  </a:cubicBezTo>
                  <a:cubicBezTo>
                    <a:pt x="3313" y="1733"/>
                    <a:pt x="3344" y="1703"/>
                    <a:pt x="3344" y="1672"/>
                  </a:cubicBezTo>
                  <a:lnTo>
                    <a:pt x="3344" y="1551"/>
                  </a:lnTo>
                  <a:cubicBezTo>
                    <a:pt x="3344" y="1540"/>
                    <a:pt x="3340" y="1537"/>
                    <a:pt x="3335" y="1537"/>
                  </a:cubicBezTo>
                  <a:cubicBezTo>
                    <a:pt x="3323" y="1537"/>
                    <a:pt x="3303" y="1551"/>
                    <a:pt x="3283" y="1551"/>
                  </a:cubicBezTo>
                  <a:cubicBezTo>
                    <a:pt x="3252" y="1551"/>
                    <a:pt x="3283" y="1490"/>
                    <a:pt x="3252" y="1490"/>
                  </a:cubicBezTo>
                  <a:cubicBezTo>
                    <a:pt x="3192" y="1429"/>
                    <a:pt x="3192" y="1429"/>
                    <a:pt x="3161" y="1429"/>
                  </a:cubicBezTo>
                  <a:cubicBezTo>
                    <a:pt x="3131" y="1429"/>
                    <a:pt x="3131" y="1368"/>
                    <a:pt x="3070" y="1368"/>
                  </a:cubicBezTo>
                  <a:cubicBezTo>
                    <a:pt x="3040" y="1338"/>
                    <a:pt x="3070" y="1338"/>
                    <a:pt x="3070" y="1277"/>
                  </a:cubicBezTo>
                  <a:cubicBezTo>
                    <a:pt x="3070" y="1247"/>
                    <a:pt x="3070" y="1216"/>
                    <a:pt x="3040" y="1186"/>
                  </a:cubicBezTo>
                  <a:cubicBezTo>
                    <a:pt x="3009" y="1125"/>
                    <a:pt x="3009" y="1125"/>
                    <a:pt x="3009" y="1095"/>
                  </a:cubicBezTo>
                  <a:cubicBezTo>
                    <a:pt x="3009" y="1064"/>
                    <a:pt x="2979" y="1064"/>
                    <a:pt x="2979" y="1064"/>
                  </a:cubicBezTo>
                  <a:cubicBezTo>
                    <a:pt x="2949" y="1064"/>
                    <a:pt x="2949" y="1034"/>
                    <a:pt x="2888" y="1034"/>
                  </a:cubicBezTo>
                  <a:cubicBezTo>
                    <a:pt x="2857" y="1034"/>
                    <a:pt x="2888" y="973"/>
                    <a:pt x="2888" y="943"/>
                  </a:cubicBezTo>
                  <a:cubicBezTo>
                    <a:pt x="2888" y="912"/>
                    <a:pt x="2888" y="882"/>
                    <a:pt x="2857" y="882"/>
                  </a:cubicBezTo>
                  <a:cubicBezTo>
                    <a:pt x="2827" y="882"/>
                    <a:pt x="2857" y="791"/>
                    <a:pt x="2857" y="791"/>
                  </a:cubicBezTo>
                  <a:lnTo>
                    <a:pt x="2888" y="730"/>
                  </a:lnTo>
                  <a:cubicBezTo>
                    <a:pt x="2888" y="730"/>
                    <a:pt x="2888" y="639"/>
                    <a:pt x="2857" y="608"/>
                  </a:cubicBezTo>
                  <a:cubicBezTo>
                    <a:pt x="2827" y="578"/>
                    <a:pt x="2857" y="578"/>
                    <a:pt x="2857" y="517"/>
                  </a:cubicBezTo>
                  <a:cubicBezTo>
                    <a:pt x="2857" y="487"/>
                    <a:pt x="2888" y="456"/>
                    <a:pt x="2888" y="456"/>
                  </a:cubicBezTo>
                  <a:lnTo>
                    <a:pt x="2949" y="365"/>
                  </a:lnTo>
                  <a:cubicBezTo>
                    <a:pt x="2097" y="183"/>
                    <a:pt x="1216" y="61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14294350" y="2363225"/>
              <a:ext cx="8400" cy="9375"/>
            </a:xfrm>
            <a:custGeom>
              <a:rect b="b" l="l" r="r" t="t"/>
              <a:pathLst>
                <a:path extrusionOk="0" h="375" w="336">
                  <a:moveTo>
                    <a:pt x="232" y="1"/>
                  </a:moveTo>
                  <a:cubicBezTo>
                    <a:pt x="217" y="1"/>
                    <a:pt x="193" y="4"/>
                    <a:pt x="153" y="14"/>
                  </a:cubicBezTo>
                  <a:cubicBezTo>
                    <a:pt x="92" y="45"/>
                    <a:pt x="1" y="45"/>
                    <a:pt x="1" y="45"/>
                  </a:cubicBezTo>
                  <a:cubicBezTo>
                    <a:pt x="1" y="45"/>
                    <a:pt x="1" y="166"/>
                    <a:pt x="31" y="166"/>
                  </a:cubicBezTo>
                  <a:cubicBezTo>
                    <a:pt x="62" y="166"/>
                    <a:pt x="123" y="197"/>
                    <a:pt x="123" y="258"/>
                  </a:cubicBezTo>
                  <a:cubicBezTo>
                    <a:pt x="123" y="288"/>
                    <a:pt x="153" y="288"/>
                    <a:pt x="153" y="318"/>
                  </a:cubicBezTo>
                  <a:cubicBezTo>
                    <a:pt x="174" y="339"/>
                    <a:pt x="209" y="375"/>
                    <a:pt x="239" y="375"/>
                  </a:cubicBezTo>
                  <a:cubicBezTo>
                    <a:pt x="253" y="375"/>
                    <a:pt x="265" y="368"/>
                    <a:pt x="275" y="349"/>
                  </a:cubicBezTo>
                  <a:cubicBezTo>
                    <a:pt x="305" y="318"/>
                    <a:pt x="335" y="288"/>
                    <a:pt x="335" y="197"/>
                  </a:cubicBezTo>
                  <a:cubicBezTo>
                    <a:pt x="335" y="166"/>
                    <a:pt x="275" y="106"/>
                    <a:pt x="275" y="106"/>
                  </a:cubicBezTo>
                  <a:cubicBezTo>
                    <a:pt x="305" y="45"/>
                    <a:pt x="335" y="14"/>
                    <a:pt x="275" y="14"/>
                  </a:cubicBezTo>
                  <a:cubicBezTo>
                    <a:pt x="254" y="14"/>
                    <a:pt x="261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14292850" y="2355750"/>
              <a:ext cx="7625" cy="6675"/>
            </a:xfrm>
            <a:custGeom>
              <a:rect b="b" l="l" r="r" t="t"/>
              <a:pathLst>
                <a:path extrusionOk="0" h="267" w="305">
                  <a:moveTo>
                    <a:pt x="100" y="1"/>
                  </a:moveTo>
                  <a:cubicBezTo>
                    <a:pt x="91" y="1"/>
                    <a:pt x="79" y="3"/>
                    <a:pt x="61" y="9"/>
                  </a:cubicBezTo>
                  <a:cubicBezTo>
                    <a:pt x="0" y="40"/>
                    <a:pt x="0" y="131"/>
                    <a:pt x="0" y="131"/>
                  </a:cubicBezTo>
                  <a:cubicBezTo>
                    <a:pt x="0" y="161"/>
                    <a:pt x="31" y="192"/>
                    <a:pt x="61" y="192"/>
                  </a:cubicBezTo>
                  <a:cubicBezTo>
                    <a:pt x="91" y="192"/>
                    <a:pt x="91" y="192"/>
                    <a:pt x="91" y="253"/>
                  </a:cubicBezTo>
                  <a:cubicBezTo>
                    <a:pt x="91" y="263"/>
                    <a:pt x="101" y="266"/>
                    <a:pt x="116" y="266"/>
                  </a:cubicBezTo>
                  <a:cubicBezTo>
                    <a:pt x="145" y="266"/>
                    <a:pt x="193" y="253"/>
                    <a:pt x="213" y="253"/>
                  </a:cubicBezTo>
                  <a:cubicBezTo>
                    <a:pt x="243" y="253"/>
                    <a:pt x="304" y="192"/>
                    <a:pt x="304" y="161"/>
                  </a:cubicBezTo>
                  <a:lnTo>
                    <a:pt x="304" y="161"/>
                  </a:lnTo>
                  <a:cubicBezTo>
                    <a:pt x="286" y="170"/>
                    <a:pt x="274" y="174"/>
                    <a:pt x="264" y="174"/>
                  </a:cubicBezTo>
                  <a:cubicBezTo>
                    <a:pt x="241" y="174"/>
                    <a:pt x="234" y="153"/>
                    <a:pt x="213" y="131"/>
                  </a:cubicBezTo>
                  <a:cubicBezTo>
                    <a:pt x="183" y="101"/>
                    <a:pt x="152" y="101"/>
                    <a:pt x="152" y="40"/>
                  </a:cubicBezTo>
                  <a:cubicBezTo>
                    <a:pt x="103" y="40"/>
                    <a:pt x="133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14422775" y="2659175"/>
              <a:ext cx="22825" cy="10650"/>
            </a:xfrm>
            <a:custGeom>
              <a:rect b="b" l="l" r="r" t="t"/>
              <a:pathLst>
                <a:path extrusionOk="0" h="426" w="913">
                  <a:moveTo>
                    <a:pt x="31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1" y="213"/>
                    <a:pt x="62" y="213"/>
                  </a:cubicBezTo>
                  <a:cubicBezTo>
                    <a:pt x="183" y="213"/>
                    <a:pt x="274" y="274"/>
                    <a:pt x="305" y="274"/>
                  </a:cubicBezTo>
                  <a:cubicBezTo>
                    <a:pt x="322" y="274"/>
                    <a:pt x="359" y="254"/>
                    <a:pt x="388" y="254"/>
                  </a:cubicBezTo>
                  <a:cubicBezTo>
                    <a:pt x="410" y="254"/>
                    <a:pt x="426" y="265"/>
                    <a:pt x="426" y="304"/>
                  </a:cubicBezTo>
                  <a:cubicBezTo>
                    <a:pt x="426" y="365"/>
                    <a:pt x="426" y="365"/>
                    <a:pt x="457" y="426"/>
                  </a:cubicBezTo>
                  <a:lnTo>
                    <a:pt x="548" y="426"/>
                  </a:lnTo>
                  <a:cubicBezTo>
                    <a:pt x="609" y="426"/>
                    <a:pt x="639" y="365"/>
                    <a:pt x="670" y="365"/>
                  </a:cubicBezTo>
                  <a:lnTo>
                    <a:pt x="761" y="365"/>
                  </a:lnTo>
                  <a:cubicBezTo>
                    <a:pt x="791" y="365"/>
                    <a:pt x="821" y="335"/>
                    <a:pt x="852" y="335"/>
                  </a:cubicBezTo>
                  <a:cubicBezTo>
                    <a:pt x="913" y="304"/>
                    <a:pt x="913" y="304"/>
                    <a:pt x="913" y="243"/>
                  </a:cubicBezTo>
                  <a:cubicBezTo>
                    <a:pt x="913" y="213"/>
                    <a:pt x="913" y="183"/>
                    <a:pt x="852" y="183"/>
                  </a:cubicBezTo>
                  <a:lnTo>
                    <a:pt x="761" y="183"/>
                  </a:lnTo>
                  <a:cubicBezTo>
                    <a:pt x="720" y="183"/>
                    <a:pt x="693" y="210"/>
                    <a:pt x="671" y="210"/>
                  </a:cubicBezTo>
                  <a:cubicBezTo>
                    <a:pt x="659" y="210"/>
                    <a:pt x="649" y="203"/>
                    <a:pt x="639" y="183"/>
                  </a:cubicBezTo>
                  <a:lnTo>
                    <a:pt x="548" y="91"/>
                  </a:lnTo>
                  <a:cubicBezTo>
                    <a:pt x="518" y="61"/>
                    <a:pt x="487" y="61"/>
                    <a:pt x="457" y="61"/>
                  </a:cubicBezTo>
                  <a:lnTo>
                    <a:pt x="305" y="61"/>
                  </a:lnTo>
                  <a:cubicBezTo>
                    <a:pt x="244" y="61"/>
                    <a:pt x="214" y="31"/>
                    <a:pt x="183" y="31"/>
                  </a:cubicBezTo>
                  <a:cubicBezTo>
                    <a:pt x="153" y="31"/>
                    <a:pt x="62" y="0"/>
                    <a:pt x="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14277650" y="2371600"/>
              <a:ext cx="11425" cy="14025"/>
            </a:xfrm>
            <a:custGeom>
              <a:rect b="b" l="l" r="r" t="t"/>
              <a:pathLst>
                <a:path extrusionOk="0" h="561" w="457">
                  <a:moveTo>
                    <a:pt x="168" y="0"/>
                  </a:moveTo>
                  <a:cubicBezTo>
                    <a:pt x="132" y="0"/>
                    <a:pt x="91" y="14"/>
                    <a:pt x="91" y="14"/>
                  </a:cubicBezTo>
                  <a:cubicBezTo>
                    <a:pt x="91" y="14"/>
                    <a:pt x="0" y="227"/>
                    <a:pt x="61" y="257"/>
                  </a:cubicBezTo>
                  <a:cubicBezTo>
                    <a:pt x="152" y="287"/>
                    <a:pt x="152" y="318"/>
                    <a:pt x="183" y="378"/>
                  </a:cubicBezTo>
                  <a:cubicBezTo>
                    <a:pt x="183" y="409"/>
                    <a:pt x="183" y="439"/>
                    <a:pt x="213" y="470"/>
                  </a:cubicBezTo>
                  <a:cubicBezTo>
                    <a:pt x="243" y="530"/>
                    <a:pt x="304" y="561"/>
                    <a:pt x="335" y="561"/>
                  </a:cubicBezTo>
                  <a:cubicBezTo>
                    <a:pt x="365" y="561"/>
                    <a:pt x="395" y="561"/>
                    <a:pt x="395" y="470"/>
                  </a:cubicBezTo>
                  <a:cubicBezTo>
                    <a:pt x="456" y="409"/>
                    <a:pt x="456" y="409"/>
                    <a:pt x="365" y="318"/>
                  </a:cubicBezTo>
                  <a:cubicBezTo>
                    <a:pt x="335" y="287"/>
                    <a:pt x="319" y="287"/>
                    <a:pt x="312" y="287"/>
                  </a:cubicBezTo>
                  <a:cubicBezTo>
                    <a:pt x="304" y="287"/>
                    <a:pt x="304" y="287"/>
                    <a:pt x="304" y="257"/>
                  </a:cubicBezTo>
                  <a:cubicBezTo>
                    <a:pt x="304" y="166"/>
                    <a:pt x="335" y="196"/>
                    <a:pt x="304" y="135"/>
                  </a:cubicBezTo>
                  <a:cubicBezTo>
                    <a:pt x="243" y="75"/>
                    <a:pt x="304" y="105"/>
                    <a:pt x="243" y="75"/>
                  </a:cubicBezTo>
                  <a:lnTo>
                    <a:pt x="213" y="14"/>
                  </a:lnTo>
                  <a:cubicBezTo>
                    <a:pt x="203" y="4"/>
                    <a:pt x="186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14479025" y="2659175"/>
              <a:ext cx="9125" cy="12175"/>
            </a:xfrm>
            <a:custGeom>
              <a:rect b="b" l="l" r="r" t="t"/>
              <a:pathLst>
                <a:path extrusionOk="0" h="487" w="365">
                  <a:moveTo>
                    <a:pt x="334" y="0"/>
                  </a:moveTo>
                  <a:cubicBezTo>
                    <a:pt x="334" y="0"/>
                    <a:pt x="334" y="61"/>
                    <a:pt x="243" y="91"/>
                  </a:cubicBezTo>
                  <a:cubicBezTo>
                    <a:pt x="182" y="91"/>
                    <a:pt x="182" y="152"/>
                    <a:pt x="152" y="152"/>
                  </a:cubicBezTo>
                  <a:lnTo>
                    <a:pt x="61" y="213"/>
                  </a:lnTo>
                  <a:cubicBezTo>
                    <a:pt x="30" y="274"/>
                    <a:pt x="61" y="274"/>
                    <a:pt x="30" y="304"/>
                  </a:cubicBezTo>
                  <a:cubicBezTo>
                    <a:pt x="0" y="335"/>
                    <a:pt x="0" y="365"/>
                    <a:pt x="0" y="365"/>
                  </a:cubicBezTo>
                  <a:cubicBezTo>
                    <a:pt x="0" y="365"/>
                    <a:pt x="0" y="456"/>
                    <a:pt x="61" y="456"/>
                  </a:cubicBezTo>
                  <a:cubicBezTo>
                    <a:pt x="91" y="456"/>
                    <a:pt x="152" y="487"/>
                    <a:pt x="182" y="487"/>
                  </a:cubicBezTo>
                  <a:cubicBezTo>
                    <a:pt x="213" y="487"/>
                    <a:pt x="243" y="456"/>
                    <a:pt x="304" y="426"/>
                  </a:cubicBezTo>
                  <a:cubicBezTo>
                    <a:pt x="334" y="365"/>
                    <a:pt x="334" y="365"/>
                    <a:pt x="334" y="335"/>
                  </a:cubicBezTo>
                  <a:cubicBezTo>
                    <a:pt x="365" y="304"/>
                    <a:pt x="365" y="213"/>
                    <a:pt x="365" y="183"/>
                  </a:cubicBezTo>
                  <a:lnTo>
                    <a:pt x="365" y="122"/>
                  </a:lnTo>
                  <a:cubicBezTo>
                    <a:pt x="334" y="122"/>
                    <a:pt x="365" y="122"/>
                    <a:pt x="365" y="61"/>
                  </a:cubicBezTo>
                  <a:cubicBezTo>
                    <a:pt x="365" y="31"/>
                    <a:pt x="36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14449375" y="2648950"/>
              <a:ext cx="4575" cy="7300"/>
            </a:xfrm>
            <a:custGeom>
              <a:rect b="b" l="l" r="r" t="t"/>
              <a:pathLst>
                <a:path extrusionOk="0" h="292" w="183">
                  <a:moveTo>
                    <a:pt x="32" y="1"/>
                  </a:moveTo>
                  <a:cubicBezTo>
                    <a:pt x="21" y="1"/>
                    <a:pt x="11" y="4"/>
                    <a:pt x="1" y="14"/>
                  </a:cubicBezTo>
                  <a:lnTo>
                    <a:pt x="31" y="166"/>
                  </a:lnTo>
                  <a:cubicBezTo>
                    <a:pt x="31" y="166"/>
                    <a:pt x="56" y="292"/>
                    <a:pt x="106" y="292"/>
                  </a:cubicBezTo>
                  <a:cubicBezTo>
                    <a:pt x="111" y="292"/>
                    <a:pt x="117" y="290"/>
                    <a:pt x="122" y="288"/>
                  </a:cubicBezTo>
                  <a:cubicBezTo>
                    <a:pt x="153" y="257"/>
                    <a:pt x="153" y="197"/>
                    <a:pt x="153" y="166"/>
                  </a:cubicBezTo>
                  <a:cubicBezTo>
                    <a:pt x="153" y="136"/>
                    <a:pt x="183" y="136"/>
                    <a:pt x="153" y="105"/>
                  </a:cubicBezTo>
                  <a:cubicBezTo>
                    <a:pt x="122" y="75"/>
                    <a:pt x="153" y="14"/>
                    <a:pt x="122" y="14"/>
                  </a:cubicBezTo>
                  <a:cubicBezTo>
                    <a:pt x="82" y="14"/>
                    <a:pt x="55" y="1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13395400" y="2871175"/>
              <a:ext cx="23200" cy="7925"/>
            </a:xfrm>
            <a:custGeom>
              <a:rect b="b" l="l" r="r" t="t"/>
              <a:pathLst>
                <a:path extrusionOk="0" h="317" w="928">
                  <a:moveTo>
                    <a:pt x="578" y="1"/>
                  </a:moveTo>
                  <a:cubicBezTo>
                    <a:pt x="457" y="1"/>
                    <a:pt x="426" y="1"/>
                    <a:pt x="366" y="31"/>
                  </a:cubicBezTo>
                  <a:cubicBezTo>
                    <a:pt x="320" y="46"/>
                    <a:pt x="282" y="54"/>
                    <a:pt x="252" y="54"/>
                  </a:cubicBezTo>
                  <a:cubicBezTo>
                    <a:pt x="221" y="54"/>
                    <a:pt x="198" y="46"/>
                    <a:pt x="183" y="31"/>
                  </a:cubicBezTo>
                  <a:cubicBezTo>
                    <a:pt x="171" y="25"/>
                    <a:pt x="164" y="23"/>
                    <a:pt x="159" y="23"/>
                  </a:cubicBezTo>
                  <a:cubicBezTo>
                    <a:pt x="141" y="23"/>
                    <a:pt x="165" y="61"/>
                    <a:pt x="92" y="61"/>
                  </a:cubicBezTo>
                  <a:cubicBezTo>
                    <a:pt x="1" y="61"/>
                    <a:pt x="62" y="213"/>
                    <a:pt x="62" y="244"/>
                  </a:cubicBezTo>
                  <a:cubicBezTo>
                    <a:pt x="62" y="288"/>
                    <a:pt x="62" y="317"/>
                    <a:pt x="109" y="317"/>
                  </a:cubicBezTo>
                  <a:cubicBezTo>
                    <a:pt x="127" y="317"/>
                    <a:pt x="151" y="313"/>
                    <a:pt x="183" y="305"/>
                  </a:cubicBezTo>
                  <a:cubicBezTo>
                    <a:pt x="274" y="305"/>
                    <a:pt x="396" y="244"/>
                    <a:pt x="426" y="244"/>
                  </a:cubicBezTo>
                  <a:cubicBezTo>
                    <a:pt x="487" y="244"/>
                    <a:pt x="518" y="305"/>
                    <a:pt x="578" y="305"/>
                  </a:cubicBezTo>
                  <a:cubicBezTo>
                    <a:pt x="670" y="305"/>
                    <a:pt x="670" y="305"/>
                    <a:pt x="700" y="244"/>
                  </a:cubicBezTo>
                  <a:cubicBezTo>
                    <a:pt x="730" y="213"/>
                    <a:pt x="670" y="183"/>
                    <a:pt x="730" y="183"/>
                  </a:cubicBezTo>
                  <a:cubicBezTo>
                    <a:pt x="791" y="183"/>
                    <a:pt x="852" y="191"/>
                    <a:pt x="886" y="191"/>
                  </a:cubicBezTo>
                  <a:cubicBezTo>
                    <a:pt x="920" y="191"/>
                    <a:pt x="928" y="183"/>
                    <a:pt x="882" y="153"/>
                  </a:cubicBezTo>
                  <a:cubicBezTo>
                    <a:pt x="822" y="61"/>
                    <a:pt x="822" y="61"/>
                    <a:pt x="730" y="31"/>
                  </a:cubicBezTo>
                  <a:cubicBezTo>
                    <a:pt x="700" y="31"/>
                    <a:pt x="700" y="1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13249500" y="2526625"/>
              <a:ext cx="17500" cy="6875"/>
            </a:xfrm>
            <a:custGeom>
              <a:rect b="b" l="l" r="r" t="t"/>
              <a:pathLst>
                <a:path extrusionOk="0" h="275" w="700">
                  <a:moveTo>
                    <a:pt x="151" y="1"/>
                  </a:moveTo>
                  <a:cubicBezTo>
                    <a:pt x="140" y="1"/>
                    <a:pt x="131" y="5"/>
                    <a:pt x="122" y="13"/>
                  </a:cubicBezTo>
                  <a:cubicBezTo>
                    <a:pt x="1" y="13"/>
                    <a:pt x="92" y="105"/>
                    <a:pt x="153" y="165"/>
                  </a:cubicBezTo>
                  <a:cubicBezTo>
                    <a:pt x="198" y="211"/>
                    <a:pt x="229" y="211"/>
                    <a:pt x="252" y="211"/>
                  </a:cubicBezTo>
                  <a:cubicBezTo>
                    <a:pt x="274" y="211"/>
                    <a:pt x="290" y="211"/>
                    <a:pt x="305" y="257"/>
                  </a:cubicBezTo>
                  <a:cubicBezTo>
                    <a:pt x="311" y="269"/>
                    <a:pt x="320" y="274"/>
                    <a:pt x="331" y="274"/>
                  </a:cubicBezTo>
                  <a:cubicBezTo>
                    <a:pt x="360" y="274"/>
                    <a:pt x="401" y="239"/>
                    <a:pt x="431" y="239"/>
                  </a:cubicBezTo>
                  <a:cubicBezTo>
                    <a:pt x="441" y="239"/>
                    <a:pt x="450" y="244"/>
                    <a:pt x="457" y="257"/>
                  </a:cubicBezTo>
                  <a:cubicBezTo>
                    <a:pt x="468" y="268"/>
                    <a:pt x="491" y="275"/>
                    <a:pt x="518" y="275"/>
                  </a:cubicBezTo>
                  <a:cubicBezTo>
                    <a:pt x="564" y="275"/>
                    <a:pt x="620" y="254"/>
                    <a:pt x="639" y="196"/>
                  </a:cubicBezTo>
                  <a:cubicBezTo>
                    <a:pt x="639" y="135"/>
                    <a:pt x="700" y="135"/>
                    <a:pt x="609" y="105"/>
                  </a:cubicBezTo>
                  <a:cubicBezTo>
                    <a:pt x="589" y="84"/>
                    <a:pt x="568" y="78"/>
                    <a:pt x="548" y="78"/>
                  </a:cubicBezTo>
                  <a:cubicBezTo>
                    <a:pt x="507" y="78"/>
                    <a:pt x="467" y="105"/>
                    <a:pt x="426" y="105"/>
                  </a:cubicBezTo>
                  <a:cubicBezTo>
                    <a:pt x="335" y="105"/>
                    <a:pt x="335" y="105"/>
                    <a:pt x="274" y="44"/>
                  </a:cubicBezTo>
                  <a:cubicBezTo>
                    <a:pt x="210" y="22"/>
                    <a:pt x="176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13053790" y="2349449"/>
              <a:ext cx="757075" cy="1083625"/>
            </a:xfrm>
            <a:custGeom>
              <a:rect b="b" l="l" r="r" t="t"/>
              <a:pathLst>
                <a:path extrusionOk="0" h="43345" w="30283">
                  <a:moveTo>
                    <a:pt x="6954" y="5498"/>
                  </a:moveTo>
                  <a:cubicBezTo>
                    <a:pt x="6959" y="5498"/>
                    <a:pt x="6964" y="5499"/>
                    <a:pt x="6969" y="5502"/>
                  </a:cubicBezTo>
                  <a:cubicBezTo>
                    <a:pt x="6979" y="5512"/>
                    <a:pt x="6989" y="5512"/>
                    <a:pt x="7002" y="5512"/>
                  </a:cubicBezTo>
                  <a:lnTo>
                    <a:pt x="7002" y="5512"/>
                  </a:lnTo>
                  <a:cubicBezTo>
                    <a:pt x="7027" y="5512"/>
                    <a:pt x="7060" y="5512"/>
                    <a:pt x="7121" y="5593"/>
                  </a:cubicBezTo>
                  <a:cubicBezTo>
                    <a:pt x="7182" y="5654"/>
                    <a:pt x="7273" y="5654"/>
                    <a:pt x="7334" y="5654"/>
                  </a:cubicBezTo>
                  <a:cubicBezTo>
                    <a:pt x="7372" y="5641"/>
                    <a:pt x="7404" y="5634"/>
                    <a:pt x="7429" y="5634"/>
                  </a:cubicBezTo>
                  <a:cubicBezTo>
                    <a:pt x="7465" y="5634"/>
                    <a:pt x="7486" y="5648"/>
                    <a:pt x="7486" y="5684"/>
                  </a:cubicBezTo>
                  <a:cubicBezTo>
                    <a:pt x="7486" y="5775"/>
                    <a:pt x="7516" y="5775"/>
                    <a:pt x="7486" y="5927"/>
                  </a:cubicBezTo>
                  <a:cubicBezTo>
                    <a:pt x="7456" y="6049"/>
                    <a:pt x="7425" y="6079"/>
                    <a:pt x="7516" y="6079"/>
                  </a:cubicBezTo>
                  <a:cubicBezTo>
                    <a:pt x="7562" y="6079"/>
                    <a:pt x="7630" y="6072"/>
                    <a:pt x="7684" y="6072"/>
                  </a:cubicBezTo>
                  <a:cubicBezTo>
                    <a:pt x="7737" y="6072"/>
                    <a:pt x="7775" y="6079"/>
                    <a:pt x="7759" y="6110"/>
                  </a:cubicBezTo>
                  <a:cubicBezTo>
                    <a:pt x="7729" y="6201"/>
                    <a:pt x="7729" y="6201"/>
                    <a:pt x="7668" y="6231"/>
                  </a:cubicBezTo>
                  <a:cubicBezTo>
                    <a:pt x="7668" y="6262"/>
                    <a:pt x="7638" y="6292"/>
                    <a:pt x="7729" y="6353"/>
                  </a:cubicBezTo>
                  <a:cubicBezTo>
                    <a:pt x="7790" y="6383"/>
                    <a:pt x="7881" y="6383"/>
                    <a:pt x="7790" y="6414"/>
                  </a:cubicBezTo>
                  <a:cubicBezTo>
                    <a:pt x="7729" y="6505"/>
                    <a:pt x="7729" y="6505"/>
                    <a:pt x="7729" y="6566"/>
                  </a:cubicBezTo>
                  <a:cubicBezTo>
                    <a:pt x="7729" y="6657"/>
                    <a:pt x="7820" y="6717"/>
                    <a:pt x="7729" y="6717"/>
                  </a:cubicBezTo>
                  <a:cubicBezTo>
                    <a:pt x="7648" y="6717"/>
                    <a:pt x="7675" y="6758"/>
                    <a:pt x="7666" y="6758"/>
                  </a:cubicBezTo>
                  <a:cubicBezTo>
                    <a:pt x="7662" y="6758"/>
                    <a:pt x="7648" y="6748"/>
                    <a:pt x="7608" y="6717"/>
                  </a:cubicBezTo>
                  <a:cubicBezTo>
                    <a:pt x="7543" y="6675"/>
                    <a:pt x="7555" y="6632"/>
                    <a:pt x="7545" y="6632"/>
                  </a:cubicBezTo>
                  <a:lnTo>
                    <a:pt x="7545" y="6632"/>
                  </a:lnTo>
                  <a:cubicBezTo>
                    <a:pt x="7542" y="6632"/>
                    <a:pt x="7534" y="6639"/>
                    <a:pt x="7516" y="6657"/>
                  </a:cubicBezTo>
                  <a:cubicBezTo>
                    <a:pt x="7456" y="6687"/>
                    <a:pt x="7486" y="6717"/>
                    <a:pt x="7364" y="6717"/>
                  </a:cubicBezTo>
                  <a:cubicBezTo>
                    <a:pt x="7273" y="6717"/>
                    <a:pt x="7212" y="6717"/>
                    <a:pt x="7091" y="6687"/>
                  </a:cubicBezTo>
                  <a:cubicBezTo>
                    <a:pt x="7030" y="6687"/>
                    <a:pt x="7000" y="6687"/>
                    <a:pt x="6939" y="6717"/>
                  </a:cubicBezTo>
                  <a:cubicBezTo>
                    <a:pt x="6908" y="6717"/>
                    <a:pt x="6848" y="6809"/>
                    <a:pt x="6848" y="6809"/>
                  </a:cubicBezTo>
                  <a:cubicBezTo>
                    <a:pt x="6848" y="6809"/>
                    <a:pt x="6837" y="6812"/>
                    <a:pt x="6823" y="6812"/>
                  </a:cubicBezTo>
                  <a:cubicBezTo>
                    <a:pt x="6794" y="6812"/>
                    <a:pt x="6746" y="6799"/>
                    <a:pt x="6726" y="6717"/>
                  </a:cubicBezTo>
                  <a:cubicBezTo>
                    <a:pt x="6635" y="6657"/>
                    <a:pt x="6756" y="6596"/>
                    <a:pt x="6696" y="6596"/>
                  </a:cubicBezTo>
                  <a:cubicBezTo>
                    <a:pt x="6665" y="6596"/>
                    <a:pt x="6604" y="6566"/>
                    <a:pt x="6574" y="6566"/>
                  </a:cubicBezTo>
                  <a:cubicBezTo>
                    <a:pt x="6544" y="6566"/>
                    <a:pt x="6513" y="6566"/>
                    <a:pt x="6513" y="6535"/>
                  </a:cubicBezTo>
                  <a:lnTo>
                    <a:pt x="6513" y="6505"/>
                  </a:lnTo>
                  <a:cubicBezTo>
                    <a:pt x="6544" y="6505"/>
                    <a:pt x="6544" y="6505"/>
                    <a:pt x="6574" y="6444"/>
                  </a:cubicBezTo>
                  <a:cubicBezTo>
                    <a:pt x="6604" y="6414"/>
                    <a:pt x="6604" y="6414"/>
                    <a:pt x="6604" y="6383"/>
                  </a:cubicBezTo>
                  <a:cubicBezTo>
                    <a:pt x="6604" y="6322"/>
                    <a:pt x="6635" y="6322"/>
                    <a:pt x="6635" y="6322"/>
                  </a:cubicBezTo>
                  <a:lnTo>
                    <a:pt x="6696" y="6322"/>
                  </a:lnTo>
                  <a:cubicBezTo>
                    <a:pt x="6696" y="6307"/>
                    <a:pt x="6703" y="6307"/>
                    <a:pt x="6707" y="6307"/>
                  </a:cubicBezTo>
                  <a:cubicBezTo>
                    <a:pt x="6711" y="6307"/>
                    <a:pt x="6711" y="6307"/>
                    <a:pt x="6696" y="6292"/>
                  </a:cubicBezTo>
                  <a:cubicBezTo>
                    <a:pt x="6665" y="6277"/>
                    <a:pt x="6650" y="6277"/>
                    <a:pt x="6639" y="6277"/>
                  </a:cubicBezTo>
                  <a:cubicBezTo>
                    <a:pt x="6627" y="6277"/>
                    <a:pt x="6620" y="6277"/>
                    <a:pt x="6604" y="6262"/>
                  </a:cubicBezTo>
                  <a:cubicBezTo>
                    <a:pt x="6574" y="6262"/>
                    <a:pt x="6574" y="6231"/>
                    <a:pt x="6544" y="6231"/>
                  </a:cubicBezTo>
                  <a:lnTo>
                    <a:pt x="6452" y="6231"/>
                  </a:lnTo>
                  <a:cubicBezTo>
                    <a:pt x="6452" y="6231"/>
                    <a:pt x="6422" y="6231"/>
                    <a:pt x="6422" y="6262"/>
                  </a:cubicBezTo>
                  <a:cubicBezTo>
                    <a:pt x="6422" y="6292"/>
                    <a:pt x="6392" y="6292"/>
                    <a:pt x="6331" y="6292"/>
                  </a:cubicBezTo>
                  <a:cubicBezTo>
                    <a:pt x="6301" y="6322"/>
                    <a:pt x="6270" y="6322"/>
                    <a:pt x="6240" y="6322"/>
                  </a:cubicBezTo>
                  <a:cubicBezTo>
                    <a:pt x="6179" y="6322"/>
                    <a:pt x="6149" y="6383"/>
                    <a:pt x="6149" y="6414"/>
                  </a:cubicBezTo>
                  <a:cubicBezTo>
                    <a:pt x="6149" y="6444"/>
                    <a:pt x="6149" y="6444"/>
                    <a:pt x="6118" y="6505"/>
                  </a:cubicBezTo>
                  <a:cubicBezTo>
                    <a:pt x="6027" y="6535"/>
                    <a:pt x="6027" y="6535"/>
                    <a:pt x="5997" y="6535"/>
                  </a:cubicBezTo>
                  <a:cubicBezTo>
                    <a:pt x="5976" y="6535"/>
                    <a:pt x="5929" y="6522"/>
                    <a:pt x="5891" y="6522"/>
                  </a:cubicBezTo>
                  <a:cubicBezTo>
                    <a:pt x="5872" y="6522"/>
                    <a:pt x="5855" y="6525"/>
                    <a:pt x="5845" y="6535"/>
                  </a:cubicBezTo>
                  <a:cubicBezTo>
                    <a:pt x="5814" y="6535"/>
                    <a:pt x="5814" y="6566"/>
                    <a:pt x="5784" y="6566"/>
                  </a:cubicBezTo>
                  <a:cubicBezTo>
                    <a:pt x="5723" y="6566"/>
                    <a:pt x="5693" y="6657"/>
                    <a:pt x="5662" y="6657"/>
                  </a:cubicBezTo>
                  <a:cubicBezTo>
                    <a:pt x="5632" y="6657"/>
                    <a:pt x="5571" y="6657"/>
                    <a:pt x="5541" y="6596"/>
                  </a:cubicBezTo>
                  <a:cubicBezTo>
                    <a:pt x="5510" y="6566"/>
                    <a:pt x="5541" y="6566"/>
                    <a:pt x="5541" y="6535"/>
                  </a:cubicBezTo>
                  <a:cubicBezTo>
                    <a:pt x="5541" y="6505"/>
                    <a:pt x="5510" y="6505"/>
                    <a:pt x="5510" y="6505"/>
                  </a:cubicBezTo>
                  <a:lnTo>
                    <a:pt x="5480" y="6505"/>
                  </a:lnTo>
                  <a:cubicBezTo>
                    <a:pt x="5480" y="6505"/>
                    <a:pt x="5389" y="6596"/>
                    <a:pt x="5297" y="6596"/>
                  </a:cubicBezTo>
                  <a:cubicBezTo>
                    <a:pt x="5216" y="6596"/>
                    <a:pt x="5203" y="6636"/>
                    <a:pt x="5176" y="6663"/>
                  </a:cubicBezTo>
                  <a:lnTo>
                    <a:pt x="5176" y="6663"/>
                  </a:lnTo>
                  <a:cubicBezTo>
                    <a:pt x="5185" y="6640"/>
                    <a:pt x="5193" y="6606"/>
                    <a:pt x="5206" y="6566"/>
                  </a:cubicBezTo>
                  <a:cubicBezTo>
                    <a:pt x="5237" y="6535"/>
                    <a:pt x="5389" y="6505"/>
                    <a:pt x="5449" y="6444"/>
                  </a:cubicBezTo>
                  <a:cubicBezTo>
                    <a:pt x="5480" y="6444"/>
                    <a:pt x="5601" y="6444"/>
                    <a:pt x="5632" y="6414"/>
                  </a:cubicBezTo>
                  <a:cubicBezTo>
                    <a:pt x="5662" y="6383"/>
                    <a:pt x="5784" y="6353"/>
                    <a:pt x="5814" y="6292"/>
                  </a:cubicBezTo>
                  <a:cubicBezTo>
                    <a:pt x="5845" y="6262"/>
                    <a:pt x="5936" y="6201"/>
                    <a:pt x="5997" y="6140"/>
                  </a:cubicBezTo>
                  <a:cubicBezTo>
                    <a:pt x="6088" y="6110"/>
                    <a:pt x="6118" y="6140"/>
                    <a:pt x="6149" y="6079"/>
                  </a:cubicBezTo>
                  <a:lnTo>
                    <a:pt x="6301" y="5988"/>
                  </a:lnTo>
                  <a:cubicBezTo>
                    <a:pt x="6392" y="5958"/>
                    <a:pt x="6392" y="5836"/>
                    <a:pt x="6422" y="5806"/>
                  </a:cubicBezTo>
                  <a:cubicBezTo>
                    <a:pt x="6422" y="5775"/>
                    <a:pt x="6422" y="5745"/>
                    <a:pt x="6513" y="5745"/>
                  </a:cubicBezTo>
                  <a:cubicBezTo>
                    <a:pt x="6539" y="5745"/>
                    <a:pt x="6588" y="5678"/>
                    <a:pt x="6639" y="5678"/>
                  </a:cubicBezTo>
                  <a:cubicBezTo>
                    <a:pt x="6648" y="5678"/>
                    <a:pt x="6657" y="5680"/>
                    <a:pt x="6665" y="5684"/>
                  </a:cubicBezTo>
                  <a:cubicBezTo>
                    <a:pt x="6680" y="5714"/>
                    <a:pt x="6703" y="5730"/>
                    <a:pt x="6722" y="5730"/>
                  </a:cubicBezTo>
                  <a:cubicBezTo>
                    <a:pt x="6741" y="5730"/>
                    <a:pt x="6756" y="5714"/>
                    <a:pt x="6756" y="5684"/>
                  </a:cubicBezTo>
                  <a:cubicBezTo>
                    <a:pt x="6756" y="5669"/>
                    <a:pt x="6779" y="5669"/>
                    <a:pt x="6806" y="5669"/>
                  </a:cubicBezTo>
                  <a:cubicBezTo>
                    <a:pt x="6832" y="5669"/>
                    <a:pt x="6863" y="5669"/>
                    <a:pt x="6878" y="5654"/>
                  </a:cubicBezTo>
                  <a:cubicBezTo>
                    <a:pt x="6906" y="5626"/>
                    <a:pt x="6908" y="5498"/>
                    <a:pt x="6954" y="5498"/>
                  </a:cubicBezTo>
                  <a:close/>
                  <a:moveTo>
                    <a:pt x="7972" y="6748"/>
                  </a:moveTo>
                  <a:cubicBezTo>
                    <a:pt x="8033" y="6748"/>
                    <a:pt x="8063" y="6809"/>
                    <a:pt x="8094" y="6809"/>
                  </a:cubicBezTo>
                  <a:cubicBezTo>
                    <a:pt x="8124" y="6809"/>
                    <a:pt x="8124" y="6839"/>
                    <a:pt x="8124" y="6869"/>
                  </a:cubicBezTo>
                  <a:cubicBezTo>
                    <a:pt x="8124" y="6869"/>
                    <a:pt x="8215" y="6869"/>
                    <a:pt x="8246" y="6900"/>
                  </a:cubicBezTo>
                  <a:cubicBezTo>
                    <a:pt x="8276" y="6900"/>
                    <a:pt x="8337" y="6961"/>
                    <a:pt x="8367" y="6961"/>
                  </a:cubicBezTo>
                  <a:cubicBezTo>
                    <a:pt x="8398" y="6961"/>
                    <a:pt x="8428" y="6900"/>
                    <a:pt x="8459" y="6900"/>
                  </a:cubicBezTo>
                  <a:lnTo>
                    <a:pt x="8550" y="6900"/>
                  </a:lnTo>
                  <a:lnTo>
                    <a:pt x="8702" y="6991"/>
                  </a:lnTo>
                  <a:cubicBezTo>
                    <a:pt x="8702" y="6991"/>
                    <a:pt x="8793" y="6991"/>
                    <a:pt x="8823" y="7021"/>
                  </a:cubicBezTo>
                  <a:cubicBezTo>
                    <a:pt x="8854" y="7021"/>
                    <a:pt x="8884" y="7052"/>
                    <a:pt x="8915" y="7052"/>
                  </a:cubicBezTo>
                  <a:cubicBezTo>
                    <a:pt x="8975" y="7052"/>
                    <a:pt x="9006" y="7113"/>
                    <a:pt x="9006" y="7113"/>
                  </a:cubicBezTo>
                  <a:cubicBezTo>
                    <a:pt x="9006" y="7113"/>
                    <a:pt x="9097" y="7173"/>
                    <a:pt x="9127" y="7173"/>
                  </a:cubicBezTo>
                  <a:cubicBezTo>
                    <a:pt x="9158" y="7173"/>
                    <a:pt x="9127" y="7265"/>
                    <a:pt x="9097" y="7295"/>
                  </a:cubicBezTo>
                  <a:cubicBezTo>
                    <a:pt x="9036" y="7325"/>
                    <a:pt x="9158" y="7325"/>
                    <a:pt x="9158" y="7356"/>
                  </a:cubicBezTo>
                  <a:lnTo>
                    <a:pt x="9279" y="7477"/>
                  </a:lnTo>
                  <a:cubicBezTo>
                    <a:pt x="9279" y="7508"/>
                    <a:pt x="9279" y="7569"/>
                    <a:pt x="9249" y="7599"/>
                  </a:cubicBezTo>
                  <a:cubicBezTo>
                    <a:pt x="9218" y="7614"/>
                    <a:pt x="9203" y="7614"/>
                    <a:pt x="9192" y="7614"/>
                  </a:cubicBezTo>
                  <a:cubicBezTo>
                    <a:pt x="9180" y="7614"/>
                    <a:pt x="9173" y="7614"/>
                    <a:pt x="9158" y="7629"/>
                  </a:cubicBezTo>
                  <a:cubicBezTo>
                    <a:pt x="9127" y="7660"/>
                    <a:pt x="9158" y="7721"/>
                    <a:pt x="9127" y="7781"/>
                  </a:cubicBezTo>
                  <a:cubicBezTo>
                    <a:pt x="9114" y="7820"/>
                    <a:pt x="9107" y="7832"/>
                    <a:pt x="9098" y="7832"/>
                  </a:cubicBezTo>
                  <a:cubicBezTo>
                    <a:pt x="9086" y="7832"/>
                    <a:pt x="9071" y="7812"/>
                    <a:pt x="9036" y="7812"/>
                  </a:cubicBezTo>
                  <a:cubicBezTo>
                    <a:pt x="9016" y="7812"/>
                    <a:pt x="8982" y="7839"/>
                    <a:pt x="8962" y="7839"/>
                  </a:cubicBezTo>
                  <a:cubicBezTo>
                    <a:pt x="8952" y="7839"/>
                    <a:pt x="8945" y="7832"/>
                    <a:pt x="8945" y="7812"/>
                  </a:cubicBezTo>
                  <a:cubicBezTo>
                    <a:pt x="8945" y="7812"/>
                    <a:pt x="8854" y="7721"/>
                    <a:pt x="8884" y="7660"/>
                  </a:cubicBezTo>
                  <a:cubicBezTo>
                    <a:pt x="8945" y="7629"/>
                    <a:pt x="8823" y="7599"/>
                    <a:pt x="8854" y="7599"/>
                  </a:cubicBezTo>
                  <a:cubicBezTo>
                    <a:pt x="8854" y="7569"/>
                    <a:pt x="8823" y="7569"/>
                    <a:pt x="8793" y="7569"/>
                  </a:cubicBezTo>
                  <a:cubicBezTo>
                    <a:pt x="8732" y="7569"/>
                    <a:pt x="8732" y="7508"/>
                    <a:pt x="8732" y="7477"/>
                  </a:cubicBezTo>
                  <a:cubicBezTo>
                    <a:pt x="8732" y="7447"/>
                    <a:pt x="8702" y="7477"/>
                    <a:pt x="8702" y="7417"/>
                  </a:cubicBezTo>
                  <a:cubicBezTo>
                    <a:pt x="8702" y="7356"/>
                    <a:pt x="8671" y="7356"/>
                    <a:pt x="8671" y="7356"/>
                  </a:cubicBezTo>
                  <a:lnTo>
                    <a:pt x="8641" y="7356"/>
                  </a:lnTo>
                  <a:lnTo>
                    <a:pt x="8580" y="7417"/>
                  </a:lnTo>
                  <a:lnTo>
                    <a:pt x="8641" y="7447"/>
                  </a:lnTo>
                  <a:cubicBezTo>
                    <a:pt x="8641" y="7477"/>
                    <a:pt x="8671" y="7477"/>
                    <a:pt x="8671" y="7477"/>
                  </a:cubicBezTo>
                  <a:lnTo>
                    <a:pt x="8671" y="7569"/>
                  </a:lnTo>
                  <a:cubicBezTo>
                    <a:pt x="8671" y="7599"/>
                    <a:pt x="8702" y="7629"/>
                    <a:pt x="8702" y="7629"/>
                  </a:cubicBezTo>
                  <a:cubicBezTo>
                    <a:pt x="8702" y="7660"/>
                    <a:pt x="8702" y="7660"/>
                    <a:pt x="8671" y="7660"/>
                  </a:cubicBezTo>
                  <a:cubicBezTo>
                    <a:pt x="8641" y="7660"/>
                    <a:pt x="8641" y="7721"/>
                    <a:pt x="8641" y="7721"/>
                  </a:cubicBezTo>
                  <a:cubicBezTo>
                    <a:pt x="8580" y="7721"/>
                    <a:pt x="8550" y="7721"/>
                    <a:pt x="8550" y="7751"/>
                  </a:cubicBezTo>
                  <a:cubicBezTo>
                    <a:pt x="8519" y="7781"/>
                    <a:pt x="8550" y="7812"/>
                    <a:pt x="8519" y="7812"/>
                  </a:cubicBezTo>
                  <a:cubicBezTo>
                    <a:pt x="8489" y="7812"/>
                    <a:pt x="8489" y="7873"/>
                    <a:pt x="8489" y="7873"/>
                  </a:cubicBezTo>
                  <a:cubicBezTo>
                    <a:pt x="8489" y="7873"/>
                    <a:pt x="8428" y="7903"/>
                    <a:pt x="8489" y="7964"/>
                  </a:cubicBezTo>
                  <a:cubicBezTo>
                    <a:pt x="8489" y="8055"/>
                    <a:pt x="8428" y="8055"/>
                    <a:pt x="8398" y="8055"/>
                  </a:cubicBezTo>
                  <a:cubicBezTo>
                    <a:pt x="8367" y="8055"/>
                    <a:pt x="8367" y="8085"/>
                    <a:pt x="8398" y="8116"/>
                  </a:cubicBezTo>
                  <a:lnTo>
                    <a:pt x="8398" y="8207"/>
                  </a:lnTo>
                  <a:cubicBezTo>
                    <a:pt x="8398" y="8237"/>
                    <a:pt x="8367" y="8268"/>
                    <a:pt x="8367" y="8268"/>
                  </a:cubicBezTo>
                  <a:lnTo>
                    <a:pt x="8367" y="8359"/>
                  </a:lnTo>
                  <a:cubicBezTo>
                    <a:pt x="8367" y="8374"/>
                    <a:pt x="8345" y="8374"/>
                    <a:pt x="8318" y="8374"/>
                  </a:cubicBezTo>
                  <a:cubicBezTo>
                    <a:pt x="8291" y="8374"/>
                    <a:pt x="8261" y="8374"/>
                    <a:pt x="8246" y="8389"/>
                  </a:cubicBezTo>
                  <a:cubicBezTo>
                    <a:pt x="8215" y="8389"/>
                    <a:pt x="8215" y="8420"/>
                    <a:pt x="8215" y="8420"/>
                  </a:cubicBezTo>
                  <a:cubicBezTo>
                    <a:pt x="8195" y="8420"/>
                    <a:pt x="8188" y="8447"/>
                    <a:pt x="8186" y="8447"/>
                  </a:cubicBezTo>
                  <a:cubicBezTo>
                    <a:pt x="8185" y="8447"/>
                    <a:pt x="8185" y="8440"/>
                    <a:pt x="8185" y="8420"/>
                  </a:cubicBezTo>
                  <a:cubicBezTo>
                    <a:pt x="8185" y="8389"/>
                    <a:pt x="8124" y="8328"/>
                    <a:pt x="8215" y="8268"/>
                  </a:cubicBezTo>
                  <a:cubicBezTo>
                    <a:pt x="8246" y="8237"/>
                    <a:pt x="8185" y="8207"/>
                    <a:pt x="8185" y="8176"/>
                  </a:cubicBezTo>
                  <a:cubicBezTo>
                    <a:pt x="8185" y="8116"/>
                    <a:pt x="8124" y="8085"/>
                    <a:pt x="8185" y="8024"/>
                  </a:cubicBezTo>
                  <a:cubicBezTo>
                    <a:pt x="8215" y="7933"/>
                    <a:pt x="8185" y="7933"/>
                    <a:pt x="8124" y="7933"/>
                  </a:cubicBezTo>
                  <a:cubicBezTo>
                    <a:pt x="8104" y="7933"/>
                    <a:pt x="8070" y="7920"/>
                    <a:pt x="8032" y="7920"/>
                  </a:cubicBezTo>
                  <a:cubicBezTo>
                    <a:pt x="8013" y="7920"/>
                    <a:pt x="7993" y="7923"/>
                    <a:pt x="7972" y="7933"/>
                  </a:cubicBezTo>
                  <a:cubicBezTo>
                    <a:pt x="7942" y="7933"/>
                    <a:pt x="7911" y="8024"/>
                    <a:pt x="7911" y="8024"/>
                  </a:cubicBezTo>
                  <a:cubicBezTo>
                    <a:pt x="7911" y="8024"/>
                    <a:pt x="7820" y="8055"/>
                    <a:pt x="7820" y="8085"/>
                  </a:cubicBezTo>
                  <a:cubicBezTo>
                    <a:pt x="7820" y="8116"/>
                    <a:pt x="7790" y="8116"/>
                    <a:pt x="7759" y="8116"/>
                  </a:cubicBezTo>
                  <a:cubicBezTo>
                    <a:pt x="7729" y="8116"/>
                    <a:pt x="7729" y="8176"/>
                    <a:pt x="7729" y="8207"/>
                  </a:cubicBezTo>
                  <a:cubicBezTo>
                    <a:pt x="7729" y="8222"/>
                    <a:pt x="7714" y="8230"/>
                    <a:pt x="7699" y="8230"/>
                  </a:cubicBezTo>
                  <a:cubicBezTo>
                    <a:pt x="7684" y="8230"/>
                    <a:pt x="7668" y="8222"/>
                    <a:pt x="7668" y="8207"/>
                  </a:cubicBezTo>
                  <a:cubicBezTo>
                    <a:pt x="7638" y="8176"/>
                    <a:pt x="7668" y="8116"/>
                    <a:pt x="7729" y="8116"/>
                  </a:cubicBezTo>
                  <a:cubicBezTo>
                    <a:pt x="7729" y="8085"/>
                    <a:pt x="7759" y="8085"/>
                    <a:pt x="7790" y="8055"/>
                  </a:cubicBezTo>
                  <a:cubicBezTo>
                    <a:pt x="7790" y="8055"/>
                    <a:pt x="7820" y="7964"/>
                    <a:pt x="7881" y="7964"/>
                  </a:cubicBezTo>
                  <a:cubicBezTo>
                    <a:pt x="7881" y="7964"/>
                    <a:pt x="7881" y="7903"/>
                    <a:pt x="7911" y="7873"/>
                  </a:cubicBezTo>
                  <a:cubicBezTo>
                    <a:pt x="7911" y="7812"/>
                    <a:pt x="8033" y="7781"/>
                    <a:pt x="8094" y="7751"/>
                  </a:cubicBezTo>
                  <a:cubicBezTo>
                    <a:pt x="8185" y="7721"/>
                    <a:pt x="8094" y="7660"/>
                    <a:pt x="8094" y="7599"/>
                  </a:cubicBezTo>
                  <a:cubicBezTo>
                    <a:pt x="8094" y="7569"/>
                    <a:pt x="8124" y="7508"/>
                    <a:pt x="8185" y="7477"/>
                  </a:cubicBezTo>
                  <a:cubicBezTo>
                    <a:pt x="8215" y="7447"/>
                    <a:pt x="8185" y="7417"/>
                    <a:pt x="8124" y="7356"/>
                  </a:cubicBezTo>
                  <a:cubicBezTo>
                    <a:pt x="8124" y="7325"/>
                    <a:pt x="8063" y="7325"/>
                    <a:pt x="8063" y="7265"/>
                  </a:cubicBezTo>
                  <a:cubicBezTo>
                    <a:pt x="8063" y="7210"/>
                    <a:pt x="8031" y="7199"/>
                    <a:pt x="7991" y="7199"/>
                  </a:cubicBezTo>
                  <a:cubicBezTo>
                    <a:pt x="7965" y="7199"/>
                    <a:pt x="7936" y="7204"/>
                    <a:pt x="7911" y="7204"/>
                  </a:cubicBezTo>
                  <a:cubicBezTo>
                    <a:pt x="7820" y="7204"/>
                    <a:pt x="7759" y="7204"/>
                    <a:pt x="7759" y="7173"/>
                  </a:cubicBezTo>
                  <a:cubicBezTo>
                    <a:pt x="7759" y="7143"/>
                    <a:pt x="7668" y="7143"/>
                    <a:pt x="7638" y="7113"/>
                  </a:cubicBezTo>
                  <a:cubicBezTo>
                    <a:pt x="7638" y="7113"/>
                    <a:pt x="7584" y="7086"/>
                    <a:pt x="7539" y="7086"/>
                  </a:cubicBezTo>
                  <a:cubicBezTo>
                    <a:pt x="7516" y="7086"/>
                    <a:pt x="7496" y="7092"/>
                    <a:pt x="7486" y="7113"/>
                  </a:cubicBezTo>
                  <a:cubicBezTo>
                    <a:pt x="7456" y="7113"/>
                    <a:pt x="7486" y="7173"/>
                    <a:pt x="7456" y="7204"/>
                  </a:cubicBezTo>
                  <a:cubicBezTo>
                    <a:pt x="7425" y="7295"/>
                    <a:pt x="7456" y="7295"/>
                    <a:pt x="7425" y="7295"/>
                  </a:cubicBezTo>
                  <a:cubicBezTo>
                    <a:pt x="7364" y="7295"/>
                    <a:pt x="7334" y="7325"/>
                    <a:pt x="7334" y="7356"/>
                  </a:cubicBezTo>
                  <a:cubicBezTo>
                    <a:pt x="7334" y="7417"/>
                    <a:pt x="7273" y="7477"/>
                    <a:pt x="7273" y="7477"/>
                  </a:cubicBezTo>
                  <a:cubicBezTo>
                    <a:pt x="7261" y="7483"/>
                    <a:pt x="7249" y="7486"/>
                    <a:pt x="7237" y="7486"/>
                  </a:cubicBezTo>
                  <a:cubicBezTo>
                    <a:pt x="7190" y="7486"/>
                    <a:pt x="7152" y="7447"/>
                    <a:pt x="7152" y="7447"/>
                  </a:cubicBezTo>
                  <a:cubicBezTo>
                    <a:pt x="7121" y="7447"/>
                    <a:pt x="7152" y="7477"/>
                    <a:pt x="7121" y="7508"/>
                  </a:cubicBezTo>
                  <a:cubicBezTo>
                    <a:pt x="7060" y="7569"/>
                    <a:pt x="7060" y="7569"/>
                    <a:pt x="7030" y="7569"/>
                  </a:cubicBezTo>
                  <a:cubicBezTo>
                    <a:pt x="7000" y="7569"/>
                    <a:pt x="7030" y="7599"/>
                    <a:pt x="7000" y="7660"/>
                  </a:cubicBezTo>
                  <a:cubicBezTo>
                    <a:pt x="7000" y="7751"/>
                    <a:pt x="6969" y="7751"/>
                    <a:pt x="6908" y="7781"/>
                  </a:cubicBezTo>
                  <a:lnTo>
                    <a:pt x="6848" y="7873"/>
                  </a:lnTo>
                  <a:lnTo>
                    <a:pt x="6756" y="7933"/>
                  </a:lnTo>
                  <a:cubicBezTo>
                    <a:pt x="6726" y="7964"/>
                    <a:pt x="6726" y="8024"/>
                    <a:pt x="6696" y="8176"/>
                  </a:cubicBezTo>
                  <a:cubicBezTo>
                    <a:pt x="6683" y="8238"/>
                    <a:pt x="6676" y="8255"/>
                    <a:pt x="6672" y="8255"/>
                  </a:cubicBezTo>
                  <a:cubicBezTo>
                    <a:pt x="6667" y="8255"/>
                    <a:pt x="6666" y="8232"/>
                    <a:pt x="6665" y="8232"/>
                  </a:cubicBezTo>
                  <a:cubicBezTo>
                    <a:pt x="6665" y="8232"/>
                    <a:pt x="6665" y="8234"/>
                    <a:pt x="6665" y="8237"/>
                  </a:cubicBezTo>
                  <a:lnTo>
                    <a:pt x="6665" y="8389"/>
                  </a:lnTo>
                  <a:cubicBezTo>
                    <a:pt x="6678" y="8428"/>
                    <a:pt x="6680" y="8439"/>
                    <a:pt x="6678" y="8439"/>
                  </a:cubicBezTo>
                  <a:cubicBezTo>
                    <a:pt x="6675" y="8439"/>
                    <a:pt x="6665" y="8420"/>
                    <a:pt x="6665" y="8420"/>
                  </a:cubicBezTo>
                  <a:lnTo>
                    <a:pt x="6665" y="8511"/>
                  </a:lnTo>
                  <a:lnTo>
                    <a:pt x="6665" y="8632"/>
                  </a:lnTo>
                  <a:cubicBezTo>
                    <a:pt x="6665" y="8663"/>
                    <a:pt x="6665" y="8724"/>
                    <a:pt x="6604" y="8784"/>
                  </a:cubicBezTo>
                  <a:lnTo>
                    <a:pt x="6604" y="8876"/>
                  </a:lnTo>
                  <a:cubicBezTo>
                    <a:pt x="6604" y="8936"/>
                    <a:pt x="6574" y="8967"/>
                    <a:pt x="6544" y="8967"/>
                  </a:cubicBezTo>
                  <a:cubicBezTo>
                    <a:pt x="6528" y="8982"/>
                    <a:pt x="6521" y="8982"/>
                    <a:pt x="6517" y="8982"/>
                  </a:cubicBezTo>
                  <a:cubicBezTo>
                    <a:pt x="6513" y="8982"/>
                    <a:pt x="6513" y="8982"/>
                    <a:pt x="6513" y="8997"/>
                  </a:cubicBezTo>
                  <a:lnTo>
                    <a:pt x="6513" y="9088"/>
                  </a:lnTo>
                  <a:cubicBezTo>
                    <a:pt x="6513" y="9119"/>
                    <a:pt x="6452" y="9119"/>
                    <a:pt x="6392" y="9119"/>
                  </a:cubicBezTo>
                  <a:cubicBezTo>
                    <a:pt x="6301" y="9119"/>
                    <a:pt x="6301" y="9149"/>
                    <a:pt x="6301" y="9180"/>
                  </a:cubicBezTo>
                  <a:cubicBezTo>
                    <a:pt x="6301" y="9240"/>
                    <a:pt x="6270" y="9301"/>
                    <a:pt x="6240" y="9301"/>
                  </a:cubicBezTo>
                  <a:cubicBezTo>
                    <a:pt x="6219" y="9301"/>
                    <a:pt x="6186" y="9315"/>
                    <a:pt x="6156" y="9315"/>
                  </a:cubicBezTo>
                  <a:cubicBezTo>
                    <a:pt x="6142" y="9315"/>
                    <a:pt x="6128" y="9311"/>
                    <a:pt x="6118" y="9301"/>
                  </a:cubicBezTo>
                  <a:lnTo>
                    <a:pt x="6057" y="9240"/>
                  </a:lnTo>
                  <a:cubicBezTo>
                    <a:pt x="5997" y="9180"/>
                    <a:pt x="6057" y="9149"/>
                    <a:pt x="6057" y="9119"/>
                  </a:cubicBezTo>
                  <a:lnTo>
                    <a:pt x="6057" y="8997"/>
                  </a:lnTo>
                  <a:cubicBezTo>
                    <a:pt x="6057" y="8967"/>
                    <a:pt x="6057" y="8876"/>
                    <a:pt x="6088" y="8845"/>
                  </a:cubicBezTo>
                  <a:cubicBezTo>
                    <a:pt x="6118" y="8815"/>
                    <a:pt x="6118" y="8784"/>
                    <a:pt x="6118" y="8724"/>
                  </a:cubicBezTo>
                  <a:lnTo>
                    <a:pt x="6118" y="8572"/>
                  </a:lnTo>
                  <a:cubicBezTo>
                    <a:pt x="6118" y="8541"/>
                    <a:pt x="6088" y="8511"/>
                    <a:pt x="6088" y="8511"/>
                  </a:cubicBezTo>
                  <a:cubicBezTo>
                    <a:pt x="6088" y="8496"/>
                    <a:pt x="6088" y="8488"/>
                    <a:pt x="6103" y="8488"/>
                  </a:cubicBezTo>
                  <a:cubicBezTo>
                    <a:pt x="6118" y="8488"/>
                    <a:pt x="6149" y="8496"/>
                    <a:pt x="6209" y="8511"/>
                  </a:cubicBezTo>
                  <a:cubicBezTo>
                    <a:pt x="6226" y="8516"/>
                    <a:pt x="6238" y="8519"/>
                    <a:pt x="6245" y="8519"/>
                  </a:cubicBezTo>
                  <a:cubicBezTo>
                    <a:pt x="6279" y="8519"/>
                    <a:pt x="6234" y="8469"/>
                    <a:pt x="6209" y="8420"/>
                  </a:cubicBezTo>
                  <a:cubicBezTo>
                    <a:pt x="6209" y="8389"/>
                    <a:pt x="6240" y="8328"/>
                    <a:pt x="6270" y="8268"/>
                  </a:cubicBezTo>
                  <a:cubicBezTo>
                    <a:pt x="6301" y="8207"/>
                    <a:pt x="6270" y="8237"/>
                    <a:pt x="6301" y="8207"/>
                  </a:cubicBezTo>
                  <a:cubicBezTo>
                    <a:pt x="6361" y="8176"/>
                    <a:pt x="6361" y="8116"/>
                    <a:pt x="6392" y="8085"/>
                  </a:cubicBezTo>
                  <a:cubicBezTo>
                    <a:pt x="6422" y="8055"/>
                    <a:pt x="6452" y="7964"/>
                    <a:pt x="6452" y="7964"/>
                  </a:cubicBezTo>
                  <a:lnTo>
                    <a:pt x="6452" y="7903"/>
                  </a:lnTo>
                  <a:lnTo>
                    <a:pt x="6452" y="7812"/>
                  </a:lnTo>
                  <a:cubicBezTo>
                    <a:pt x="6452" y="7781"/>
                    <a:pt x="6513" y="7781"/>
                    <a:pt x="6544" y="7781"/>
                  </a:cubicBezTo>
                  <a:lnTo>
                    <a:pt x="6604" y="7721"/>
                  </a:lnTo>
                  <a:cubicBezTo>
                    <a:pt x="6604" y="7660"/>
                    <a:pt x="6665" y="7660"/>
                    <a:pt x="6665" y="7629"/>
                  </a:cubicBezTo>
                  <a:cubicBezTo>
                    <a:pt x="6665" y="7599"/>
                    <a:pt x="6696" y="7599"/>
                    <a:pt x="6696" y="7599"/>
                  </a:cubicBezTo>
                  <a:lnTo>
                    <a:pt x="6756" y="7599"/>
                  </a:lnTo>
                  <a:cubicBezTo>
                    <a:pt x="6817" y="7599"/>
                    <a:pt x="6817" y="7508"/>
                    <a:pt x="6817" y="7508"/>
                  </a:cubicBezTo>
                  <a:cubicBezTo>
                    <a:pt x="6817" y="7477"/>
                    <a:pt x="6756" y="7447"/>
                    <a:pt x="6756" y="7447"/>
                  </a:cubicBezTo>
                  <a:lnTo>
                    <a:pt x="6726" y="7477"/>
                  </a:lnTo>
                  <a:lnTo>
                    <a:pt x="6696" y="7508"/>
                  </a:lnTo>
                  <a:cubicBezTo>
                    <a:pt x="6665" y="7508"/>
                    <a:pt x="6665" y="7569"/>
                    <a:pt x="6665" y="7569"/>
                  </a:cubicBezTo>
                  <a:cubicBezTo>
                    <a:pt x="6665" y="7599"/>
                    <a:pt x="6604" y="7599"/>
                    <a:pt x="6604" y="7629"/>
                  </a:cubicBezTo>
                  <a:cubicBezTo>
                    <a:pt x="6574" y="7629"/>
                    <a:pt x="6574" y="7660"/>
                    <a:pt x="6544" y="7660"/>
                  </a:cubicBezTo>
                  <a:cubicBezTo>
                    <a:pt x="6513" y="7721"/>
                    <a:pt x="6513" y="7721"/>
                    <a:pt x="6513" y="7751"/>
                  </a:cubicBezTo>
                  <a:cubicBezTo>
                    <a:pt x="6513" y="7781"/>
                    <a:pt x="6452" y="7781"/>
                    <a:pt x="6452" y="7781"/>
                  </a:cubicBezTo>
                  <a:cubicBezTo>
                    <a:pt x="6422" y="7781"/>
                    <a:pt x="6452" y="7751"/>
                    <a:pt x="6452" y="7721"/>
                  </a:cubicBezTo>
                  <a:cubicBezTo>
                    <a:pt x="6452" y="7660"/>
                    <a:pt x="6513" y="7660"/>
                    <a:pt x="6513" y="7629"/>
                  </a:cubicBezTo>
                  <a:cubicBezTo>
                    <a:pt x="6513" y="7599"/>
                    <a:pt x="6544" y="7599"/>
                    <a:pt x="6544" y="7569"/>
                  </a:cubicBezTo>
                  <a:cubicBezTo>
                    <a:pt x="6544" y="7569"/>
                    <a:pt x="6574" y="7477"/>
                    <a:pt x="6604" y="7477"/>
                  </a:cubicBezTo>
                  <a:lnTo>
                    <a:pt x="6696" y="7417"/>
                  </a:lnTo>
                  <a:cubicBezTo>
                    <a:pt x="6726" y="7417"/>
                    <a:pt x="6726" y="7356"/>
                    <a:pt x="6756" y="7356"/>
                  </a:cubicBezTo>
                  <a:cubicBezTo>
                    <a:pt x="6817" y="7356"/>
                    <a:pt x="6848" y="7325"/>
                    <a:pt x="6848" y="7325"/>
                  </a:cubicBezTo>
                  <a:cubicBezTo>
                    <a:pt x="6848" y="7325"/>
                    <a:pt x="6878" y="7295"/>
                    <a:pt x="6878" y="7265"/>
                  </a:cubicBezTo>
                  <a:cubicBezTo>
                    <a:pt x="6878" y="7204"/>
                    <a:pt x="6969" y="7173"/>
                    <a:pt x="6969" y="7173"/>
                  </a:cubicBezTo>
                  <a:lnTo>
                    <a:pt x="7030" y="7173"/>
                  </a:lnTo>
                  <a:cubicBezTo>
                    <a:pt x="7060" y="7173"/>
                    <a:pt x="7152" y="7143"/>
                    <a:pt x="7182" y="7143"/>
                  </a:cubicBezTo>
                  <a:lnTo>
                    <a:pt x="7273" y="7052"/>
                  </a:lnTo>
                  <a:cubicBezTo>
                    <a:pt x="7304" y="7052"/>
                    <a:pt x="7456" y="7021"/>
                    <a:pt x="7486" y="7021"/>
                  </a:cubicBezTo>
                  <a:cubicBezTo>
                    <a:pt x="7516" y="7021"/>
                    <a:pt x="7608" y="7052"/>
                    <a:pt x="7638" y="7052"/>
                  </a:cubicBezTo>
                  <a:cubicBezTo>
                    <a:pt x="7668" y="7052"/>
                    <a:pt x="7668" y="7021"/>
                    <a:pt x="7729" y="6991"/>
                  </a:cubicBezTo>
                  <a:cubicBezTo>
                    <a:pt x="7739" y="6981"/>
                    <a:pt x="7749" y="6978"/>
                    <a:pt x="7758" y="6978"/>
                  </a:cubicBezTo>
                  <a:cubicBezTo>
                    <a:pt x="7776" y="6978"/>
                    <a:pt x="7790" y="6991"/>
                    <a:pt x="7790" y="6991"/>
                  </a:cubicBezTo>
                  <a:cubicBezTo>
                    <a:pt x="7820" y="6991"/>
                    <a:pt x="7881" y="7021"/>
                    <a:pt x="7881" y="7021"/>
                  </a:cubicBezTo>
                  <a:cubicBezTo>
                    <a:pt x="7881" y="7021"/>
                    <a:pt x="7908" y="7035"/>
                    <a:pt x="7935" y="7035"/>
                  </a:cubicBezTo>
                  <a:cubicBezTo>
                    <a:pt x="7949" y="7035"/>
                    <a:pt x="7962" y="7032"/>
                    <a:pt x="7972" y="7021"/>
                  </a:cubicBezTo>
                  <a:cubicBezTo>
                    <a:pt x="8033" y="6991"/>
                    <a:pt x="7972" y="6991"/>
                    <a:pt x="7972" y="6961"/>
                  </a:cubicBezTo>
                  <a:cubicBezTo>
                    <a:pt x="7972" y="6900"/>
                    <a:pt x="7972" y="6900"/>
                    <a:pt x="7942" y="6869"/>
                  </a:cubicBezTo>
                  <a:cubicBezTo>
                    <a:pt x="7790" y="6809"/>
                    <a:pt x="7820" y="6809"/>
                    <a:pt x="7881" y="6748"/>
                  </a:cubicBezTo>
                  <a:close/>
                  <a:moveTo>
                    <a:pt x="10556" y="8024"/>
                  </a:moveTo>
                  <a:cubicBezTo>
                    <a:pt x="10617" y="8024"/>
                    <a:pt x="10617" y="8176"/>
                    <a:pt x="10617" y="8298"/>
                  </a:cubicBezTo>
                  <a:lnTo>
                    <a:pt x="10617" y="8389"/>
                  </a:lnTo>
                  <a:cubicBezTo>
                    <a:pt x="10617" y="8480"/>
                    <a:pt x="10556" y="8420"/>
                    <a:pt x="10526" y="8511"/>
                  </a:cubicBezTo>
                  <a:cubicBezTo>
                    <a:pt x="10519" y="8523"/>
                    <a:pt x="10510" y="8528"/>
                    <a:pt x="10498" y="8528"/>
                  </a:cubicBezTo>
                  <a:cubicBezTo>
                    <a:pt x="10451" y="8528"/>
                    <a:pt x="10374" y="8450"/>
                    <a:pt x="10374" y="8450"/>
                  </a:cubicBezTo>
                  <a:cubicBezTo>
                    <a:pt x="10374" y="8450"/>
                    <a:pt x="10282" y="8511"/>
                    <a:pt x="10252" y="8511"/>
                  </a:cubicBezTo>
                  <a:cubicBezTo>
                    <a:pt x="10242" y="8521"/>
                    <a:pt x="10232" y="8524"/>
                    <a:pt x="10220" y="8524"/>
                  </a:cubicBezTo>
                  <a:cubicBezTo>
                    <a:pt x="10198" y="8524"/>
                    <a:pt x="10171" y="8511"/>
                    <a:pt x="10130" y="8511"/>
                  </a:cubicBezTo>
                  <a:cubicBezTo>
                    <a:pt x="10110" y="8511"/>
                    <a:pt x="10090" y="8484"/>
                    <a:pt x="10070" y="8484"/>
                  </a:cubicBezTo>
                  <a:cubicBezTo>
                    <a:pt x="10059" y="8484"/>
                    <a:pt x="10049" y="8491"/>
                    <a:pt x="10039" y="8511"/>
                  </a:cubicBezTo>
                  <a:cubicBezTo>
                    <a:pt x="10029" y="8521"/>
                    <a:pt x="10016" y="8524"/>
                    <a:pt x="10001" y="8524"/>
                  </a:cubicBezTo>
                  <a:cubicBezTo>
                    <a:pt x="9972" y="8524"/>
                    <a:pt x="9938" y="8511"/>
                    <a:pt x="9918" y="8511"/>
                  </a:cubicBezTo>
                  <a:cubicBezTo>
                    <a:pt x="9887" y="8511"/>
                    <a:pt x="9857" y="8420"/>
                    <a:pt x="9857" y="8420"/>
                  </a:cubicBezTo>
                  <a:cubicBezTo>
                    <a:pt x="9857" y="8420"/>
                    <a:pt x="9766" y="8389"/>
                    <a:pt x="9674" y="8389"/>
                  </a:cubicBezTo>
                  <a:cubicBezTo>
                    <a:pt x="9614" y="8389"/>
                    <a:pt x="9522" y="8389"/>
                    <a:pt x="9492" y="8450"/>
                  </a:cubicBezTo>
                  <a:cubicBezTo>
                    <a:pt x="9474" y="8505"/>
                    <a:pt x="9401" y="8516"/>
                    <a:pt x="9345" y="8516"/>
                  </a:cubicBezTo>
                  <a:cubicBezTo>
                    <a:pt x="9345" y="8516"/>
                    <a:pt x="9344" y="8516"/>
                    <a:pt x="9344" y="8516"/>
                  </a:cubicBezTo>
                  <a:lnTo>
                    <a:pt x="9344" y="8516"/>
                  </a:lnTo>
                  <a:cubicBezTo>
                    <a:pt x="9431" y="8635"/>
                    <a:pt x="9430" y="8724"/>
                    <a:pt x="9340" y="8724"/>
                  </a:cubicBezTo>
                  <a:cubicBezTo>
                    <a:pt x="9279" y="8724"/>
                    <a:pt x="9188" y="8845"/>
                    <a:pt x="9188" y="8845"/>
                  </a:cubicBezTo>
                  <a:cubicBezTo>
                    <a:pt x="9158" y="8845"/>
                    <a:pt x="9097" y="8876"/>
                    <a:pt x="9036" y="8936"/>
                  </a:cubicBezTo>
                  <a:cubicBezTo>
                    <a:pt x="8975" y="8967"/>
                    <a:pt x="8915" y="8997"/>
                    <a:pt x="8823" y="8997"/>
                  </a:cubicBezTo>
                  <a:cubicBezTo>
                    <a:pt x="8732" y="8997"/>
                    <a:pt x="8611" y="9088"/>
                    <a:pt x="8580" y="9088"/>
                  </a:cubicBezTo>
                  <a:cubicBezTo>
                    <a:pt x="8550" y="9088"/>
                    <a:pt x="8519" y="9149"/>
                    <a:pt x="8489" y="9149"/>
                  </a:cubicBezTo>
                  <a:cubicBezTo>
                    <a:pt x="8428" y="9180"/>
                    <a:pt x="8337" y="9240"/>
                    <a:pt x="8276" y="9271"/>
                  </a:cubicBezTo>
                  <a:cubicBezTo>
                    <a:pt x="8215" y="9301"/>
                    <a:pt x="8124" y="9301"/>
                    <a:pt x="8063" y="9301"/>
                  </a:cubicBezTo>
                  <a:cubicBezTo>
                    <a:pt x="7995" y="9301"/>
                    <a:pt x="7875" y="9352"/>
                    <a:pt x="7807" y="9352"/>
                  </a:cubicBezTo>
                  <a:cubicBezTo>
                    <a:pt x="7784" y="9352"/>
                    <a:pt x="7767" y="9347"/>
                    <a:pt x="7759" y="9332"/>
                  </a:cubicBezTo>
                  <a:cubicBezTo>
                    <a:pt x="7729" y="9301"/>
                    <a:pt x="7729" y="9271"/>
                    <a:pt x="7638" y="9240"/>
                  </a:cubicBezTo>
                  <a:cubicBezTo>
                    <a:pt x="7577" y="9240"/>
                    <a:pt x="7516" y="9180"/>
                    <a:pt x="7516" y="9149"/>
                  </a:cubicBezTo>
                  <a:cubicBezTo>
                    <a:pt x="7516" y="9119"/>
                    <a:pt x="7516" y="9088"/>
                    <a:pt x="7577" y="9088"/>
                  </a:cubicBezTo>
                  <a:cubicBezTo>
                    <a:pt x="7597" y="9088"/>
                    <a:pt x="7618" y="9102"/>
                    <a:pt x="7629" y="9102"/>
                  </a:cubicBezTo>
                  <a:cubicBezTo>
                    <a:pt x="7635" y="9102"/>
                    <a:pt x="7638" y="9098"/>
                    <a:pt x="7638" y="9088"/>
                  </a:cubicBezTo>
                  <a:cubicBezTo>
                    <a:pt x="7638" y="9028"/>
                    <a:pt x="7668" y="8997"/>
                    <a:pt x="7668" y="8997"/>
                  </a:cubicBezTo>
                  <a:cubicBezTo>
                    <a:pt x="7668" y="8997"/>
                    <a:pt x="7740" y="9093"/>
                    <a:pt x="7778" y="9093"/>
                  </a:cubicBezTo>
                  <a:cubicBezTo>
                    <a:pt x="7782" y="9093"/>
                    <a:pt x="7787" y="9092"/>
                    <a:pt x="7790" y="9088"/>
                  </a:cubicBezTo>
                  <a:cubicBezTo>
                    <a:pt x="7881" y="9028"/>
                    <a:pt x="7942" y="9088"/>
                    <a:pt x="7972" y="8997"/>
                  </a:cubicBezTo>
                  <a:cubicBezTo>
                    <a:pt x="8003" y="8967"/>
                    <a:pt x="8025" y="8967"/>
                    <a:pt x="8037" y="8967"/>
                  </a:cubicBezTo>
                  <a:cubicBezTo>
                    <a:pt x="8048" y="8967"/>
                    <a:pt x="8048" y="8967"/>
                    <a:pt x="8033" y="8936"/>
                  </a:cubicBezTo>
                  <a:cubicBezTo>
                    <a:pt x="7972" y="8876"/>
                    <a:pt x="7851" y="8936"/>
                    <a:pt x="7851" y="8845"/>
                  </a:cubicBezTo>
                  <a:lnTo>
                    <a:pt x="7851" y="8724"/>
                  </a:lnTo>
                  <a:cubicBezTo>
                    <a:pt x="7851" y="8724"/>
                    <a:pt x="8033" y="8724"/>
                    <a:pt x="8033" y="8784"/>
                  </a:cubicBezTo>
                  <a:cubicBezTo>
                    <a:pt x="8063" y="8815"/>
                    <a:pt x="8063" y="8876"/>
                    <a:pt x="8094" y="8876"/>
                  </a:cubicBezTo>
                  <a:cubicBezTo>
                    <a:pt x="8114" y="8876"/>
                    <a:pt x="8148" y="8903"/>
                    <a:pt x="8168" y="8903"/>
                  </a:cubicBezTo>
                  <a:cubicBezTo>
                    <a:pt x="8178" y="8903"/>
                    <a:pt x="8185" y="8896"/>
                    <a:pt x="8185" y="8876"/>
                  </a:cubicBezTo>
                  <a:cubicBezTo>
                    <a:pt x="8215" y="8845"/>
                    <a:pt x="8246" y="8815"/>
                    <a:pt x="8246" y="8784"/>
                  </a:cubicBezTo>
                  <a:cubicBezTo>
                    <a:pt x="8276" y="8724"/>
                    <a:pt x="8337" y="8724"/>
                    <a:pt x="8367" y="8724"/>
                  </a:cubicBezTo>
                  <a:cubicBezTo>
                    <a:pt x="8392" y="8724"/>
                    <a:pt x="8416" y="8685"/>
                    <a:pt x="8456" y="8685"/>
                  </a:cubicBezTo>
                  <a:cubicBezTo>
                    <a:pt x="8466" y="8685"/>
                    <a:pt x="8477" y="8687"/>
                    <a:pt x="8489" y="8693"/>
                  </a:cubicBezTo>
                  <a:cubicBezTo>
                    <a:pt x="8504" y="8708"/>
                    <a:pt x="8512" y="8708"/>
                    <a:pt x="8523" y="8708"/>
                  </a:cubicBezTo>
                  <a:cubicBezTo>
                    <a:pt x="8535" y="8708"/>
                    <a:pt x="8550" y="8708"/>
                    <a:pt x="8580" y="8724"/>
                  </a:cubicBezTo>
                  <a:cubicBezTo>
                    <a:pt x="8626" y="8754"/>
                    <a:pt x="8649" y="8769"/>
                    <a:pt x="8664" y="8769"/>
                  </a:cubicBezTo>
                  <a:cubicBezTo>
                    <a:pt x="8679" y="8769"/>
                    <a:pt x="8687" y="8754"/>
                    <a:pt x="8702" y="8724"/>
                  </a:cubicBezTo>
                  <a:cubicBezTo>
                    <a:pt x="8732" y="8724"/>
                    <a:pt x="8823" y="8693"/>
                    <a:pt x="8823" y="8663"/>
                  </a:cubicBezTo>
                  <a:cubicBezTo>
                    <a:pt x="8823" y="8632"/>
                    <a:pt x="8854" y="8572"/>
                    <a:pt x="8884" y="8572"/>
                  </a:cubicBezTo>
                  <a:cubicBezTo>
                    <a:pt x="8910" y="8572"/>
                    <a:pt x="8959" y="8639"/>
                    <a:pt x="9010" y="8639"/>
                  </a:cubicBezTo>
                  <a:cubicBezTo>
                    <a:pt x="9019" y="8639"/>
                    <a:pt x="9027" y="8637"/>
                    <a:pt x="9036" y="8632"/>
                  </a:cubicBezTo>
                  <a:cubicBezTo>
                    <a:pt x="9127" y="8572"/>
                    <a:pt x="9249" y="8541"/>
                    <a:pt x="9249" y="8541"/>
                  </a:cubicBezTo>
                  <a:cubicBezTo>
                    <a:pt x="9273" y="8541"/>
                    <a:pt x="9292" y="8527"/>
                    <a:pt x="9306" y="8514"/>
                  </a:cubicBezTo>
                  <a:lnTo>
                    <a:pt x="9306" y="8514"/>
                  </a:lnTo>
                  <a:cubicBezTo>
                    <a:pt x="9317" y="8515"/>
                    <a:pt x="9330" y="8516"/>
                    <a:pt x="9344" y="8516"/>
                  </a:cubicBezTo>
                  <a:lnTo>
                    <a:pt x="9344" y="8516"/>
                  </a:lnTo>
                  <a:cubicBezTo>
                    <a:pt x="9342" y="8514"/>
                    <a:pt x="9341" y="8512"/>
                    <a:pt x="9340" y="8511"/>
                  </a:cubicBezTo>
                  <a:cubicBezTo>
                    <a:pt x="9340" y="8496"/>
                    <a:pt x="9338" y="8490"/>
                    <a:pt x="9334" y="8490"/>
                  </a:cubicBezTo>
                  <a:cubicBezTo>
                    <a:pt x="9329" y="8490"/>
                    <a:pt x="9320" y="8502"/>
                    <a:pt x="9306" y="8514"/>
                  </a:cubicBezTo>
                  <a:lnTo>
                    <a:pt x="9306" y="8514"/>
                  </a:lnTo>
                  <a:cubicBezTo>
                    <a:pt x="9290" y="8513"/>
                    <a:pt x="9279" y="8511"/>
                    <a:pt x="9279" y="8511"/>
                  </a:cubicBezTo>
                  <a:cubicBezTo>
                    <a:pt x="9340" y="8511"/>
                    <a:pt x="9310" y="8420"/>
                    <a:pt x="9310" y="8420"/>
                  </a:cubicBezTo>
                  <a:cubicBezTo>
                    <a:pt x="9310" y="8420"/>
                    <a:pt x="9340" y="8237"/>
                    <a:pt x="9401" y="8237"/>
                  </a:cubicBezTo>
                  <a:cubicBezTo>
                    <a:pt x="9431" y="8207"/>
                    <a:pt x="9431" y="8176"/>
                    <a:pt x="9462" y="8176"/>
                  </a:cubicBezTo>
                  <a:cubicBezTo>
                    <a:pt x="9477" y="8146"/>
                    <a:pt x="9484" y="8131"/>
                    <a:pt x="9500" y="8131"/>
                  </a:cubicBezTo>
                  <a:cubicBezTo>
                    <a:pt x="9515" y="8131"/>
                    <a:pt x="9538" y="8146"/>
                    <a:pt x="9583" y="8176"/>
                  </a:cubicBezTo>
                  <a:cubicBezTo>
                    <a:pt x="9644" y="8176"/>
                    <a:pt x="9644" y="8116"/>
                    <a:pt x="9735" y="8116"/>
                  </a:cubicBezTo>
                  <a:cubicBezTo>
                    <a:pt x="9776" y="8116"/>
                    <a:pt x="9789" y="8102"/>
                    <a:pt x="9830" y="8102"/>
                  </a:cubicBezTo>
                  <a:cubicBezTo>
                    <a:pt x="9850" y="8102"/>
                    <a:pt x="9877" y="8106"/>
                    <a:pt x="9918" y="8116"/>
                  </a:cubicBezTo>
                  <a:cubicBezTo>
                    <a:pt x="10039" y="8176"/>
                    <a:pt x="9948" y="8116"/>
                    <a:pt x="10039" y="8207"/>
                  </a:cubicBezTo>
                  <a:cubicBezTo>
                    <a:pt x="10051" y="8213"/>
                    <a:pt x="10061" y="8215"/>
                    <a:pt x="10070" y="8215"/>
                  </a:cubicBezTo>
                  <a:cubicBezTo>
                    <a:pt x="10105" y="8215"/>
                    <a:pt x="10124" y="8176"/>
                    <a:pt x="10222" y="8176"/>
                  </a:cubicBezTo>
                  <a:cubicBezTo>
                    <a:pt x="10343" y="8116"/>
                    <a:pt x="10343" y="8116"/>
                    <a:pt x="10465" y="8116"/>
                  </a:cubicBezTo>
                  <a:cubicBezTo>
                    <a:pt x="10556" y="8085"/>
                    <a:pt x="10526" y="8024"/>
                    <a:pt x="10556" y="8024"/>
                  </a:cubicBezTo>
                  <a:close/>
                  <a:moveTo>
                    <a:pt x="17486" y="0"/>
                  </a:moveTo>
                  <a:lnTo>
                    <a:pt x="17456" y="30"/>
                  </a:lnTo>
                  <a:cubicBezTo>
                    <a:pt x="17456" y="30"/>
                    <a:pt x="17304" y="182"/>
                    <a:pt x="17243" y="182"/>
                  </a:cubicBezTo>
                  <a:cubicBezTo>
                    <a:pt x="17213" y="182"/>
                    <a:pt x="17243" y="213"/>
                    <a:pt x="17243" y="304"/>
                  </a:cubicBezTo>
                  <a:cubicBezTo>
                    <a:pt x="17243" y="334"/>
                    <a:pt x="17213" y="365"/>
                    <a:pt x="17213" y="395"/>
                  </a:cubicBezTo>
                  <a:cubicBezTo>
                    <a:pt x="17182" y="395"/>
                    <a:pt x="17091" y="456"/>
                    <a:pt x="17061" y="486"/>
                  </a:cubicBezTo>
                  <a:lnTo>
                    <a:pt x="16939" y="608"/>
                  </a:lnTo>
                  <a:cubicBezTo>
                    <a:pt x="16939" y="638"/>
                    <a:pt x="16848" y="638"/>
                    <a:pt x="16848" y="699"/>
                  </a:cubicBezTo>
                  <a:cubicBezTo>
                    <a:pt x="16848" y="760"/>
                    <a:pt x="16848" y="821"/>
                    <a:pt x="16787" y="821"/>
                  </a:cubicBezTo>
                  <a:cubicBezTo>
                    <a:pt x="16738" y="821"/>
                    <a:pt x="16748" y="743"/>
                    <a:pt x="16723" y="743"/>
                  </a:cubicBezTo>
                  <a:cubicBezTo>
                    <a:pt x="16717" y="743"/>
                    <a:pt x="16708" y="748"/>
                    <a:pt x="16696" y="760"/>
                  </a:cubicBezTo>
                  <a:cubicBezTo>
                    <a:pt x="16635" y="790"/>
                    <a:pt x="16605" y="790"/>
                    <a:pt x="16574" y="821"/>
                  </a:cubicBezTo>
                  <a:cubicBezTo>
                    <a:pt x="16544" y="851"/>
                    <a:pt x="16483" y="912"/>
                    <a:pt x="16453" y="912"/>
                  </a:cubicBezTo>
                  <a:cubicBezTo>
                    <a:pt x="16422" y="912"/>
                    <a:pt x="16331" y="912"/>
                    <a:pt x="16301" y="942"/>
                  </a:cubicBezTo>
                  <a:cubicBezTo>
                    <a:pt x="16270" y="973"/>
                    <a:pt x="16240" y="973"/>
                    <a:pt x="16240" y="973"/>
                  </a:cubicBezTo>
                  <a:lnTo>
                    <a:pt x="16149" y="1003"/>
                  </a:lnTo>
                  <a:cubicBezTo>
                    <a:pt x="16149" y="1003"/>
                    <a:pt x="16118" y="912"/>
                    <a:pt x="16118" y="851"/>
                  </a:cubicBezTo>
                  <a:cubicBezTo>
                    <a:pt x="16118" y="821"/>
                    <a:pt x="16088" y="790"/>
                    <a:pt x="16088" y="790"/>
                  </a:cubicBezTo>
                  <a:cubicBezTo>
                    <a:pt x="16027" y="790"/>
                    <a:pt x="15997" y="790"/>
                    <a:pt x="15997" y="760"/>
                  </a:cubicBezTo>
                  <a:cubicBezTo>
                    <a:pt x="15997" y="699"/>
                    <a:pt x="15997" y="608"/>
                    <a:pt x="15966" y="608"/>
                  </a:cubicBezTo>
                  <a:cubicBezTo>
                    <a:pt x="15936" y="608"/>
                    <a:pt x="15814" y="547"/>
                    <a:pt x="15814" y="547"/>
                  </a:cubicBezTo>
                  <a:lnTo>
                    <a:pt x="15693" y="547"/>
                  </a:lnTo>
                  <a:cubicBezTo>
                    <a:pt x="15693" y="547"/>
                    <a:pt x="15679" y="534"/>
                    <a:pt x="15661" y="534"/>
                  </a:cubicBezTo>
                  <a:cubicBezTo>
                    <a:pt x="15652" y="534"/>
                    <a:pt x="15642" y="537"/>
                    <a:pt x="15632" y="547"/>
                  </a:cubicBezTo>
                  <a:lnTo>
                    <a:pt x="15541" y="638"/>
                  </a:lnTo>
                  <a:cubicBezTo>
                    <a:pt x="15541" y="638"/>
                    <a:pt x="15480" y="669"/>
                    <a:pt x="15419" y="669"/>
                  </a:cubicBezTo>
                  <a:cubicBezTo>
                    <a:pt x="15389" y="669"/>
                    <a:pt x="15389" y="578"/>
                    <a:pt x="15389" y="578"/>
                  </a:cubicBezTo>
                  <a:cubicBezTo>
                    <a:pt x="15389" y="578"/>
                    <a:pt x="15419" y="517"/>
                    <a:pt x="15480" y="517"/>
                  </a:cubicBezTo>
                  <a:cubicBezTo>
                    <a:pt x="15510" y="517"/>
                    <a:pt x="15571" y="486"/>
                    <a:pt x="15571" y="486"/>
                  </a:cubicBezTo>
                  <a:lnTo>
                    <a:pt x="15662" y="456"/>
                  </a:lnTo>
                  <a:cubicBezTo>
                    <a:pt x="15662" y="456"/>
                    <a:pt x="15693" y="395"/>
                    <a:pt x="15693" y="365"/>
                  </a:cubicBezTo>
                  <a:lnTo>
                    <a:pt x="15693" y="304"/>
                  </a:lnTo>
                  <a:cubicBezTo>
                    <a:pt x="15693" y="243"/>
                    <a:pt x="15662" y="213"/>
                    <a:pt x="15662" y="213"/>
                  </a:cubicBezTo>
                  <a:cubicBezTo>
                    <a:pt x="15662" y="213"/>
                    <a:pt x="15662" y="182"/>
                    <a:pt x="15723" y="182"/>
                  </a:cubicBezTo>
                  <a:cubicBezTo>
                    <a:pt x="15814" y="152"/>
                    <a:pt x="15693" y="30"/>
                    <a:pt x="15784" y="0"/>
                  </a:cubicBezTo>
                  <a:lnTo>
                    <a:pt x="15784" y="0"/>
                  </a:lnTo>
                  <a:cubicBezTo>
                    <a:pt x="14629" y="30"/>
                    <a:pt x="13565" y="182"/>
                    <a:pt x="12592" y="365"/>
                  </a:cubicBezTo>
                  <a:cubicBezTo>
                    <a:pt x="12501" y="395"/>
                    <a:pt x="12471" y="456"/>
                    <a:pt x="12380" y="486"/>
                  </a:cubicBezTo>
                  <a:cubicBezTo>
                    <a:pt x="12319" y="547"/>
                    <a:pt x="12319" y="547"/>
                    <a:pt x="12228" y="547"/>
                  </a:cubicBezTo>
                  <a:cubicBezTo>
                    <a:pt x="12197" y="547"/>
                    <a:pt x="12167" y="608"/>
                    <a:pt x="12167" y="638"/>
                  </a:cubicBezTo>
                  <a:cubicBezTo>
                    <a:pt x="12167" y="669"/>
                    <a:pt x="12167" y="669"/>
                    <a:pt x="12197" y="699"/>
                  </a:cubicBezTo>
                  <a:cubicBezTo>
                    <a:pt x="12197" y="760"/>
                    <a:pt x="12228" y="760"/>
                    <a:pt x="12288" y="790"/>
                  </a:cubicBezTo>
                  <a:cubicBezTo>
                    <a:pt x="12319" y="821"/>
                    <a:pt x="12349" y="821"/>
                    <a:pt x="12380" y="851"/>
                  </a:cubicBezTo>
                  <a:cubicBezTo>
                    <a:pt x="12440" y="912"/>
                    <a:pt x="12501" y="942"/>
                    <a:pt x="12501" y="1003"/>
                  </a:cubicBezTo>
                  <a:cubicBezTo>
                    <a:pt x="12501" y="1094"/>
                    <a:pt x="12532" y="1125"/>
                    <a:pt x="12532" y="1155"/>
                  </a:cubicBezTo>
                  <a:cubicBezTo>
                    <a:pt x="12532" y="1216"/>
                    <a:pt x="12592" y="1246"/>
                    <a:pt x="12592" y="1307"/>
                  </a:cubicBezTo>
                  <a:cubicBezTo>
                    <a:pt x="12592" y="1398"/>
                    <a:pt x="12532" y="1429"/>
                    <a:pt x="12532" y="1459"/>
                  </a:cubicBezTo>
                  <a:cubicBezTo>
                    <a:pt x="12501" y="1520"/>
                    <a:pt x="12440" y="1611"/>
                    <a:pt x="12440" y="1702"/>
                  </a:cubicBezTo>
                  <a:cubicBezTo>
                    <a:pt x="12440" y="1733"/>
                    <a:pt x="12380" y="1885"/>
                    <a:pt x="12228" y="1976"/>
                  </a:cubicBezTo>
                  <a:cubicBezTo>
                    <a:pt x="12136" y="2067"/>
                    <a:pt x="12045" y="2128"/>
                    <a:pt x="11984" y="2189"/>
                  </a:cubicBezTo>
                  <a:cubicBezTo>
                    <a:pt x="11893" y="2219"/>
                    <a:pt x="11833" y="2310"/>
                    <a:pt x="11772" y="2341"/>
                  </a:cubicBezTo>
                  <a:cubicBezTo>
                    <a:pt x="11741" y="2341"/>
                    <a:pt x="11711" y="2432"/>
                    <a:pt x="11620" y="2432"/>
                  </a:cubicBezTo>
                  <a:cubicBezTo>
                    <a:pt x="11589" y="2432"/>
                    <a:pt x="11559" y="2462"/>
                    <a:pt x="11468" y="2462"/>
                  </a:cubicBezTo>
                  <a:cubicBezTo>
                    <a:pt x="11407" y="2493"/>
                    <a:pt x="11316" y="2553"/>
                    <a:pt x="11285" y="2553"/>
                  </a:cubicBezTo>
                  <a:cubicBezTo>
                    <a:pt x="11255" y="2553"/>
                    <a:pt x="11164" y="2614"/>
                    <a:pt x="11133" y="2614"/>
                  </a:cubicBezTo>
                  <a:cubicBezTo>
                    <a:pt x="11103" y="2614"/>
                    <a:pt x="10981" y="2644"/>
                    <a:pt x="10981" y="2644"/>
                  </a:cubicBezTo>
                  <a:cubicBezTo>
                    <a:pt x="10981" y="2644"/>
                    <a:pt x="10890" y="2644"/>
                    <a:pt x="10860" y="2705"/>
                  </a:cubicBezTo>
                  <a:lnTo>
                    <a:pt x="10860" y="2796"/>
                  </a:lnTo>
                  <a:cubicBezTo>
                    <a:pt x="10890" y="2857"/>
                    <a:pt x="10860" y="2857"/>
                    <a:pt x="10890" y="2918"/>
                  </a:cubicBezTo>
                  <a:cubicBezTo>
                    <a:pt x="10890" y="2948"/>
                    <a:pt x="10951" y="3070"/>
                    <a:pt x="10890" y="3070"/>
                  </a:cubicBezTo>
                  <a:lnTo>
                    <a:pt x="10890" y="3192"/>
                  </a:lnTo>
                  <a:cubicBezTo>
                    <a:pt x="10890" y="3222"/>
                    <a:pt x="10860" y="3344"/>
                    <a:pt x="10860" y="3344"/>
                  </a:cubicBezTo>
                  <a:lnTo>
                    <a:pt x="10829" y="3435"/>
                  </a:lnTo>
                  <a:lnTo>
                    <a:pt x="10829" y="3556"/>
                  </a:lnTo>
                  <a:lnTo>
                    <a:pt x="10829" y="3678"/>
                  </a:lnTo>
                  <a:cubicBezTo>
                    <a:pt x="10799" y="3739"/>
                    <a:pt x="10799" y="3860"/>
                    <a:pt x="10799" y="3860"/>
                  </a:cubicBezTo>
                  <a:lnTo>
                    <a:pt x="10829" y="3982"/>
                  </a:lnTo>
                  <a:lnTo>
                    <a:pt x="10829" y="4043"/>
                  </a:lnTo>
                  <a:cubicBezTo>
                    <a:pt x="10829" y="4043"/>
                    <a:pt x="10799" y="4043"/>
                    <a:pt x="10708" y="4103"/>
                  </a:cubicBezTo>
                  <a:lnTo>
                    <a:pt x="10556" y="4164"/>
                  </a:lnTo>
                  <a:cubicBezTo>
                    <a:pt x="10556" y="4164"/>
                    <a:pt x="10495" y="4195"/>
                    <a:pt x="10526" y="4255"/>
                  </a:cubicBezTo>
                  <a:lnTo>
                    <a:pt x="10526" y="4347"/>
                  </a:lnTo>
                  <a:cubicBezTo>
                    <a:pt x="10526" y="4407"/>
                    <a:pt x="10465" y="4438"/>
                    <a:pt x="10465" y="4438"/>
                  </a:cubicBezTo>
                  <a:cubicBezTo>
                    <a:pt x="10465" y="4438"/>
                    <a:pt x="10404" y="4347"/>
                    <a:pt x="10404" y="4316"/>
                  </a:cubicBezTo>
                  <a:cubicBezTo>
                    <a:pt x="10374" y="4316"/>
                    <a:pt x="10343" y="4286"/>
                    <a:pt x="10343" y="4286"/>
                  </a:cubicBezTo>
                  <a:lnTo>
                    <a:pt x="10222" y="4316"/>
                  </a:lnTo>
                  <a:cubicBezTo>
                    <a:pt x="10222" y="4377"/>
                    <a:pt x="10161" y="4407"/>
                    <a:pt x="10191" y="4407"/>
                  </a:cubicBezTo>
                  <a:cubicBezTo>
                    <a:pt x="10222" y="4438"/>
                    <a:pt x="10191" y="4499"/>
                    <a:pt x="10191" y="4499"/>
                  </a:cubicBezTo>
                  <a:lnTo>
                    <a:pt x="10100" y="4559"/>
                  </a:lnTo>
                  <a:lnTo>
                    <a:pt x="10009" y="4499"/>
                  </a:lnTo>
                  <a:lnTo>
                    <a:pt x="10009" y="4438"/>
                  </a:lnTo>
                  <a:cubicBezTo>
                    <a:pt x="9948" y="4407"/>
                    <a:pt x="10039" y="4407"/>
                    <a:pt x="9948" y="4407"/>
                  </a:cubicBezTo>
                  <a:cubicBezTo>
                    <a:pt x="9887" y="4347"/>
                    <a:pt x="9887" y="4316"/>
                    <a:pt x="9887" y="4316"/>
                  </a:cubicBezTo>
                  <a:cubicBezTo>
                    <a:pt x="9887" y="4286"/>
                    <a:pt x="9796" y="4255"/>
                    <a:pt x="9796" y="4195"/>
                  </a:cubicBezTo>
                  <a:cubicBezTo>
                    <a:pt x="9796" y="4164"/>
                    <a:pt x="9735" y="4134"/>
                    <a:pt x="9735" y="4103"/>
                  </a:cubicBezTo>
                  <a:cubicBezTo>
                    <a:pt x="9735" y="4043"/>
                    <a:pt x="9705" y="3982"/>
                    <a:pt x="9705" y="3982"/>
                  </a:cubicBezTo>
                  <a:lnTo>
                    <a:pt x="9705" y="3860"/>
                  </a:lnTo>
                  <a:lnTo>
                    <a:pt x="9614" y="3769"/>
                  </a:lnTo>
                  <a:lnTo>
                    <a:pt x="9583" y="3648"/>
                  </a:lnTo>
                  <a:lnTo>
                    <a:pt x="9614" y="3556"/>
                  </a:lnTo>
                  <a:lnTo>
                    <a:pt x="9614" y="3496"/>
                  </a:lnTo>
                  <a:lnTo>
                    <a:pt x="9705" y="3465"/>
                  </a:lnTo>
                  <a:cubicBezTo>
                    <a:pt x="9705" y="3465"/>
                    <a:pt x="9766" y="3313"/>
                    <a:pt x="9766" y="3252"/>
                  </a:cubicBezTo>
                  <a:cubicBezTo>
                    <a:pt x="9796" y="3222"/>
                    <a:pt x="9796" y="3222"/>
                    <a:pt x="9766" y="3161"/>
                  </a:cubicBezTo>
                  <a:cubicBezTo>
                    <a:pt x="9735" y="3100"/>
                    <a:pt x="9766" y="3070"/>
                    <a:pt x="9796" y="3040"/>
                  </a:cubicBezTo>
                  <a:cubicBezTo>
                    <a:pt x="9857" y="3009"/>
                    <a:pt x="9766" y="2948"/>
                    <a:pt x="9796" y="2918"/>
                  </a:cubicBezTo>
                  <a:lnTo>
                    <a:pt x="9918" y="2796"/>
                  </a:lnTo>
                  <a:cubicBezTo>
                    <a:pt x="9948" y="2766"/>
                    <a:pt x="9948" y="2705"/>
                    <a:pt x="10039" y="2644"/>
                  </a:cubicBezTo>
                  <a:cubicBezTo>
                    <a:pt x="10070" y="2614"/>
                    <a:pt x="10100" y="2584"/>
                    <a:pt x="10070" y="2553"/>
                  </a:cubicBezTo>
                  <a:cubicBezTo>
                    <a:pt x="10039" y="2493"/>
                    <a:pt x="10009" y="2493"/>
                    <a:pt x="9918" y="2493"/>
                  </a:cubicBezTo>
                  <a:cubicBezTo>
                    <a:pt x="9857" y="2493"/>
                    <a:pt x="9796" y="2553"/>
                    <a:pt x="9766" y="2553"/>
                  </a:cubicBezTo>
                  <a:lnTo>
                    <a:pt x="9674" y="2462"/>
                  </a:lnTo>
                  <a:cubicBezTo>
                    <a:pt x="9664" y="2452"/>
                    <a:pt x="9654" y="2449"/>
                    <a:pt x="9642" y="2449"/>
                  </a:cubicBezTo>
                  <a:cubicBezTo>
                    <a:pt x="9617" y="2449"/>
                    <a:pt x="9583" y="2462"/>
                    <a:pt x="9522" y="2462"/>
                  </a:cubicBezTo>
                  <a:cubicBezTo>
                    <a:pt x="9462" y="2462"/>
                    <a:pt x="9370" y="2493"/>
                    <a:pt x="9340" y="2493"/>
                  </a:cubicBezTo>
                  <a:lnTo>
                    <a:pt x="9188" y="2493"/>
                  </a:lnTo>
                  <a:lnTo>
                    <a:pt x="9036" y="2553"/>
                  </a:lnTo>
                  <a:cubicBezTo>
                    <a:pt x="9036" y="2553"/>
                    <a:pt x="9006" y="2493"/>
                    <a:pt x="9006" y="2462"/>
                  </a:cubicBezTo>
                  <a:cubicBezTo>
                    <a:pt x="9006" y="2432"/>
                    <a:pt x="8975" y="2401"/>
                    <a:pt x="8975" y="2341"/>
                  </a:cubicBezTo>
                  <a:cubicBezTo>
                    <a:pt x="8975" y="2310"/>
                    <a:pt x="8975" y="2249"/>
                    <a:pt x="8915" y="2249"/>
                  </a:cubicBezTo>
                  <a:lnTo>
                    <a:pt x="8823" y="2249"/>
                  </a:lnTo>
                  <a:cubicBezTo>
                    <a:pt x="8793" y="2249"/>
                    <a:pt x="8732" y="2189"/>
                    <a:pt x="8702" y="2158"/>
                  </a:cubicBezTo>
                  <a:cubicBezTo>
                    <a:pt x="8671" y="2128"/>
                    <a:pt x="8580" y="2097"/>
                    <a:pt x="8519" y="2097"/>
                  </a:cubicBezTo>
                  <a:cubicBezTo>
                    <a:pt x="8507" y="2097"/>
                    <a:pt x="8485" y="2102"/>
                    <a:pt x="8463" y="2102"/>
                  </a:cubicBezTo>
                  <a:cubicBezTo>
                    <a:pt x="8431" y="2102"/>
                    <a:pt x="8398" y="2091"/>
                    <a:pt x="8398" y="2037"/>
                  </a:cubicBezTo>
                  <a:cubicBezTo>
                    <a:pt x="8398" y="2006"/>
                    <a:pt x="8428" y="1945"/>
                    <a:pt x="8398" y="1945"/>
                  </a:cubicBezTo>
                  <a:cubicBezTo>
                    <a:pt x="3249" y="5024"/>
                    <a:pt x="0" y="11926"/>
                    <a:pt x="696" y="17877"/>
                  </a:cubicBezTo>
                  <a:lnTo>
                    <a:pt x="696" y="17877"/>
                  </a:lnTo>
                  <a:cubicBezTo>
                    <a:pt x="705" y="17867"/>
                    <a:pt x="719" y="17855"/>
                    <a:pt x="738" y="17842"/>
                  </a:cubicBezTo>
                  <a:cubicBezTo>
                    <a:pt x="768" y="17812"/>
                    <a:pt x="829" y="17751"/>
                    <a:pt x="799" y="17690"/>
                  </a:cubicBezTo>
                  <a:cubicBezTo>
                    <a:pt x="768" y="17660"/>
                    <a:pt x="677" y="17508"/>
                    <a:pt x="738" y="17508"/>
                  </a:cubicBezTo>
                  <a:cubicBezTo>
                    <a:pt x="758" y="17508"/>
                    <a:pt x="779" y="17548"/>
                    <a:pt x="799" y="17548"/>
                  </a:cubicBezTo>
                  <a:cubicBezTo>
                    <a:pt x="809" y="17548"/>
                    <a:pt x="819" y="17538"/>
                    <a:pt x="829" y="17508"/>
                  </a:cubicBezTo>
                  <a:cubicBezTo>
                    <a:pt x="890" y="17447"/>
                    <a:pt x="920" y="17386"/>
                    <a:pt x="920" y="17326"/>
                  </a:cubicBezTo>
                  <a:cubicBezTo>
                    <a:pt x="890" y="17234"/>
                    <a:pt x="920" y="17082"/>
                    <a:pt x="920" y="17022"/>
                  </a:cubicBezTo>
                  <a:cubicBezTo>
                    <a:pt x="920" y="16930"/>
                    <a:pt x="920" y="16900"/>
                    <a:pt x="890" y="16839"/>
                  </a:cubicBezTo>
                  <a:cubicBezTo>
                    <a:pt x="829" y="16748"/>
                    <a:pt x="799" y="16748"/>
                    <a:pt x="829" y="16687"/>
                  </a:cubicBezTo>
                  <a:cubicBezTo>
                    <a:pt x="890" y="16596"/>
                    <a:pt x="890" y="16566"/>
                    <a:pt x="890" y="16535"/>
                  </a:cubicBezTo>
                  <a:cubicBezTo>
                    <a:pt x="890" y="16505"/>
                    <a:pt x="905" y="16505"/>
                    <a:pt x="920" y="16505"/>
                  </a:cubicBezTo>
                  <a:cubicBezTo>
                    <a:pt x="936" y="16505"/>
                    <a:pt x="951" y="16505"/>
                    <a:pt x="951" y="16474"/>
                  </a:cubicBezTo>
                  <a:cubicBezTo>
                    <a:pt x="951" y="16444"/>
                    <a:pt x="981" y="16383"/>
                    <a:pt x="981" y="16383"/>
                  </a:cubicBezTo>
                  <a:cubicBezTo>
                    <a:pt x="951" y="16322"/>
                    <a:pt x="981" y="16262"/>
                    <a:pt x="981" y="16262"/>
                  </a:cubicBezTo>
                  <a:cubicBezTo>
                    <a:pt x="981" y="16231"/>
                    <a:pt x="1042" y="16171"/>
                    <a:pt x="1042" y="16140"/>
                  </a:cubicBezTo>
                  <a:cubicBezTo>
                    <a:pt x="1042" y="16110"/>
                    <a:pt x="1042" y="16079"/>
                    <a:pt x="1072" y="16079"/>
                  </a:cubicBezTo>
                  <a:lnTo>
                    <a:pt x="1194" y="16079"/>
                  </a:lnTo>
                  <a:cubicBezTo>
                    <a:pt x="1224" y="16019"/>
                    <a:pt x="1255" y="16019"/>
                    <a:pt x="1255" y="15988"/>
                  </a:cubicBezTo>
                  <a:cubicBezTo>
                    <a:pt x="1255" y="15958"/>
                    <a:pt x="1285" y="15867"/>
                    <a:pt x="1285" y="15867"/>
                  </a:cubicBezTo>
                  <a:cubicBezTo>
                    <a:pt x="1285" y="15867"/>
                    <a:pt x="1407" y="15927"/>
                    <a:pt x="1407" y="15958"/>
                  </a:cubicBezTo>
                  <a:cubicBezTo>
                    <a:pt x="1407" y="15975"/>
                    <a:pt x="1417" y="15993"/>
                    <a:pt x="1443" y="15993"/>
                  </a:cubicBezTo>
                  <a:cubicBezTo>
                    <a:pt x="1462" y="15993"/>
                    <a:pt x="1490" y="15983"/>
                    <a:pt x="1528" y="15958"/>
                  </a:cubicBezTo>
                  <a:cubicBezTo>
                    <a:pt x="1589" y="15867"/>
                    <a:pt x="1620" y="15867"/>
                    <a:pt x="1620" y="15836"/>
                  </a:cubicBezTo>
                  <a:cubicBezTo>
                    <a:pt x="1620" y="15806"/>
                    <a:pt x="1680" y="15775"/>
                    <a:pt x="1711" y="15715"/>
                  </a:cubicBezTo>
                  <a:cubicBezTo>
                    <a:pt x="1741" y="15684"/>
                    <a:pt x="1772" y="15715"/>
                    <a:pt x="1772" y="15654"/>
                  </a:cubicBezTo>
                  <a:lnTo>
                    <a:pt x="1772" y="15532"/>
                  </a:lnTo>
                  <a:cubicBezTo>
                    <a:pt x="1772" y="15532"/>
                    <a:pt x="1832" y="15502"/>
                    <a:pt x="1832" y="15471"/>
                  </a:cubicBezTo>
                  <a:cubicBezTo>
                    <a:pt x="1832" y="15422"/>
                    <a:pt x="1832" y="15372"/>
                    <a:pt x="1849" y="15372"/>
                  </a:cubicBezTo>
                  <a:cubicBezTo>
                    <a:pt x="1853" y="15372"/>
                    <a:pt x="1857" y="15375"/>
                    <a:pt x="1863" y="15380"/>
                  </a:cubicBezTo>
                  <a:cubicBezTo>
                    <a:pt x="1893" y="15380"/>
                    <a:pt x="1893" y="15380"/>
                    <a:pt x="1893" y="15411"/>
                  </a:cubicBezTo>
                  <a:cubicBezTo>
                    <a:pt x="1893" y="15411"/>
                    <a:pt x="2015" y="15471"/>
                    <a:pt x="2045" y="15471"/>
                  </a:cubicBezTo>
                  <a:lnTo>
                    <a:pt x="2167" y="15350"/>
                  </a:lnTo>
                  <a:cubicBezTo>
                    <a:pt x="2197" y="15319"/>
                    <a:pt x="2227" y="15319"/>
                    <a:pt x="2288" y="15319"/>
                  </a:cubicBezTo>
                  <a:cubicBezTo>
                    <a:pt x="2319" y="15319"/>
                    <a:pt x="2440" y="15319"/>
                    <a:pt x="2471" y="15350"/>
                  </a:cubicBezTo>
                  <a:cubicBezTo>
                    <a:pt x="2531" y="15380"/>
                    <a:pt x="2349" y="15380"/>
                    <a:pt x="2531" y="15380"/>
                  </a:cubicBezTo>
                  <a:cubicBezTo>
                    <a:pt x="2582" y="15390"/>
                    <a:pt x="2612" y="15394"/>
                    <a:pt x="2634" y="15394"/>
                  </a:cubicBezTo>
                  <a:cubicBezTo>
                    <a:pt x="2677" y="15394"/>
                    <a:pt x="2683" y="15380"/>
                    <a:pt x="2744" y="15380"/>
                  </a:cubicBezTo>
                  <a:cubicBezTo>
                    <a:pt x="2785" y="15380"/>
                    <a:pt x="2812" y="15394"/>
                    <a:pt x="2825" y="15394"/>
                  </a:cubicBezTo>
                  <a:cubicBezTo>
                    <a:pt x="2832" y="15394"/>
                    <a:pt x="2835" y="15390"/>
                    <a:pt x="2835" y="15380"/>
                  </a:cubicBezTo>
                  <a:cubicBezTo>
                    <a:pt x="2882" y="15357"/>
                    <a:pt x="2858" y="15299"/>
                    <a:pt x="2870" y="15299"/>
                  </a:cubicBezTo>
                  <a:lnTo>
                    <a:pt x="2870" y="15299"/>
                  </a:lnTo>
                  <a:cubicBezTo>
                    <a:pt x="2874" y="15299"/>
                    <a:pt x="2882" y="15305"/>
                    <a:pt x="2896" y="15319"/>
                  </a:cubicBezTo>
                  <a:cubicBezTo>
                    <a:pt x="2927" y="15319"/>
                    <a:pt x="3048" y="15411"/>
                    <a:pt x="3079" y="15471"/>
                  </a:cubicBezTo>
                  <a:cubicBezTo>
                    <a:pt x="3079" y="15502"/>
                    <a:pt x="3139" y="15532"/>
                    <a:pt x="3109" y="15563"/>
                  </a:cubicBezTo>
                  <a:cubicBezTo>
                    <a:pt x="3109" y="15623"/>
                    <a:pt x="3109" y="15623"/>
                    <a:pt x="3200" y="15623"/>
                  </a:cubicBezTo>
                  <a:cubicBezTo>
                    <a:pt x="3241" y="15623"/>
                    <a:pt x="3295" y="15637"/>
                    <a:pt x="3326" y="15637"/>
                  </a:cubicBezTo>
                  <a:cubicBezTo>
                    <a:pt x="3342" y="15637"/>
                    <a:pt x="3352" y="15634"/>
                    <a:pt x="3352" y="15623"/>
                  </a:cubicBezTo>
                  <a:cubicBezTo>
                    <a:pt x="3352" y="15574"/>
                    <a:pt x="3352" y="15524"/>
                    <a:pt x="3369" y="15524"/>
                  </a:cubicBezTo>
                  <a:cubicBezTo>
                    <a:pt x="3372" y="15524"/>
                    <a:pt x="3377" y="15527"/>
                    <a:pt x="3383" y="15532"/>
                  </a:cubicBezTo>
                  <a:cubicBezTo>
                    <a:pt x="3406" y="15568"/>
                    <a:pt x="3430" y="15580"/>
                    <a:pt x="3450" y="15580"/>
                  </a:cubicBezTo>
                  <a:cubicBezTo>
                    <a:pt x="3482" y="15580"/>
                    <a:pt x="3504" y="15551"/>
                    <a:pt x="3504" y="15532"/>
                  </a:cubicBezTo>
                  <a:cubicBezTo>
                    <a:pt x="3504" y="15502"/>
                    <a:pt x="3443" y="15411"/>
                    <a:pt x="3534" y="15411"/>
                  </a:cubicBezTo>
                  <a:cubicBezTo>
                    <a:pt x="3595" y="15411"/>
                    <a:pt x="3595" y="15502"/>
                    <a:pt x="3656" y="15532"/>
                  </a:cubicBezTo>
                  <a:cubicBezTo>
                    <a:pt x="3663" y="15539"/>
                    <a:pt x="3675" y="15541"/>
                    <a:pt x="3688" y="15541"/>
                  </a:cubicBezTo>
                  <a:cubicBezTo>
                    <a:pt x="3711" y="15541"/>
                    <a:pt x="3739" y="15534"/>
                    <a:pt x="3754" y="15534"/>
                  </a:cubicBezTo>
                  <a:cubicBezTo>
                    <a:pt x="3767" y="15534"/>
                    <a:pt x="3770" y="15540"/>
                    <a:pt x="3747" y="15563"/>
                  </a:cubicBezTo>
                  <a:cubicBezTo>
                    <a:pt x="3697" y="15638"/>
                    <a:pt x="3668" y="15692"/>
                    <a:pt x="3693" y="15692"/>
                  </a:cubicBezTo>
                  <a:cubicBezTo>
                    <a:pt x="3698" y="15692"/>
                    <a:pt x="3706" y="15690"/>
                    <a:pt x="3717" y="15684"/>
                  </a:cubicBezTo>
                  <a:cubicBezTo>
                    <a:pt x="3808" y="15684"/>
                    <a:pt x="3869" y="15623"/>
                    <a:pt x="3869" y="15623"/>
                  </a:cubicBezTo>
                  <a:cubicBezTo>
                    <a:pt x="3960" y="15563"/>
                    <a:pt x="4021" y="15502"/>
                    <a:pt x="3990" y="15471"/>
                  </a:cubicBezTo>
                  <a:cubicBezTo>
                    <a:pt x="3960" y="15411"/>
                    <a:pt x="3960" y="15380"/>
                    <a:pt x="3869" y="15380"/>
                  </a:cubicBezTo>
                  <a:lnTo>
                    <a:pt x="3747" y="15380"/>
                  </a:lnTo>
                  <a:cubicBezTo>
                    <a:pt x="3747" y="15380"/>
                    <a:pt x="3686" y="15350"/>
                    <a:pt x="3717" y="15350"/>
                  </a:cubicBezTo>
                  <a:cubicBezTo>
                    <a:pt x="3747" y="15319"/>
                    <a:pt x="3808" y="15228"/>
                    <a:pt x="3808" y="15228"/>
                  </a:cubicBezTo>
                  <a:cubicBezTo>
                    <a:pt x="3808" y="15228"/>
                    <a:pt x="3869" y="15198"/>
                    <a:pt x="3808" y="15198"/>
                  </a:cubicBezTo>
                  <a:cubicBezTo>
                    <a:pt x="3747" y="15198"/>
                    <a:pt x="3686" y="15167"/>
                    <a:pt x="3686" y="15167"/>
                  </a:cubicBezTo>
                  <a:cubicBezTo>
                    <a:pt x="3686" y="15167"/>
                    <a:pt x="3709" y="15100"/>
                    <a:pt x="3677" y="15100"/>
                  </a:cubicBezTo>
                  <a:cubicBezTo>
                    <a:pt x="3672" y="15100"/>
                    <a:pt x="3665" y="15102"/>
                    <a:pt x="3656" y="15107"/>
                  </a:cubicBezTo>
                  <a:lnTo>
                    <a:pt x="3534" y="15107"/>
                  </a:lnTo>
                  <a:cubicBezTo>
                    <a:pt x="3504" y="15107"/>
                    <a:pt x="3504" y="15076"/>
                    <a:pt x="3504" y="15076"/>
                  </a:cubicBezTo>
                  <a:cubicBezTo>
                    <a:pt x="3504" y="15076"/>
                    <a:pt x="3504" y="15015"/>
                    <a:pt x="3534" y="15015"/>
                  </a:cubicBezTo>
                  <a:cubicBezTo>
                    <a:pt x="3555" y="15015"/>
                    <a:pt x="3575" y="14988"/>
                    <a:pt x="3586" y="14988"/>
                  </a:cubicBezTo>
                  <a:cubicBezTo>
                    <a:pt x="3592" y="14988"/>
                    <a:pt x="3595" y="14995"/>
                    <a:pt x="3595" y="15015"/>
                  </a:cubicBezTo>
                  <a:cubicBezTo>
                    <a:pt x="3595" y="15031"/>
                    <a:pt x="3588" y="15031"/>
                    <a:pt x="3584" y="15031"/>
                  </a:cubicBezTo>
                  <a:cubicBezTo>
                    <a:pt x="3580" y="15031"/>
                    <a:pt x="3580" y="15031"/>
                    <a:pt x="3595" y="15046"/>
                  </a:cubicBezTo>
                  <a:cubicBezTo>
                    <a:pt x="3656" y="15076"/>
                    <a:pt x="3686" y="15107"/>
                    <a:pt x="3717" y="15107"/>
                  </a:cubicBezTo>
                  <a:lnTo>
                    <a:pt x="3747" y="15107"/>
                  </a:lnTo>
                  <a:cubicBezTo>
                    <a:pt x="3838" y="15107"/>
                    <a:pt x="3808" y="15076"/>
                    <a:pt x="3869" y="15046"/>
                  </a:cubicBezTo>
                  <a:cubicBezTo>
                    <a:pt x="3960" y="15015"/>
                    <a:pt x="3990" y="15015"/>
                    <a:pt x="4051" y="15015"/>
                  </a:cubicBezTo>
                  <a:cubicBezTo>
                    <a:pt x="4082" y="15026"/>
                    <a:pt x="4102" y="15029"/>
                    <a:pt x="4117" y="15029"/>
                  </a:cubicBezTo>
                  <a:cubicBezTo>
                    <a:pt x="4146" y="15029"/>
                    <a:pt x="4153" y="15015"/>
                    <a:pt x="4173" y="15015"/>
                  </a:cubicBezTo>
                  <a:lnTo>
                    <a:pt x="4264" y="15015"/>
                  </a:lnTo>
                  <a:lnTo>
                    <a:pt x="4325" y="14924"/>
                  </a:lnTo>
                  <a:lnTo>
                    <a:pt x="4355" y="15076"/>
                  </a:lnTo>
                  <a:cubicBezTo>
                    <a:pt x="4355" y="15076"/>
                    <a:pt x="4507" y="15046"/>
                    <a:pt x="4507" y="15015"/>
                  </a:cubicBezTo>
                  <a:cubicBezTo>
                    <a:pt x="4507" y="14966"/>
                    <a:pt x="4568" y="14916"/>
                    <a:pt x="4607" y="14916"/>
                  </a:cubicBezTo>
                  <a:cubicBezTo>
                    <a:pt x="4616" y="14916"/>
                    <a:pt x="4623" y="14919"/>
                    <a:pt x="4629" y="14924"/>
                  </a:cubicBezTo>
                  <a:cubicBezTo>
                    <a:pt x="4707" y="14950"/>
                    <a:pt x="4763" y="15022"/>
                    <a:pt x="4835" y="15022"/>
                  </a:cubicBezTo>
                  <a:cubicBezTo>
                    <a:pt x="4847" y="15022"/>
                    <a:pt x="4859" y="15020"/>
                    <a:pt x="4872" y="15015"/>
                  </a:cubicBezTo>
                  <a:cubicBezTo>
                    <a:pt x="4916" y="14971"/>
                    <a:pt x="4977" y="14943"/>
                    <a:pt x="5007" y="14943"/>
                  </a:cubicBezTo>
                  <a:cubicBezTo>
                    <a:pt x="5017" y="14943"/>
                    <a:pt x="5024" y="14947"/>
                    <a:pt x="5024" y="14955"/>
                  </a:cubicBezTo>
                  <a:cubicBezTo>
                    <a:pt x="5054" y="15015"/>
                    <a:pt x="5085" y="15015"/>
                    <a:pt x="5115" y="15046"/>
                  </a:cubicBezTo>
                  <a:cubicBezTo>
                    <a:pt x="5176" y="15076"/>
                    <a:pt x="5176" y="15076"/>
                    <a:pt x="5176" y="15137"/>
                  </a:cubicBezTo>
                  <a:cubicBezTo>
                    <a:pt x="5176" y="15198"/>
                    <a:pt x="5267" y="15259"/>
                    <a:pt x="5267" y="15289"/>
                  </a:cubicBezTo>
                  <a:cubicBezTo>
                    <a:pt x="5237" y="15350"/>
                    <a:pt x="5237" y="15380"/>
                    <a:pt x="5267" y="15411"/>
                  </a:cubicBezTo>
                  <a:cubicBezTo>
                    <a:pt x="5297" y="15426"/>
                    <a:pt x="5351" y="15433"/>
                    <a:pt x="5400" y="15433"/>
                  </a:cubicBezTo>
                  <a:cubicBezTo>
                    <a:pt x="5449" y="15433"/>
                    <a:pt x="5495" y="15426"/>
                    <a:pt x="5510" y="15411"/>
                  </a:cubicBezTo>
                  <a:cubicBezTo>
                    <a:pt x="5541" y="15380"/>
                    <a:pt x="5662" y="15350"/>
                    <a:pt x="5662" y="15289"/>
                  </a:cubicBezTo>
                  <a:cubicBezTo>
                    <a:pt x="5662" y="15259"/>
                    <a:pt x="5723" y="15198"/>
                    <a:pt x="5784" y="15198"/>
                  </a:cubicBezTo>
                  <a:lnTo>
                    <a:pt x="5936" y="15198"/>
                  </a:lnTo>
                  <a:cubicBezTo>
                    <a:pt x="5936" y="15198"/>
                    <a:pt x="5966" y="15350"/>
                    <a:pt x="5997" y="15411"/>
                  </a:cubicBezTo>
                  <a:cubicBezTo>
                    <a:pt x="6027" y="15502"/>
                    <a:pt x="6027" y="15563"/>
                    <a:pt x="6118" y="15623"/>
                  </a:cubicBezTo>
                  <a:cubicBezTo>
                    <a:pt x="6179" y="15654"/>
                    <a:pt x="6270" y="15654"/>
                    <a:pt x="6301" y="15684"/>
                  </a:cubicBezTo>
                  <a:cubicBezTo>
                    <a:pt x="6331" y="15684"/>
                    <a:pt x="6452" y="15684"/>
                    <a:pt x="6422" y="15775"/>
                  </a:cubicBezTo>
                  <a:cubicBezTo>
                    <a:pt x="6392" y="15867"/>
                    <a:pt x="6392" y="15867"/>
                    <a:pt x="6392" y="15927"/>
                  </a:cubicBezTo>
                  <a:cubicBezTo>
                    <a:pt x="6392" y="15958"/>
                    <a:pt x="6422" y="16019"/>
                    <a:pt x="6392" y="16110"/>
                  </a:cubicBezTo>
                  <a:cubicBezTo>
                    <a:pt x="6331" y="16171"/>
                    <a:pt x="6331" y="16231"/>
                    <a:pt x="6301" y="16231"/>
                  </a:cubicBezTo>
                  <a:cubicBezTo>
                    <a:pt x="6270" y="16231"/>
                    <a:pt x="6240" y="16292"/>
                    <a:pt x="6240" y="16292"/>
                  </a:cubicBezTo>
                  <a:cubicBezTo>
                    <a:pt x="6240" y="16292"/>
                    <a:pt x="6179" y="16414"/>
                    <a:pt x="6240" y="16414"/>
                  </a:cubicBezTo>
                  <a:cubicBezTo>
                    <a:pt x="6260" y="16414"/>
                    <a:pt x="6321" y="16373"/>
                    <a:pt x="6359" y="16373"/>
                  </a:cubicBezTo>
                  <a:cubicBezTo>
                    <a:pt x="6378" y="16373"/>
                    <a:pt x="6392" y="16383"/>
                    <a:pt x="6392" y="16414"/>
                  </a:cubicBezTo>
                  <a:lnTo>
                    <a:pt x="6392" y="16535"/>
                  </a:lnTo>
                  <a:cubicBezTo>
                    <a:pt x="6392" y="16566"/>
                    <a:pt x="6331" y="16566"/>
                    <a:pt x="6331" y="16626"/>
                  </a:cubicBezTo>
                  <a:cubicBezTo>
                    <a:pt x="6331" y="16657"/>
                    <a:pt x="6392" y="16718"/>
                    <a:pt x="6392" y="16748"/>
                  </a:cubicBezTo>
                  <a:cubicBezTo>
                    <a:pt x="6392" y="16778"/>
                    <a:pt x="6452" y="16778"/>
                    <a:pt x="6483" y="16809"/>
                  </a:cubicBezTo>
                  <a:cubicBezTo>
                    <a:pt x="6544" y="16870"/>
                    <a:pt x="6483" y="16870"/>
                    <a:pt x="6483" y="16900"/>
                  </a:cubicBezTo>
                  <a:cubicBezTo>
                    <a:pt x="6483" y="16930"/>
                    <a:pt x="6574" y="17022"/>
                    <a:pt x="6544" y="17022"/>
                  </a:cubicBezTo>
                  <a:cubicBezTo>
                    <a:pt x="6483" y="17052"/>
                    <a:pt x="6604" y="17082"/>
                    <a:pt x="6604" y="17082"/>
                  </a:cubicBezTo>
                  <a:lnTo>
                    <a:pt x="6635" y="17174"/>
                  </a:lnTo>
                  <a:lnTo>
                    <a:pt x="6696" y="17295"/>
                  </a:lnTo>
                  <a:cubicBezTo>
                    <a:pt x="6696" y="17295"/>
                    <a:pt x="6756" y="17295"/>
                    <a:pt x="6756" y="17326"/>
                  </a:cubicBezTo>
                  <a:lnTo>
                    <a:pt x="6878" y="17417"/>
                  </a:lnTo>
                  <a:lnTo>
                    <a:pt x="6908" y="17538"/>
                  </a:lnTo>
                  <a:lnTo>
                    <a:pt x="7000" y="17630"/>
                  </a:lnTo>
                  <a:cubicBezTo>
                    <a:pt x="7091" y="17660"/>
                    <a:pt x="7182" y="17660"/>
                    <a:pt x="7182" y="17660"/>
                  </a:cubicBezTo>
                  <a:cubicBezTo>
                    <a:pt x="7182" y="17660"/>
                    <a:pt x="7304" y="17569"/>
                    <a:pt x="7334" y="17569"/>
                  </a:cubicBezTo>
                  <a:cubicBezTo>
                    <a:pt x="7364" y="17569"/>
                    <a:pt x="7334" y="17569"/>
                    <a:pt x="7364" y="17508"/>
                  </a:cubicBezTo>
                  <a:cubicBezTo>
                    <a:pt x="7395" y="17417"/>
                    <a:pt x="7456" y="17326"/>
                    <a:pt x="7456" y="17265"/>
                  </a:cubicBezTo>
                  <a:cubicBezTo>
                    <a:pt x="7456" y="17234"/>
                    <a:pt x="7486" y="17265"/>
                    <a:pt x="7486" y="17113"/>
                  </a:cubicBezTo>
                  <a:lnTo>
                    <a:pt x="7486" y="16961"/>
                  </a:lnTo>
                  <a:lnTo>
                    <a:pt x="7486" y="16748"/>
                  </a:lnTo>
                  <a:cubicBezTo>
                    <a:pt x="7486" y="16748"/>
                    <a:pt x="7486" y="16626"/>
                    <a:pt x="7456" y="16626"/>
                  </a:cubicBezTo>
                  <a:cubicBezTo>
                    <a:pt x="7395" y="16626"/>
                    <a:pt x="7364" y="16566"/>
                    <a:pt x="7364" y="16535"/>
                  </a:cubicBezTo>
                  <a:cubicBezTo>
                    <a:pt x="7364" y="16474"/>
                    <a:pt x="7334" y="16444"/>
                    <a:pt x="7364" y="16414"/>
                  </a:cubicBezTo>
                  <a:cubicBezTo>
                    <a:pt x="7395" y="16383"/>
                    <a:pt x="7364" y="16262"/>
                    <a:pt x="7364" y="16262"/>
                  </a:cubicBezTo>
                  <a:lnTo>
                    <a:pt x="7243" y="16140"/>
                  </a:lnTo>
                  <a:cubicBezTo>
                    <a:pt x="7243" y="16140"/>
                    <a:pt x="7212" y="16079"/>
                    <a:pt x="7212" y="16019"/>
                  </a:cubicBezTo>
                  <a:lnTo>
                    <a:pt x="7212" y="15958"/>
                  </a:lnTo>
                  <a:cubicBezTo>
                    <a:pt x="7212" y="15927"/>
                    <a:pt x="7182" y="15836"/>
                    <a:pt x="7212" y="15836"/>
                  </a:cubicBezTo>
                  <a:cubicBezTo>
                    <a:pt x="7243" y="15836"/>
                    <a:pt x="7334" y="15836"/>
                    <a:pt x="7304" y="15806"/>
                  </a:cubicBezTo>
                  <a:cubicBezTo>
                    <a:pt x="7243" y="15775"/>
                    <a:pt x="7243" y="15684"/>
                    <a:pt x="7243" y="15684"/>
                  </a:cubicBezTo>
                  <a:cubicBezTo>
                    <a:pt x="7212" y="15684"/>
                    <a:pt x="7152" y="15654"/>
                    <a:pt x="7152" y="15654"/>
                  </a:cubicBezTo>
                  <a:cubicBezTo>
                    <a:pt x="7152" y="15654"/>
                    <a:pt x="7091" y="15623"/>
                    <a:pt x="7091" y="15563"/>
                  </a:cubicBezTo>
                  <a:cubicBezTo>
                    <a:pt x="7091" y="15532"/>
                    <a:pt x="7060" y="15471"/>
                    <a:pt x="7091" y="15411"/>
                  </a:cubicBezTo>
                  <a:cubicBezTo>
                    <a:pt x="7152" y="15380"/>
                    <a:pt x="7152" y="15380"/>
                    <a:pt x="7091" y="15350"/>
                  </a:cubicBezTo>
                  <a:cubicBezTo>
                    <a:pt x="7060" y="15319"/>
                    <a:pt x="7030" y="15228"/>
                    <a:pt x="7030" y="15198"/>
                  </a:cubicBezTo>
                  <a:cubicBezTo>
                    <a:pt x="7030" y="15167"/>
                    <a:pt x="7000" y="15107"/>
                    <a:pt x="7000" y="15076"/>
                  </a:cubicBezTo>
                  <a:cubicBezTo>
                    <a:pt x="7000" y="15046"/>
                    <a:pt x="6939" y="14924"/>
                    <a:pt x="6939" y="14924"/>
                  </a:cubicBezTo>
                  <a:lnTo>
                    <a:pt x="6939" y="14772"/>
                  </a:lnTo>
                  <a:lnTo>
                    <a:pt x="6939" y="14651"/>
                  </a:lnTo>
                  <a:cubicBezTo>
                    <a:pt x="6939" y="14651"/>
                    <a:pt x="6961" y="14684"/>
                    <a:pt x="6978" y="14684"/>
                  </a:cubicBezTo>
                  <a:cubicBezTo>
                    <a:pt x="6990" y="14684"/>
                    <a:pt x="7000" y="14669"/>
                    <a:pt x="7000" y="14620"/>
                  </a:cubicBezTo>
                  <a:cubicBezTo>
                    <a:pt x="7000" y="14499"/>
                    <a:pt x="7030" y="14468"/>
                    <a:pt x="7060" y="14408"/>
                  </a:cubicBezTo>
                  <a:cubicBezTo>
                    <a:pt x="7091" y="14316"/>
                    <a:pt x="7152" y="14286"/>
                    <a:pt x="7152" y="14256"/>
                  </a:cubicBezTo>
                  <a:cubicBezTo>
                    <a:pt x="7152" y="14235"/>
                    <a:pt x="7155" y="14229"/>
                    <a:pt x="7161" y="14229"/>
                  </a:cubicBezTo>
                  <a:cubicBezTo>
                    <a:pt x="7172" y="14229"/>
                    <a:pt x="7192" y="14256"/>
                    <a:pt x="7212" y="14256"/>
                  </a:cubicBezTo>
                  <a:cubicBezTo>
                    <a:pt x="7243" y="14256"/>
                    <a:pt x="7243" y="14195"/>
                    <a:pt x="7304" y="14134"/>
                  </a:cubicBezTo>
                  <a:cubicBezTo>
                    <a:pt x="7334" y="14043"/>
                    <a:pt x="7304" y="14012"/>
                    <a:pt x="7364" y="14012"/>
                  </a:cubicBezTo>
                  <a:lnTo>
                    <a:pt x="7516" y="14012"/>
                  </a:lnTo>
                  <a:cubicBezTo>
                    <a:pt x="7516" y="14012"/>
                    <a:pt x="7608" y="13982"/>
                    <a:pt x="7668" y="13891"/>
                  </a:cubicBezTo>
                  <a:cubicBezTo>
                    <a:pt x="7759" y="13830"/>
                    <a:pt x="7759" y="13800"/>
                    <a:pt x="7790" y="13800"/>
                  </a:cubicBezTo>
                  <a:cubicBezTo>
                    <a:pt x="7820" y="13800"/>
                    <a:pt x="7881" y="13800"/>
                    <a:pt x="7911" y="13708"/>
                  </a:cubicBezTo>
                  <a:cubicBezTo>
                    <a:pt x="7972" y="13648"/>
                    <a:pt x="7972" y="13587"/>
                    <a:pt x="8033" y="13556"/>
                  </a:cubicBezTo>
                  <a:cubicBezTo>
                    <a:pt x="8063" y="13526"/>
                    <a:pt x="8063" y="13526"/>
                    <a:pt x="8124" y="13526"/>
                  </a:cubicBezTo>
                  <a:cubicBezTo>
                    <a:pt x="8155" y="13526"/>
                    <a:pt x="8215" y="13435"/>
                    <a:pt x="8246" y="13405"/>
                  </a:cubicBezTo>
                  <a:lnTo>
                    <a:pt x="8276" y="13344"/>
                  </a:lnTo>
                  <a:cubicBezTo>
                    <a:pt x="8276" y="13344"/>
                    <a:pt x="8367" y="13283"/>
                    <a:pt x="8428" y="13283"/>
                  </a:cubicBezTo>
                  <a:cubicBezTo>
                    <a:pt x="8519" y="13283"/>
                    <a:pt x="8550" y="13283"/>
                    <a:pt x="8580" y="13253"/>
                  </a:cubicBezTo>
                  <a:cubicBezTo>
                    <a:pt x="8671" y="13222"/>
                    <a:pt x="8611" y="13222"/>
                    <a:pt x="8702" y="13192"/>
                  </a:cubicBezTo>
                  <a:cubicBezTo>
                    <a:pt x="8793" y="13131"/>
                    <a:pt x="8702" y="13070"/>
                    <a:pt x="8823" y="13040"/>
                  </a:cubicBezTo>
                  <a:cubicBezTo>
                    <a:pt x="8915" y="12979"/>
                    <a:pt x="8884" y="12888"/>
                    <a:pt x="9006" y="12888"/>
                  </a:cubicBezTo>
                  <a:cubicBezTo>
                    <a:pt x="9097" y="12827"/>
                    <a:pt x="9279" y="12766"/>
                    <a:pt x="9310" y="12766"/>
                  </a:cubicBezTo>
                  <a:cubicBezTo>
                    <a:pt x="9370" y="12766"/>
                    <a:pt x="9462" y="12766"/>
                    <a:pt x="9492" y="12736"/>
                  </a:cubicBezTo>
                  <a:cubicBezTo>
                    <a:pt x="9522" y="12675"/>
                    <a:pt x="9462" y="12645"/>
                    <a:pt x="9431" y="12614"/>
                  </a:cubicBezTo>
                  <a:lnTo>
                    <a:pt x="9310" y="12493"/>
                  </a:lnTo>
                  <a:cubicBezTo>
                    <a:pt x="9310" y="12493"/>
                    <a:pt x="9323" y="12479"/>
                    <a:pt x="9341" y="12479"/>
                  </a:cubicBezTo>
                  <a:cubicBezTo>
                    <a:pt x="9350" y="12479"/>
                    <a:pt x="9360" y="12483"/>
                    <a:pt x="9370" y="12493"/>
                  </a:cubicBezTo>
                  <a:cubicBezTo>
                    <a:pt x="9412" y="12514"/>
                    <a:pt x="9454" y="12549"/>
                    <a:pt x="9496" y="12549"/>
                  </a:cubicBezTo>
                  <a:cubicBezTo>
                    <a:pt x="9515" y="12549"/>
                    <a:pt x="9534" y="12542"/>
                    <a:pt x="9553" y="12523"/>
                  </a:cubicBezTo>
                  <a:cubicBezTo>
                    <a:pt x="9583" y="12523"/>
                    <a:pt x="9644" y="12462"/>
                    <a:pt x="9644" y="12432"/>
                  </a:cubicBezTo>
                  <a:cubicBezTo>
                    <a:pt x="9654" y="12412"/>
                    <a:pt x="9668" y="12405"/>
                    <a:pt x="9682" y="12405"/>
                  </a:cubicBezTo>
                  <a:cubicBezTo>
                    <a:pt x="9712" y="12405"/>
                    <a:pt x="9745" y="12432"/>
                    <a:pt x="9766" y="12432"/>
                  </a:cubicBezTo>
                  <a:cubicBezTo>
                    <a:pt x="9857" y="12432"/>
                    <a:pt x="9887" y="12310"/>
                    <a:pt x="9857" y="12310"/>
                  </a:cubicBezTo>
                  <a:cubicBezTo>
                    <a:pt x="9796" y="12280"/>
                    <a:pt x="9766" y="12189"/>
                    <a:pt x="9644" y="12189"/>
                  </a:cubicBezTo>
                  <a:cubicBezTo>
                    <a:pt x="9553" y="12189"/>
                    <a:pt x="9431" y="12158"/>
                    <a:pt x="9492" y="12128"/>
                  </a:cubicBezTo>
                  <a:cubicBezTo>
                    <a:pt x="9538" y="12098"/>
                    <a:pt x="9568" y="12098"/>
                    <a:pt x="9595" y="12098"/>
                  </a:cubicBezTo>
                  <a:cubicBezTo>
                    <a:pt x="9621" y="12098"/>
                    <a:pt x="9644" y="12098"/>
                    <a:pt x="9674" y="12067"/>
                  </a:cubicBezTo>
                  <a:cubicBezTo>
                    <a:pt x="9766" y="12037"/>
                    <a:pt x="9766" y="11976"/>
                    <a:pt x="9766" y="11915"/>
                  </a:cubicBezTo>
                  <a:cubicBezTo>
                    <a:pt x="9766" y="11885"/>
                    <a:pt x="9674" y="11733"/>
                    <a:pt x="9766" y="11702"/>
                  </a:cubicBezTo>
                  <a:cubicBezTo>
                    <a:pt x="9735" y="11702"/>
                    <a:pt x="9614" y="11702"/>
                    <a:pt x="9583" y="11672"/>
                  </a:cubicBezTo>
                  <a:cubicBezTo>
                    <a:pt x="9492" y="11611"/>
                    <a:pt x="9462" y="11550"/>
                    <a:pt x="9492" y="11550"/>
                  </a:cubicBezTo>
                  <a:cubicBezTo>
                    <a:pt x="9522" y="11520"/>
                    <a:pt x="9522" y="11429"/>
                    <a:pt x="9583" y="11429"/>
                  </a:cubicBezTo>
                  <a:cubicBezTo>
                    <a:pt x="9614" y="11398"/>
                    <a:pt x="9644" y="11277"/>
                    <a:pt x="9644" y="11277"/>
                  </a:cubicBezTo>
                  <a:cubicBezTo>
                    <a:pt x="9644" y="11277"/>
                    <a:pt x="9735" y="11246"/>
                    <a:pt x="9674" y="11216"/>
                  </a:cubicBezTo>
                  <a:cubicBezTo>
                    <a:pt x="9614" y="11216"/>
                    <a:pt x="9492" y="11094"/>
                    <a:pt x="9462" y="11094"/>
                  </a:cubicBezTo>
                  <a:cubicBezTo>
                    <a:pt x="9431" y="11094"/>
                    <a:pt x="9279" y="10973"/>
                    <a:pt x="9340" y="10973"/>
                  </a:cubicBezTo>
                  <a:cubicBezTo>
                    <a:pt x="9431" y="10973"/>
                    <a:pt x="9492" y="10973"/>
                    <a:pt x="9553" y="11003"/>
                  </a:cubicBezTo>
                  <a:cubicBezTo>
                    <a:pt x="9563" y="11024"/>
                    <a:pt x="9573" y="11030"/>
                    <a:pt x="9582" y="11030"/>
                  </a:cubicBezTo>
                  <a:cubicBezTo>
                    <a:pt x="9600" y="11030"/>
                    <a:pt x="9614" y="11003"/>
                    <a:pt x="9614" y="11003"/>
                  </a:cubicBezTo>
                  <a:cubicBezTo>
                    <a:pt x="9614" y="10973"/>
                    <a:pt x="9614" y="11003"/>
                    <a:pt x="9583" y="10942"/>
                  </a:cubicBezTo>
                  <a:cubicBezTo>
                    <a:pt x="9553" y="10851"/>
                    <a:pt x="9583" y="10821"/>
                    <a:pt x="9644" y="10821"/>
                  </a:cubicBezTo>
                  <a:cubicBezTo>
                    <a:pt x="9735" y="10821"/>
                    <a:pt x="9735" y="10821"/>
                    <a:pt x="9735" y="10760"/>
                  </a:cubicBezTo>
                  <a:cubicBezTo>
                    <a:pt x="9735" y="10669"/>
                    <a:pt x="9735" y="10517"/>
                    <a:pt x="9766" y="10517"/>
                  </a:cubicBezTo>
                  <a:cubicBezTo>
                    <a:pt x="9796" y="10517"/>
                    <a:pt x="9887" y="10487"/>
                    <a:pt x="9887" y="10487"/>
                  </a:cubicBezTo>
                  <a:cubicBezTo>
                    <a:pt x="9887" y="10487"/>
                    <a:pt x="9937" y="10361"/>
                    <a:pt x="9947" y="10361"/>
                  </a:cubicBezTo>
                  <a:cubicBezTo>
                    <a:pt x="9947" y="10361"/>
                    <a:pt x="9948" y="10362"/>
                    <a:pt x="9948" y="10365"/>
                  </a:cubicBezTo>
                  <a:cubicBezTo>
                    <a:pt x="9948" y="10395"/>
                    <a:pt x="9887" y="10608"/>
                    <a:pt x="9857" y="10669"/>
                  </a:cubicBezTo>
                  <a:cubicBezTo>
                    <a:pt x="9857" y="10760"/>
                    <a:pt x="9887" y="10790"/>
                    <a:pt x="9857" y="10821"/>
                  </a:cubicBezTo>
                  <a:cubicBezTo>
                    <a:pt x="9796" y="10851"/>
                    <a:pt x="9887" y="10851"/>
                    <a:pt x="9766" y="10912"/>
                  </a:cubicBezTo>
                  <a:cubicBezTo>
                    <a:pt x="9756" y="10917"/>
                    <a:pt x="9746" y="10919"/>
                    <a:pt x="9736" y="10919"/>
                  </a:cubicBezTo>
                  <a:cubicBezTo>
                    <a:pt x="9704" y="10919"/>
                    <a:pt x="9673" y="10901"/>
                    <a:pt x="9667" y="10901"/>
                  </a:cubicBezTo>
                  <a:lnTo>
                    <a:pt x="9667" y="10901"/>
                  </a:lnTo>
                  <a:cubicBezTo>
                    <a:pt x="9663" y="10901"/>
                    <a:pt x="9672" y="10910"/>
                    <a:pt x="9705" y="10942"/>
                  </a:cubicBezTo>
                  <a:cubicBezTo>
                    <a:pt x="9766" y="11003"/>
                    <a:pt x="9766" y="11064"/>
                    <a:pt x="9796" y="11064"/>
                  </a:cubicBezTo>
                  <a:cubicBezTo>
                    <a:pt x="9857" y="11064"/>
                    <a:pt x="9887" y="11064"/>
                    <a:pt x="9887" y="11094"/>
                  </a:cubicBezTo>
                  <a:cubicBezTo>
                    <a:pt x="9887" y="11125"/>
                    <a:pt x="9918" y="11216"/>
                    <a:pt x="9918" y="11216"/>
                  </a:cubicBezTo>
                  <a:cubicBezTo>
                    <a:pt x="9918" y="11216"/>
                    <a:pt x="9887" y="11307"/>
                    <a:pt x="9857" y="11368"/>
                  </a:cubicBezTo>
                  <a:cubicBezTo>
                    <a:pt x="9766" y="11429"/>
                    <a:pt x="9766" y="11459"/>
                    <a:pt x="9766" y="11520"/>
                  </a:cubicBezTo>
                  <a:cubicBezTo>
                    <a:pt x="9766" y="11550"/>
                    <a:pt x="9857" y="11581"/>
                    <a:pt x="9857" y="11581"/>
                  </a:cubicBezTo>
                  <a:cubicBezTo>
                    <a:pt x="9857" y="11581"/>
                    <a:pt x="9887" y="11550"/>
                    <a:pt x="9887" y="11459"/>
                  </a:cubicBezTo>
                  <a:cubicBezTo>
                    <a:pt x="9887" y="11429"/>
                    <a:pt x="9948" y="11368"/>
                    <a:pt x="9948" y="11368"/>
                  </a:cubicBezTo>
                  <a:cubicBezTo>
                    <a:pt x="9948" y="11368"/>
                    <a:pt x="9978" y="11368"/>
                    <a:pt x="10039" y="11307"/>
                  </a:cubicBezTo>
                  <a:cubicBezTo>
                    <a:pt x="10070" y="11277"/>
                    <a:pt x="10130" y="11125"/>
                    <a:pt x="10130" y="11125"/>
                  </a:cubicBezTo>
                  <a:cubicBezTo>
                    <a:pt x="10130" y="11094"/>
                    <a:pt x="10100" y="11064"/>
                    <a:pt x="10191" y="11064"/>
                  </a:cubicBezTo>
                  <a:cubicBezTo>
                    <a:pt x="10252" y="11064"/>
                    <a:pt x="10282" y="11064"/>
                    <a:pt x="10282" y="10973"/>
                  </a:cubicBezTo>
                  <a:cubicBezTo>
                    <a:pt x="10282" y="10942"/>
                    <a:pt x="10252" y="10821"/>
                    <a:pt x="10252" y="10821"/>
                  </a:cubicBezTo>
                  <a:cubicBezTo>
                    <a:pt x="10252" y="10821"/>
                    <a:pt x="10222" y="10760"/>
                    <a:pt x="10252" y="10699"/>
                  </a:cubicBezTo>
                  <a:cubicBezTo>
                    <a:pt x="10282" y="10669"/>
                    <a:pt x="10222" y="10608"/>
                    <a:pt x="10222" y="10608"/>
                  </a:cubicBezTo>
                  <a:lnTo>
                    <a:pt x="10100" y="10456"/>
                  </a:lnTo>
                  <a:cubicBezTo>
                    <a:pt x="10100" y="10456"/>
                    <a:pt x="10113" y="10429"/>
                    <a:pt x="10140" y="10429"/>
                  </a:cubicBezTo>
                  <a:cubicBezTo>
                    <a:pt x="10154" y="10429"/>
                    <a:pt x="10171" y="10436"/>
                    <a:pt x="10191" y="10456"/>
                  </a:cubicBezTo>
                  <a:cubicBezTo>
                    <a:pt x="10222" y="10487"/>
                    <a:pt x="10313" y="10517"/>
                    <a:pt x="10343" y="10547"/>
                  </a:cubicBezTo>
                  <a:cubicBezTo>
                    <a:pt x="10366" y="10616"/>
                    <a:pt x="10389" y="10650"/>
                    <a:pt x="10437" y="10650"/>
                  </a:cubicBezTo>
                  <a:cubicBezTo>
                    <a:pt x="10453" y="10650"/>
                    <a:pt x="10472" y="10646"/>
                    <a:pt x="10495" y="10639"/>
                  </a:cubicBezTo>
                  <a:cubicBezTo>
                    <a:pt x="10526" y="10608"/>
                    <a:pt x="10677" y="10517"/>
                    <a:pt x="10677" y="10487"/>
                  </a:cubicBezTo>
                  <a:cubicBezTo>
                    <a:pt x="10677" y="10456"/>
                    <a:pt x="10708" y="10304"/>
                    <a:pt x="10799" y="10304"/>
                  </a:cubicBezTo>
                  <a:cubicBezTo>
                    <a:pt x="10860" y="10304"/>
                    <a:pt x="10921" y="10243"/>
                    <a:pt x="10921" y="10213"/>
                  </a:cubicBezTo>
                  <a:cubicBezTo>
                    <a:pt x="10921" y="10183"/>
                    <a:pt x="10860" y="10061"/>
                    <a:pt x="10921" y="10061"/>
                  </a:cubicBezTo>
                  <a:cubicBezTo>
                    <a:pt x="10951" y="10061"/>
                    <a:pt x="10981" y="10031"/>
                    <a:pt x="10981" y="10000"/>
                  </a:cubicBezTo>
                  <a:cubicBezTo>
                    <a:pt x="10981" y="9939"/>
                    <a:pt x="10981" y="9879"/>
                    <a:pt x="10951" y="9879"/>
                  </a:cubicBezTo>
                  <a:cubicBezTo>
                    <a:pt x="10921" y="9879"/>
                    <a:pt x="10799" y="9879"/>
                    <a:pt x="10829" y="9848"/>
                  </a:cubicBezTo>
                  <a:cubicBezTo>
                    <a:pt x="10854" y="9799"/>
                    <a:pt x="10899" y="9749"/>
                    <a:pt x="10915" y="9749"/>
                  </a:cubicBezTo>
                  <a:cubicBezTo>
                    <a:pt x="10919" y="9749"/>
                    <a:pt x="10921" y="9751"/>
                    <a:pt x="10921" y="9757"/>
                  </a:cubicBezTo>
                  <a:cubicBezTo>
                    <a:pt x="10951" y="9787"/>
                    <a:pt x="10981" y="9848"/>
                    <a:pt x="11012" y="9848"/>
                  </a:cubicBezTo>
                  <a:cubicBezTo>
                    <a:pt x="11103" y="9848"/>
                    <a:pt x="11103" y="9848"/>
                    <a:pt x="11164" y="9787"/>
                  </a:cubicBezTo>
                  <a:cubicBezTo>
                    <a:pt x="11194" y="9772"/>
                    <a:pt x="11225" y="9772"/>
                    <a:pt x="11251" y="9772"/>
                  </a:cubicBezTo>
                  <a:cubicBezTo>
                    <a:pt x="11278" y="9772"/>
                    <a:pt x="11301" y="9772"/>
                    <a:pt x="11316" y="9757"/>
                  </a:cubicBezTo>
                  <a:cubicBezTo>
                    <a:pt x="11407" y="9727"/>
                    <a:pt x="11589" y="9635"/>
                    <a:pt x="11620" y="9635"/>
                  </a:cubicBezTo>
                  <a:lnTo>
                    <a:pt x="11863" y="9635"/>
                  </a:lnTo>
                  <a:cubicBezTo>
                    <a:pt x="11863" y="9635"/>
                    <a:pt x="11924" y="9575"/>
                    <a:pt x="11984" y="9575"/>
                  </a:cubicBezTo>
                  <a:cubicBezTo>
                    <a:pt x="12015" y="9575"/>
                    <a:pt x="11893" y="9544"/>
                    <a:pt x="11863" y="9544"/>
                  </a:cubicBezTo>
                  <a:lnTo>
                    <a:pt x="11681" y="9544"/>
                  </a:lnTo>
                  <a:cubicBezTo>
                    <a:pt x="11620" y="9544"/>
                    <a:pt x="11468" y="9575"/>
                    <a:pt x="11437" y="9605"/>
                  </a:cubicBezTo>
                  <a:lnTo>
                    <a:pt x="11285" y="9605"/>
                  </a:lnTo>
                  <a:lnTo>
                    <a:pt x="11407" y="9544"/>
                  </a:lnTo>
                  <a:cubicBezTo>
                    <a:pt x="11437" y="9544"/>
                    <a:pt x="11437" y="9483"/>
                    <a:pt x="11559" y="9483"/>
                  </a:cubicBezTo>
                  <a:lnTo>
                    <a:pt x="12167" y="9483"/>
                  </a:lnTo>
                  <a:cubicBezTo>
                    <a:pt x="12167" y="9483"/>
                    <a:pt x="12197" y="9453"/>
                    <a:pt x="12288" y="9453"/>
                  </a:cubicBezTo>
                  <a:cubicBezTo>
                    <a:pt x="12349" y="9453"/>
                    <a:pt x="12380" y="9453"/>
                    <a:pt x="12380" y="9392"/>
                  </a:cubicBezTo>
                  <a:cubicBezTo>
                    <a:pt x="12380" y="9332"/>
                    <a:pt x="12471" y="9301"/>
                    <a:pt x="12471" y="9301"/>
                  </a:cubicBezTo>
                  <a:lnTo>
                    <a:pt x="12471" y="9301"/>
                  </a:lnTo>
                  <a:cubicBezTo>
                    <a:pt x="12471" y="9301"/>
                    <a:pt x="12440" y="9423"/>
                    <a:pt x="12501" y="9423"/>
                  </a:cubicBezTo>
                  <a:cubicBezTo>
                    <a:pt x="12532" y="9423"/>
                    <a:pt x="12623" y="9392"/>
                    <a:pt x="12623" y="9392"/>
                  </a:cubicBezTo>
                  <a:cubicBezTo>
                    <a:pt x="12649" y="9392"/>
                    <a:pt x="12630" y="9325"/>
                    <a:pt x="12663" y="9325"/>
                  </a:cubicBezTo>
                  <a:cubicBezTo>
                    <a:pt x="12668" y="9325"/>
                    <a:pt x="12675" y="9327"/>
                    <a:pt x="12684" y="9332"/>
                  </a:cubicBezTo>
                  <a:cubicBezTo>
                    <a:pt x="12775" y="9392"/>
                    <a:pt x="12836" y="9392"/>
                    <a:pt x="12896" y="9392"/>
                  </a:cubicBezTo>
                  <a:cubicBezTo>
                    <a:pt x="12927" y="9392"/>
                    <a:pt x="13109" y="9332"/>
                    <a:pt x="13109" y="9332"/>
                  </a:cubicBezTo>
                  <a:lnTo>
                    <a:pt x="13140" y="9271"/>
                  </a:lnTo>
                  <a:lnTo>
                    <a:pt x="12927" y="9271"/>
                  </a:lnTo>
                  <a:cubicBezTo>
                    <a:pt x="12866" y="9271"/>
                    <a:pt x="12873" y="9298"/>
                    <a:pt x="12866" y="9298"/>
                  </a:cubicBezTo>
                  <a:cubicBezTo>
                    <a:pt x="12863" y="9298"/>
                    <a:pt x="12856" y="9291"/>
                    <a:pt x="12836" y="9271"/>
                  </a:cubicBezTo>
                  <a:cubicBezTo>
                    <a:pt x="12805" y="9180"/>
                    <a:pt x="12775" y="9149"/>
                    <a:pt x="12775" y="9149"/>
                  </a:cubicBezTo>
                  <a:cubicBezTo>
                    <a:pt x="12775" y="9149"/>
                    <a:pt x="12744" y="9149"/>
                    <a:pt x="12744" y="9088"/>
                  </a:cubicBezTo>
                  <a:cubicBezTo>
                    <a:pt x="12744" y="8997"/>
                    <a:pt x="12684" y="8997"/>
                    <a:pt x="12684" y="8967"/>
                  </a:cubicBezTo>
                  <a:cubicBezTo>
                    <a:pt x="12653" y="8876"/>
                    <a:pt x="12775" y="8784"/>
                    <a:pt x="12775" y="8784"/>
                  </a:cubicBezTo>
                  <a:lnTo>
                    <a:pt x="12744" y="8572"/>
                  </a:lnTo>
                  <a:cubicBezTo>
                    <a:pt x="12744" y="8572"/>
                    <a:pt x="12653" y="8480"/>
                    <a:pt x="12836" y="8480"/>
                  </a:cubicBezTo>
                  <a:cubicBezTo>
                    <a:pt x="13048" y="8420"/>
                    <a:pt x="13079" y="8389"/>
                    <a:pt x="13109" y="8359"/>
                  </a:cubicBezTo>
                  <a:cubicBezTo>
                    <a:pt x="13140" y="8268"/>
                    <a:pt x="13140" y="8237"/>
                    <a:pt x="13200" y="8237"/>
                  </a:cubicBezTo>
                  <a:cubicBezTo>
                    <a:pt x="13221" y="8237"/>
                    <a:pt x="13254" y="8251"/>
                    <a:pt x="13293" y="8251"/>
                  </a:cubicBezTo>
                  <a:cubicBezTo>
                    <a:pt x="13312" y="8251"/>
                    <a:pt x="13332" y="8247"/>
                    <a:pt x="13352" y="8237"/>
                  </a:cubicBezTo>
                  <a:cubicBezTo>
                    <a:pt x="13383" y="8237"/>
                    <a:pt x="13565" y="8176"/>
                    <a:pt x="13565" y="8116"/>
                  </a:cubicBezTo>
                  <a:cubicBezTo>
                    <a:pt x="13595" y="8085"/>
                    <a:pt x="13565" y="8085"/>
                    <a:pt x="13656" y="8085"/>
                  </a:cubicBezTo>
                  <a:cubicBezTo>
                    <a:pt x="13717" y="8085"/>
                    <a:pt x="13687" y="7964"/>
                    <a:pt x="13717" y="7933"/>
                  </a:cubicBezTo>
                  <a:cubicBezTo>
                    <a:pt x="13723" y="7927"/>
                    <a:pt x="13730" y="7925"/>
                    <a:pt x="13739" y="7925"/>
                  </a:cubicBezTo>
                  <a:cubicBezTo>
                    <a:pt x="13772" y="7925"/>
                    <a:pt x="13820" y="7964"/>
                    <a:pt x="13869" y="7964"/>
                  </a:cubicBezTo>
                  <a:cubicBezTo>
                    <a:pt x="13899" y="7964"/>
                    <a:pt x="13991" y="7964"/>
                    <a:pt x="14021" y="7933"/>
                  </a:cubicBezTo>
                  <a:cubicBezTo>
                    <a:pt x="14051" y="7903"/>
                    <a:pt x="14051" y="7812"/>
                    <a:pt x="14143" y="7812"/>
                  </a:cubicBezTo>
                  <a:cubicBezTo>
                    <a:pt x="14203" y="7812"/>
                    <a:pt x="14203" y="7873"/>
                    <a:pt x="14325" y="7873"/>
                  </a:cubicBezTo>
                  <a:cubicBezTo>
                    <a:pt x="14447" y="7873"/>
                    <a:pt x="14477" y="7812"/>
                    <a:pt x="14507" y="7781"/>
                  </a:cubicBezTo>
                  <a:cubicBezTo>
                    <a:pt x="14599" y="7751"/>
                    <a:pt x="14599" y="7660"/>
                    <a:pt x="14629" y="7660"/>
                  </a:cubicBezTo>
                  <a:cubicBezTo>
                    <a:pt x="14654" y="7660"/>
                    <a:pt x="14658" y="7554"/>
                    <a:pt x="14712" y="7554"/>
                  </a:cubicBezTo>
                  <a:cubicBezTo>
                    <a:pt x="14723" y="7554"/>
                    <a:pt x="14735" y="7558"/>
                    <a:pt x="14751" y="7569"/>
                  </a:cubicBezTo>
                  <a:cubicBezTo>
                    <a:pt x="14781" y="7584"/>
                    <a:pt x="14819" y="7591"/>
                    <a:pt x="14857" y="7591"/>
                  </a:cubicBezTo>
                  <a:cubicBezTo>
                    <a:pt x="14895" y="7591"/>
                    <a:pt x="14933" y="7584"/>
                    <a:pt x="14963" y="7569"/>
                  </a:cubicBezTo>
                  <a:cubicBezTo>
                    <a:pt x="15054" y="7569"/>
                    <a:pt x="15054" y="7508"/>
                    <a:pt x="15085" y="7508"/>
                  </a:cubicBezTo>
                  <a:cubicBezTo>
                    <a:pt x="15111" y="7508"/>
                    <a:pt x="15070" y="7441"/>
                    <a:pt x="15096" y="7441"/>
                  </a:cubicBezTo>
                  <a:cubicBezTo>
                    <a:pt x="15100" y="7441"/>
                    <a:pt x="15107" y="7443"/>
                    <a:pt x="15115" y="7447"/>
                  </a:cubicBezTo>
                  <a:cubicBezTo>
                    <a:pt x="15206" y="7447"/>
                    <a:pt x="15206" y="7477"/>
                    <a:pt x="15237" y="7477"/>
                  </a:cubicBezTo>
                  <a:cubicBezTo>
                    <a:pt x="15267" y="7477"/>
                    <a:pt x="15267" y="7417"/>
                    <a:pt x="15389" y="7417"/>
                  </a:cubicBezTo>
                  <a:cubicBezTo>
                    <a:pt x="15510" y="7417"/>
                    <a:pt x="15541" y="7356"/>
                    <a:pt x="15632" y="7325"/>
                  </a:cubicBezTo>
                  <a:cubicBezTo>
                    <a:pt x="15693" y="7325"/>
                    <a:pt x="15723" y="7265"/>
                    <a:pt x="15814" y="7265"/>
                  </a:cubicBezTo>
                  <a:cubicBezTo>
                    <a:pt x="15875" y="7204"/>
                    <a:pt x="16027" y="7173"/>
                    <a:pt x="16027" y="7173"/>
                  </a:cubicBezTo>
                  <a:lnTo>
                    <a:pt x="16027" y="7173"/>
                  </a:lnTo>
                  <a:cubicBezTo>
                    <a:pt x="16027" y="7204"/>
                    <a:pt x="16088" y="7265"/>
                    <a:pt x="15997" y="7295"/>
                  </a:cubicBezTo>
                  <a:cubicBezTo>
                    <a:pt x="15966" y="7310"/>
                    <a:pt x="15921" y="7310"/>
                    <a:pt x="15883" y="7310"/>
                  </a:cubicBezTo>
                  <a:cubicBezTo>
                    <a:pt x="15845" y="7310"/>
                    <a:pt x="15814" y="7310"/>
                    <a:pt x="15814" y="7325"/>
                  </a:cubicBezTo>
                  <a:cubicBezTo>
                    <a:pt x="15814" y="7356"/>
                    <a:pt x="15814" y="7417"/>
                    <a:pt x="15875" y="7417"/>
                  </a:cubicBezTo>
                  <a:lnTo>
                    <a:pt x="16118" y="7417"/>
                  </a:lnTo>
                  <a:cubicBezTo>
                    <a:pt x="16118" y="7447"/>
                    <a:pt x="15997" y="7477"/>
                    <a:pt x="16027" y="7477"/>
                  </a:cubicBezTo>
                  <a:cubicBezTo>
                    <a:pt x="16069" y="7498"/>
                    <a:pt x="16053" y="7534"/>
                    <a:pt x="16029" y="7534"/>
                  </a:cubicBezTo>
                  <a:cubicBezTo>
                    <a:pt x="16019" y="7534"/>
                    <a:pt x="16006" y="7527"/>
                    <a:pt x="15997" y="7508"/>
                  </a:cubicBezTo>
                  <a:cubicBezTo>
                    <a:pt x="15966" y="7477"/>
                    <a:pt x="15936" y="7477"/>
                    <a:pt x="15875" y="7477"/>
                  </a:cubicBezTo>
                  <a:cubicBezTo>
                    <a:pt x="15855" y="7477"/>
                    <a:pt x="15862" y="7464"/>
                    <a:pt x="15841" y="7464"/>
                  </a:cubicBezTo>
                  <a:cubicBezTo>
                    <a:pt x="15831" y="7464"/>
                    <a:pt x="15814" y="7467"/>
                    <a:pt x="15784" y="7477"/>
                  </a:cubicBezTo>
                  <a:cubicBezTo>
                    <a:pt x="15662" y="7508"/>
                    <a:pt x="15632" y="7508"/>
                    <a:pt x="15541" y="7569"/>
                  </a:cubicBezTo>
                  <a:cubicBezTo>
                    <a:pt x="15480" y="7599"/>
                    <a:pt x="15480" y="7599"/>
                    <a:pt x="15419" y="7660"/>
                  </a:cubicBezTo>
                  <a:cubicBezTo>
                    <a:pt x="15389" y="7721"/>
                    <a:pt x="15389" y="7721"/>
                    <a:pt x="15358" y="7781"/>
                  </a:cubicBezTo>
                  <a:cubicBezTo>
                    <a:pt x="15267" y="7812"/>
                    <a:pt x="15267" y="7812"/>
                    <a:pt x="15206" y="7812"/>
                  </a:cubicBezTo>
                  <a:cubicBezTo>
                    <a:pt x="15115" y="7812"/>
                    <a:pt x="15054" y="7873"/>
                    <a:pt x="15054" y="7903"/>
                  </a:cubicBezTo>
                  <a:cubicBezTo>
                    <a:pt x="15024" y="7933"/>
                    <a:pt x="14963" y="7964"/>
                    <a:pt x="14963" y="8024"/>
                  </a:cubicBezTo>
                  <a:cubicBezTo>
                    <a:pt x="14963" y="8055"/>
                    <a:pt x="14963" y="8116"/>
                    <a:pt x="15024" y="8116"/>
                  </a:cubicBezTo>
                  <a:cubicBezTo>
                    <a:pt x="15054" y="8176"/>
                    <a:pt x="15176" y="8207"/>
                    <a:pt x="15176" y="8237"/>
                  </a:cubicBezTo>
                  <a:cubicBezTo>
                    <a:pt x="15176" y="8268"/>
                    <a:pt x="15115" y="8389"/>
                    <a:pt x="15206" y="8389"/>
                  </a:cubicBezTo>
                  <a:cubicBezTo>
                    <a:pt x="15267" y="8389"/>
                    <a:pt x="15389" y="8359"/>
                    <a:pt x="15419" y="8328"/>
                  </a:cubicBezTo>
                  <a:cubicBezTo>
                    <a:pt x="15450" y="8268"/>
                    <a:pt x="15571" y="8207"/>
                    <a:pt x="15571" y="8207"/>
                  </a:cubicBezTo>
                  <a:lnTo>
                    <a:pt x="15723" y="8116"/>
                  </a:lnTo>
                  <a:cubicBezTo>
                    <a:pt x="15814" y="8116"/>
                    <a:pt x="15814" y="8024"/>
                    <a:pt x="15845" y="7964"/>
                  </a:cubicBezTo>
                  <a:cubicBezTo>
                    <a:pt x="15875" y="7933"/>
                    <a:pt x="15997" y="7873"/>
                    <a:pt x="16027" y="7873"/>
                  </a:cubicBezTo>
                  <a:cubicBezTo>
                    <a:pt x="16088" y="7873"/>
                    <a:pt x="16240" y="7812"/>
                    <a:pt x="16240" y="7812"/>
                  </a:cubicBezTo>
                  <a:cubicBezTo>
                    <a:pt x="16240" y="7812"/>
                    <a:pt x="16392" y="7781"/>
                    <a:pt x="16422" y="7781"/>
                  </a:cubicBezTo>
                  <a:cubicBezTo>
                    <a:pt x="16453" y="7781"/>
                    <a:pt x="16544" y="7721"/>
                    <a:pt x="16544" y="7721"/>
                  </a:cubicBezTo>
                  <a:cubicBezTo>
                    <a:pt x="16544" y="7721"/>
                    <a:pt x="16878" y="7599"/>
                    <a:pt x="17000" y="7599"/>
                  </a:cubicBezTo>
                  <a:cubicBezTo>
                    <a:pt x="17081" y="7599"/>
                    <a:pt x="17186" y="7503"/>
                    <a:pt x="17272" y="7503"/>
                  </a:cubicBezTo>
                  <a:cubicBezTo>
                    <a:pt x="17283" y="7503"/>
                    <a:pt x="17294" y="7504"/>
                    <a:pt x="17304" y="7508"/>
                  </a:cubicBezTo>
                  <a:cubicBezTo>
                    <a:pt x="17365" y="7508"/>
                    <a:pt x="17608" y="7477"/>
                    <a:pt x="17547" y="7447"/>
                  </a:cubicBezTo>
                  <a:cubicBezTo>
                    <a:pt x="17547" y="7417"/>
                    <a:pt x="17456" y="7325"/>
                    <a:pt x="17456" y="7325"/>
                  </a:cubicBezTo>
                  <a:lnTo>
                    <a:pt x="17638" y="7325"/>
                  </a:lnTo>
                  <a:cubicBezTo>
                    <a:pt x="17679" y="7325"/>
                    <a:pt x="17733" y="7366"/>
                    <a:pt x="17800" y="7366"/>
                  </a:cubicBezTo>
                  <a:cubicBezTo>
                    <a:pt x="17834" y="7366"/>
                    <a:pt x="17871" y="7356"/>
                    <a:pt x="17912" y="7325"/>
                  </a:cubicBezTo>
                  <a:cubicBezTo>
                    <a:pt x="18003" y="7295"/>
                    <a:pt x="18064" y="7265"/>
                    <a:pt x="18064" y="7265"/>
                  </a:cubicBezTo>
                  <a:lnTo>
                    <a:pt x="18094" y="7204"/>
                  </a:lnTo>
                  <a:cubicBezTo>
                    <a:pt x="18124" y="7173"/>
                    <a:pt x="18216" y="7143"/>
                    <a:pt x="18216" y="7143"/>
                  </a:cubicBezTo>
                  <a:cubicBezTo>
                    <a:pt x="18216" y="7143"/>
                    <a:pt x="18246" y="7052"/>
                    <a:pt x="18276" y="7021"/>
                  </a:cubicBezTo>
                  <a:cubicBezTo>
                    <a:pt x="18307" y="6991"/>
                    <a:pt x="18276" y="6961"/>
                    <a:pt x="18216" y="6961"/>
                  </a:cubicBezTo>
                  <a:cubicBezTo>
                    <a:pt x="18155" y="6961"/>
                    <a:pt x="18003" y="6900"/>
                    <a:pt x="18003" y="6869"/>
                  </a:cubicBezTo>
                  <a:cubicBezTo>
                    <a:pt x="18003" y="6839"/>
                    <a:pt x="18064" y="6839"/>
                    <a:pt x="18064" y="6748"/>
                  </a:cubicBezTo>
                  <a:cubicBezTo>
                    <a:pt x="18094" y="6717"/>
                    <a:pt x="18094" y="6596"/>
                    <a:pt x="18094" y="6596"/>
                  </a:cubicBezTo>
                  <a:cubicBezTo>
                    <a:pt x="18094" y="6596"/>
                    <a:pt x="17942" y="6566"/>
                    <a:pt x="17912" y="6566"/>
                  </a:cubicBezTo>
                  <a:cubicBezTo>
                    <a:pt x="17851" y="6566"/>
                    <a:pt x="17790" y="6596"/>
                    <a:pt x="17729" y="6657"/>
                  </a:cubicBezTo>
                  <a:cubicBezTo>
                    <a:pt x="17729" y="6687"/>
                    <a:pt x="17699" y="6748"/>
                    <a:pt x="17668" y="6809"/>
                  </a:cubicBezTo>
                  <a:cubicBezTo>
                    <a:pt x="17577" y="6839"/>
                    <a:pt x="17547" y="6839"/>
                    <a:pt x="17486" y="6869"/>
                  </a:cubicBezTo>
                  <a:cubicBezTo>
                    <a:pt x="17395" y="6900"/>
                    <a:pt x="17334" y="6900"/>
                    <a:pt x="17365" y="6991"/>
                  </a:cubicBezTo>
                  <a:cubicBezTo>
                    <a:pt x="17395" y="7021"/>
                    <a:pt x="17334" y="7052"/>
                    <a:pt x="17334" y="7113"/>
                  </a:cubicBezTo>
                  <a:lnTo>
                    <a:pt x="17334" y="7204"/>
                  </a:lnTo>
                  <a:cubicBezTo>
                    <a:pt x="17334" y="7265"/>
                    <a:pt x="17395" y="7265"/>
                    <a:pt x="17304" y="7295"/>
                  </a:cubicBezTo>
                  <a:cubicBezTo>
                    <a:pt x="17218" y="7316"/>
                    <a:pt x="17193" y="7338"/>
                    <a:pt x="17185" y="7338"/>
                  </a:cubicBezTo>
                  <a:cubicBezTo>
                    <a:pt x="17182" y="7338"/>
                    <a:pt x="17182" y="7334"/>
                    <a:pt x="17182" y="7325"/>
                  </a:cubicBezTo>
                  <a:cubicBezTo>
                    <a:pt x="17182" y="7295"/>
                    <a:pt x="17213" y="7173"/>
                    <a:pt x="17182" y="7173"/>
                  </a:cubicBezTo>
                  <a:cubicBezTo>
                    <a:pt x="17152" y="7173"/>
                    <a:pt x="17091" y="7204"/>
                    <a:pt x="17091" y="7204"/>
                  </a:cubicBezTo>
                  <a:cubicBezTo>
                    <a:pt x="17091" y="7204"/>
                    <a:pt x="17061" y="7295"/>
                    <a:pt x="17030" y="7295"/>
                  </a:cubicBezTo>
                  <a:cubicBezTo>
                    <a:pt x="17010" y="7295"/>
                    <a:pt x="16909" y="7309"/>
                    <a:pt x="16843" y="7309"/>
                  </a:cubicBezTo>
                  <a:cubicBezTo>
                    <a:pt x="16811" y="7309"/>
                    <a:pt x="16787" y="7305"/>
                    <a:pt x="16787" y="7295"/>
                  </a:cubicBezTo>
                  <a:cubicBezTo>
                    <a:pt x="16787" y="7265"/>
                    <a:pt x="16848" y="7204"/>
                    <a:pt x="16787" y="7204"/>
                  </a:cubicBezTo>
                  <a:cubicBezTo>
                    <a:pt x="16757" y="7204"/>
                    <a:pt x="16605" y="7265"/>
                    <a:pt x="16574" y="7265"/>
                  </a:cubicBezTo>
                  <a:cubicBezTo>
                    <a:pt x="16544" y="7265"/>
                    <a:pt x="16453" y="7204"/>
                    <a:pt x="16453" y="7204"/>
                  </a:cubicBezTo>
                  <a:cubicBezTo>
                    <a:pt x="16453" y="7204"/>
                    <a:pt x="16544" y="7143"/>
                    <a:pt x="16453" y="7143"/>
                  </a:cubicBezTo>
                  <a:lnTo>
                    <a:pt x="16301" y="7143"/>
                  </a:lnTo>
                  <a:cubicBezTo>
                    <a:pt x="16301" y="7143"/>
                    <a:pt x="16270" y="7143"/>
                    <a:pt x="16270" y="7113"/>
                  </a:cubicBezTo>
                  <a:cubicBezTo>
                    <a:pt x="16270" y="7052"/>
                    <a:pt x="16179" y="7021"/>
                    <a:pt x="16179" y="7021"/>
                  </a:cubicBezTo>
                  <a:lnTo>
                    <a:pt x="16088" y="7021"/>
                  </a:lnTo>
                  <a:cubicBezTo>
                    <a:pt x="16088" y="7021"/>
                    <a:pt x="15997" y="6991"/>
                    <a:pt x="15997" y="6961"/>
                  </a:cubicBezTo>
                  <a:cubicBezTo>
                    <a:pt x="15997" y="6900"/>
                    <a:pt x="16027" y="6900"/>
                    <a:pt x="15997" y="6869"/>
                  </a:cubicBezTo>
                  <a:cubicBezTo>
                    <a:pt x="15997" y="6839"/>
                    <a:pt x="15966" y="6778"/>
                    <a:pt x="15966" y="6748"/>
                  </a:cubicBezTo>
                  <a:cubicBezTo>
                    <a:pt x="15936" y="6717"/>
                    <a:pt x="15845" y="6596"/>
                    <a:pt x="15845" y="6596"/>
                  </a:cubicBezTo>
                  <a:cubicBezTo>
                    <a:pt x="15845" y="6596"/>
                    <a:pt x="15997" y="6596"/>
                    <a:pt x="15936" y="6566"/>
                  </a:cubicBezTo>
                  <a:cubicBezTo>
                    <a:pt x="15890" y="6550"/>
                    <a:pt x="15868" y="6543"/>
                    <a:pt x="15852" y="6543"/>
                  </a:cubicBezTo>
                  <a:cubicBezTo>
                    <a:pt x="15837" y="6543"/>
                    <a:pt x="15830" y="6550"/>
                    <a:pt x="15814" y="6566"/>
                  </a:cubicBezTo>
                  <a:cubicBezTo>
                    <a:pt x="15723" y="6566"/>
                    <a:pt x="15966" y="6414"/>
                    <a:pt x="15966" y="6414"/>
                  </a:cubicBezTo>
                  <a:cubicBezTo>
                    <a:pt x="15966" y="6414"/>
                    <a:pt x="16027" y="6292"/>
                    <a:pt x="15997" y="6262"/>
                  </a:cubicBezTo>
                  <a:cubicBezTo>
                    <a:pt x="15966" y="6231"/>
                    <a:pt x="15966" y="6140"/>
                    <a:pt x="15966" y="6140"/>
                  </a:cubicBezTo>
                  <a:lnTo>
                    <a:pt x="15723" y="6231"/>
                  </a:lnTo>
                  <a:lnTo>
                    <a:pt x="15541" y="6231"/>
                  </a:lnTo>
                  <a:cubicBezTo>
                    <a:pt x="15510" y="6231"/>
                    <a:pt x="15510" y="6140"/>
                    <a:pt x="15510" y="6140"/>
                  </a:cubicBezTo>
                  <a:lnTo>
                    <a:pt x="15328" y="6140"/>
                  </a:lnTo>
                  <a:cubicBezTo>
                    <a:pt x="15267" y="6140"/>
                    <a:pt x="15206" y="6110"/>
                    <a:pt x="15206" y="6110"/>
                  </a:cubicBezTo>
                  <a:cubicBezTo>
                    <a:pt x="15206" y="6110"/>
                    <a:pt x="15206" y="6049"/>
                    <a:pt x="15237" y="6049"/>
                  </a:cubicBezTo>
                  <a:cubicBezTo>
                    <a:pt x="15267" y="6049"/>
                    <a:pt x="15510" y="6049"/>
                    <a:pt x="15541" y="6079"/>
                  </a:cubicBezTo>
                  <a:cubicBezTo>
                    <a:pt x="15571" y="6110"/>
                    <a:pt x="15662" y="6140"/>
                    <a:pt x="15662" y="6140"/>
                  </a:cubicBezTo>
                  <a:cubicBezTo>
                    <a:pt x="15662" y="6140"/>
                    <a:pt x="15814" y="6140"/>
                    <a:pt x="15845" y="6079"/>
                  </a:cubicBezTo>
                  <a:cubicBezTo>
                    <a:pt x="15875" y="5988"/>
                    <a:pt x="15936" y="5958"/>
                    <a:pt x="15966" y="5958"/>
                  </a:cubicBezTo>
                  <a:lnTo>
                    <a:pt x="16118" y="5958"/>
                  </a:lnTo>
                  <a:cubicBezTo>
                    <a:pt x="16118" y="5958"/>
                    <a:pt x="16149" y="5836"/>
                    <a:pt x="16179" y="5806"/>
                  </a:cubicBezTo>
                  <a:cubicBezTo>
                    <a:pt x="16240" y="5775"/>
                    <a:pt x="16270" y="5745"/>
                    <a:pt x="16301" y="5745"/>
                  </a:cubicBezTo>
                  <a:cubicBezTo>
                    <a:pt x="16331" y="5745"/>
                    <a:pt x="16331" y="5593"/>
                    <a:pt x="16301" y="5593"/>
                  </a:cubicBezTo>
                  <a:cubicBezTo>
                    <a:pt x="16270" y="5593"/>
                    <a:pt x="16149" y="5532"/>
                    <a:pt x="16149" y="5471"/>
                  </a:cubicBezTo>
                  <a:cubicBezTo>
                    <a:pt x="16149" y="5380"/>
                    <a:pt x="16088" y="5380"/>
                    <a:pt x="16027" y="5380"/>
                  </a:cubicBezTo>
                  <a:cubicBezTo>
                    <a:pt x="15997" y="5380"/>
                    <a:pt x="15632" y="5441"/>
                    <a:pt x="15632" y="5441"/>
                  </a:cubicBezTo>
                  <a:cubicBezTo>
                    <a:pt x="15632" y="5441"/>
                    <a:pt x="15480" y="5380"/>
                    <a:pt x="15419" y="5380"/>
                  </a:cubicBezTo>
                  <a:cubicBezTo>
                    <a:pt x="15389" y="5380"/>
                    <a:pt x="15085" y="5502"/>
                    <a:pt x="14963" y="5532"/>
                  </a:cubicBezTo>
                  <a:cubicBezTo>
                    <a:pt x="14902" y="5593"/>
                    <a:pt x="14811" y="5593"/>
                    <a:pt x="14781" y="5623"/>
                  </a:cubicBezTo>
                  <a:cubicBezTo>
                    <a:pt x="14720" y="5623"/>
                    <a:pt x="14507" y="5745"/>
                    <a:pt x="14477" y="5745"/>
                  </a:cubicBezTo>
                  <a:cubicBezTo>
                    <a:pt x="14416" y="5745"/>
                    <a:pt x="14325" y="5806"/>
                    <a:pt x="14325" y="5806"/>
                  </a:cubicBezTo>
                  <a:lnTo>
                    <a:pt x="14264" y="5897"/>
                  </a:lnTo>
                  <a:cubicBezTo>
                    <a:pt x="14264" y="5897"/>
                    <a:pt x="14203" y="5927"/>
                    <a:pt x="14143" y="5958"/>
                  </a:cubicBezTo>
                  <a:cubicBezTo>
                    <a:pt x="14112" y="5988"/>
                    <a:pt x="13991" y="6079"/>
                    <a:pt x="13991" y="6079"/>
                  </a:cubicBezTo>
                  <a:lnTo>
                    <a:pt x="13869" y="6110"/>
                  </a:lnTo>
                  <a:lnTo>
                    <a:pt x="13747" y="6201"/>
                  </a:lnTo>
                  <a:lnTo>
                    <a:pt x="13687" y="6262"/>
                  </a:lnTo>
                  <a:cubicBezTo>
                    <a:pt x="13656" y="6262"/>
                    <a:pt x="13565" y="6292"/>
                    <a:pt x="13535" y="6292"/>
                  </a:cubicBezTo>
                  <a:cubicBezTo>
                    <a:pt x="13504" y="6292"/>
                    <a:pt x="13443" y="6383"/>
                    <a:pt x="13443" y="6383"/>
                  </a:cubicBezTo>
                  <a:lnTo>
                    <a:pt x="13383" y="6444"/>
                  </a:lnTo>
                  <a:cubicBezTo>
                    <a:pt x="13352" y="6505"/>
                    <a:pt x="13292" y="6535"/>
                    <a:pt x="13261" y="6535"/>
                  </a:cubicBezTo>
                  <a:cubicBezTo>
                    <a:pt x="13231" y="6566"/>
                    <a:pt x="13261" y="6566"/>
                    <a:pt x="13200" y="6596"/>
                  </a:cubicBezTo>
                  <a:cubicBezTo>
                    <a:pt x="13109" y="6657"/>
                    <a:pt x="13079" y="6657"/>
                    <a:pt x="13079" y="6657"/>
                  </a:cubicBezTo>
                  <a:lnTo>
                    <a:pt x="13079" y="6535"/>
                  </a:lnTo>
                  <a:lnTo>
                    <a:pt x="13140" y="6505"/>
                  </a:lnTo>
                  <a:cubicBezTo>
                    <a:pt x="13140" y="6505"/>
                    <a:pt x="13200" y="6505"/>
                    <a:pt x="13231" y="6444"/>
                  </a:cubicBezTo>
                  <a:cubicBezTo>
                    <a:pt x="13261" y="6414"/>
                    <a:pt x="13352" y="6383"/>
                    <a:pt x="13352" y="6383"/>
                  </a:cubicBezTo>
                  <a:lnTo>
                    <a:pt x="13504" y="6292"/>
                  </a:lnTo>
                  <a:lnTo>
                    <a:pt x="13595" y="6231"/>
                  </a:lnTo>
                  <a:lnTo>
                    <a:pt x="13717" y="6110"/>
                  </a:lnTo>
                  <a:cubicBezTo>
                    <a:pt x="13808" y="6079"/>
                    <a:pt x="13839" y="6049"/>
                    <a:pt x="13839" y="6049"/>
                  </a:cubicBezTo>
                  <a:lnTo>
                    <a:pt x="13899" y="5958"/>
                  </a:lnTo>
                  <a:cubicBezTo>
                    <a:pt x="13991" y="5927"/>
                    <a:pt x="14021" y="5927"/>
                    <a:pt x="14051" y="5897"/>
                  </a:cubicBezTo>
                  <a:cubicBezTo>
                    <a:pt x="14112" y="5836"/>
                    <a:pt x="14112" y="5806"/>
                    <a:pt x="14173" y="5775"/>
                  </a:cubicBezTo>
                  <a:cubicBezTo>
                    <a:pt x="14264" y="5745"/>
                    <a:pt x="14264" y="5745"/>
                    <a:pt x="14295" y="5684"/>
                  </a:cubicBezTo>
                  <a:cubicBezTo>
                    <a:pt x="14325" y="5684"/>
                    <a:pt x="14325" y="5684"/>
                    <a:pt x="14416" y="5623"/>
                  </a:cubicBezTo>
                  <a:cubicBezTo>
                    <a:pt x="14477" y="5532"/>
                    <a:pt x="14416" y="5593"/>
                    <a:pt x="14507" y="5532"/>
                  </a:cubicBezTo>
                  <a:cubicBezTo>
                    <a:pt x="14629" y="5502"/>
                    <a:pt x="14629" y="5502"/>
                    <a:pt x="14720" y="5502"/>
                  </a:cubicBezTo>
                  <a:cubicBezTo>
                    <a:pt x="14781" y="5502"/>
                    <a:pt x="14902" y="5441"/>
                    <a:pt x="14902" y="5441"/>
                  </a:cubicBezTo>
                  <a:cubicBezTo>
                    <a:pt x="14902" y="5441"/>
                    <a:pt x="15085" y="5319"/>
                    <a:pt x="15085" y="5228"/>
                  </a:cubicBezTo>
                  <a:cubicBezTo>
                    <a:pt x="15085" y="5167"/>
                    <a:pt x="15206" y="5137"/>
                    <a:pt x="15206" y="5137"/>
                  </a:cubicBezTo>
                  <a:lnTo>
                    <a:pt x="15358" y="5076"/>
                  </a:lnTo>
                  <a:cubicBezTo>
                    <a:pt x="15358" y="5076"/>
                    <a:pt x="15328" y="5046"/>
                    <a:pt x="15419" y="5015"/>
                  </a:cubicBezTo>
                  <a:cubicBezTo>
                    <a:pt x="15482" y="4994"/>
                    <a:pt x="15531" y="4959"/>
                    <a:pt x="15594" y="4959"/>
                  </a:cubicBezTo>
                  <a:cubicBezTo>
                    <a:pt x="15623" y="4959"/>
                    <a:pt x="15655" y="4966"/>
                    <a:pt x="15693" y="4985"/>
                  </a:cubicBezTo>
                  <a:lnTo>
                    <a:pt x="16301" y="4985"/>
                  </a:lnTo>
                  <a:cubicBezTo>
                    <a:pt x="16402" y="4985"/>
                    <a:pt x="16449" y="4958"/>
                    <a:pt x="16488" y="4958"/>
                  </a:cubicBezTo>
                  <a:cubicBezTo>
                    <a:pt x="16507" y="4958"/>
                    <a:pt x="16524" y="4965"/>
                    <a:pt x="16544" y="4985"/>
                  </a:cubicBezTo>
                  <a:cubicBezTo>
                    <a:pt x="16561" y="5002"/>
                    <a:pt x="16569" y="5020"/>
                    <a:pt x="16607" y="5020"/>
                  </a:cubicBezTo>
                  <a:cubicBezTo>
                    <a:pt x="16635" y="5020"/>
                    <a:pt x="16680" y="5011"/>
                    <a:pt x="16757" y="4985"/>
                  </a:cubicBezTo>
                  <a:cubicBezTo>
                    <a:pt x="16939" y="4924"/>
                    <a:pt x="16939" y="4894"/>
                    <a:pt x="17030" y="4894"/>
                  </a:cubicBezTo>
                  <a:cubicBezTo>
                    <a:pt x="17091" y="4924"/>
                    <a:pt x="17243" y="4924"/>
                    <a:pt x="17304" y="4924"/>
                  </a:cubicBezTo>
                  <a:cubicBezTo>
                    <a:pt x="17334" y="4924"/>
                    <a:pt x="17486" y="4985"/>
                    <a:pt x="17517" y="4985"/>
                  </a:cubicBezTo>
                  <a:lnTo>
                    <a:pt x="17699" y="4985"/>
                  </a:lnTo>
                  <a:cubicBezTo>
                    <a:pt x="17699" y="4985"/>
                    <a:pt x="17851" y="5015"/>
                    <a:pt x="17942" y="5015"/>
                  </a:cubicBezTo>
                  <a:lnTo>
                    <a:pt x="18216" y="5015"/>
                  </a:lnTo>
                  <a:cubicBezTo>
                    <a:pt x="18368" y="5000"/>
                    <a:pt x="18451" y="5000"/>
                    <a:pt x="18497" y="5000"/>
                  </a:cubicBezTo>
                  <a:cubicBezTo>
                    <a:pt x="18542" y="5000"/>
                    <a:pt x="18550" y="5000"/>
                    <a:pt x="18550" y="4985"/>
                  </a:cubicBezTo>
                  <a:cubicBezTo>
                    <a:pt x="18575" y="4934"/>
                    <a:pt x="18558" y="4819"/>
                    <a:pt x="18624" y="4819"/>
                  </a:cubicBezTo>
                  <a:cubicBezTo>
                    <a:pt x="18636" y="4819"/>
                    <a:pt x="18652" y="4823"/>
                    <a:pt x="18672" y="4833"/>
                  </a:cubicBezTo>
                  <a:cubicBezTo>
                    <a:pt x="18680" y="4836"/>
                    <a:pt x="18688" y="4837"/>
                    <a:pt x="18697" y="4837"/>
                  </a:cubicBezTo>
                  <a:cubicBezTo>
                    <a:pt x="18784" y="4837"/>
                    <a:pt x="18887" y="4709"/>
                    <a:pt x="18915" y="4681"/>
                  </a:cubicBezTo>
                  <a:cubicBezTo>
                    <a:pt x="19006" y="4620"/>
                    <a:pt x="19036" y="4529"/>
                    <a:pt x="19036" y="4529"/>
                  </a:cubicBezTo>
                  <a:cubicBezTo>
                    <a:pt x="19036" y="4468"/>
                    <a:pt x="19067" y="4468"/>
                    <a:pt x="19127" y="4468"/>
                  </a:cubicBezTo>
                  <a:cubicBezTo>
                    <a:pt x="19148" y="4468"/>
                    <a:pt x="19168" y="4455"/>
                    <a:pt x="19188" y="4455"/>
                  </a:cubicBezTo>
                  <a:cubicBezTo>
                    <a:pt x="19198" y="4455"/>
                    <a:pt x="19209" y="4458"/>
                    <a:pt x="19219" y="4468"/>
                  </a:cubicBezTo>
                  <a:lnTo>
                    <a:pt x="19583" y="4468"/>
                  </a:lnTo>
                  <a:cubicBezTo>
                    <a:pt x="19614" y="4468"/>
                    <a:pt x="19644" y="4407"/>
                    <a:pt x="19735" y="4407"/>
                  </a:cubicBezTo>
                  <a:lnTo>
                    <a:pt x="19827" y="4407"/>
                  </a:lnTo>
                  <a:cubicBezTo>
                    <a:pt x="19847" y="4418"/>
                    <a:pt x="19867" y="4421"/>
                    <a:pt x="19886" y="4421"/>
                  </a:cubicBezTo>
                  <a:cubicBezTo>
                    <a:pt x="19925" y="4421"/>
                    <a:pt x="19958" y="4407"/>
                    <a:pt x="19979" y="4407"/>
                  </a:cubicBezTo>
                  <a:cubicBezTo>
                    <a:pt x="20039" y="4407"/>
                    <a:pt x="20070" y="4286"/>
                    <a:pt x="20100" y="4286"/>
                  </a:cubicBezTo>
                  <a:cubicBezTo>
                    <a:pt x="20120" y="4286"/>
                    <a:pt x="20181" y="4299"/>
                    <a:pt x="20228" y="4299"/>
                  </a:cubicBezTo>
                  <a:cubicBezTo>
                    <a:pt x="20252" y="4299"/>
                    <a:pt x="20272" y="4296"/>
                    <a:pt x="20283" y="4286"/>
                  </a:cubicBezTo>
                  <a:cubicBezTo>
                    <a:pt x="20343" y="4255"/>
                    <a:pt x="20435" y="4164"/>
                    <a:pt x="20495" y="4134"/>
                  </a:cubicBezTo>
                  <a:cubicBezTo>
                    <a:pt x="20556" y="4103"/>
                    <a:pt x="20586" y="3951"/>
                    <a:pt x="20586" y="3951"/>
                  </a:cubicBezTo>
                  <a:lnTo>
                    <a:pt x="20435" y="3830"/>
                  </a:lnTo>
                  <a:cubicBezTo>
                    <a:pt x="20435" y="3830"/>
                    <a:pt x="20252" y="3830"/>
                    <a:pt x="20343" y="3800"/>
                  </a:cubicBezTo>
                  <a:cubicBezTo>
                    <a:pt x="20404" y="3769"/>
                    <a:pt x="20435" y="3769"/>
                    <a:pt x="20526" y="3678"/>
                  </a:cubicBezTo>
                  <a:lnTo>
                    <a:pt x="20647" y="3465"/>
                  </a:lnTo>
                  <a:lnTo>
                    <a:pt x="20526" y="3344"/>
                  </a:lnTo>
                  <a:cubicBezTo>
                    <a:pt x="20526" y="3344"/>
                    <a:pt x="20647" y="3222"/>
                    <a:pt x="20556" y="3222"/>
                  </a:cubicBezTo>
                  <a:lnTo>
                    <a:pt x="20283" y="3222"/>
                  </a:lnTo>
                  <a:cubicBezTo>
                    <a:pt x="20252" y="3222"/>
                    <a:pt x="20252" y="3192"/>
                    <a:pt x="20222" y="3192"/>
                  </a:cubicBezTo>
                  <a:cubicBezTo>
                    <a:pt x="20191" y="3192"/>
                    <a:pt x="20070" y="3192"/>
                    <a:pt x="20070" y="3222"/>
                  </a:cubicBezTo>
                  <a:cubicBezTo>
                    <a:pt x="20070" y="3252"/>
                    <a:pt x="20070" y="3344"/>
                    <a:pt x="19979" y="3344"/>
                  </a:cubicBezTo>
                  <a:cubicBezTo>
                    <a:pt x="19930" y="3344"/>
                    <a:pt x="19920" y="3382"/>
                    <a:pt x="19903" y="3382"/>
                  </a:cubicBezTo>
                  <a:cubicBezTo>
                    <a:pt x="19898" y="3382"/>
                    <a:pt x="19893" y="3380"/>
                    <a:pt x="19887" y="3374"/>
                  </a:cubicBezTo>
                  <a:cubicBezTo>
                    <a:pt x="19827" y="3344"/>
                    <a:pt x="19918" y="3313"/>
                    <a:pt x="19918" y="3252"/>
                  </a:cubicBezTo>
                  <a:cubicBezTo>
                    <a:pt x="19948" y="3222"/>
                    <a:pt x="19979" y="3192"/>
                    <a:pt x="19979" y="3161"/>
                  </a:cubicBezTo>
                  <a:cubicBezTo>
                    <a:pt x="19948" y="3100"/>
                    <a:pt x="19948" y="3040"/>
                    <a:pt x="19948" y="3040"/>
                  </a:cubicBezTo>
                  <a:lnTo>
                    <a:pt x="19766" y="3070"/>
                  </a:lnTo>
                  <a:cubicBezTo>
                    <a:pt x="19766" y="3070"/>
                    <a:pt x="19766" y="3040"/>
                    <a:pt x="19675" y="3040"/>
                  </a:cubicBezTo>
                  <a:cubicBezTo>
                    <a:pt x="19614" y="3040"/>
                    <a:pt x="19492" y="3040"/>
                    <a:pt x="19492" y="3070"/>
                  </a:cubicBezTo>
                  <a:cubicBezTo>
                    <a:pt x="19492" y="3100"/>
                    <a:pt x="19462" y="3161"/>
                    <a:pt x="19431" y="3161"/>
                  </a:cubicBezTo>
                  <a:cubicBezTo>
                    <a:pt x="19371" y="3161"/>
                    <a:pt x="19310" y="3070"/>
                    <a:pt x="19310" y="3070"/>
                  </a:cubicBezTo>
                  <a:cubicBezTo>
                    <a:pt x="19310" y="3070"/>
                    <a:pt x="19219" y="3161"/>
                    <a:pt x="19188" y="3161"/>
                  </a:cubicBezTo>
                  <a:cubicBezTo>
                    <a:pt x="19158" y="3192"/>
                    <a:pt x="19067" y="3222"/>
                    <a:pt x="19036" y="3252"/>
                  </a:cubicBezTo>
                  <a:cubicBezTo>
                    <a:pt x="19006" y="3252"/>
                    <a:pt x="18976" y="3313"/>
                    <a:pt x="18884" y="3344"/>
                  </a:cubicBezTo>
                  <a:cubicBezTo>
                    <a:pt x="18864" y="3344"/>
                    <a:pt x="18830" y="3357"/>
                    <a:pt x="18801" y="3357"/>
                  </a:cubicBezTo>
                  <a:cubicBezTo>
                    <a:pt x="18786" y="3357"/>
                    <a:pt x="18773" y="3354"/>
                    <a:pt x="18763" y="3344"/>
                  </a:cubicBezTo>
                  <a:cubicBezTo>
                    <a:pt x="18732" y="3344"/>
                    <a:pt x="18732" y="3313"/>
                    <a:pt x="18732" y="3313"/>
                  </a:cubicBezTo>
                  <a:cubicBezTo>
                    <a:pt x="18732" y="3313"/>
                    <a:pt x="18732" y="3252"/>
                    <a:pt x="18763" y="3252"/>
                  </a:cubicBezTo>
                  <a:lnTo>
                    <a:pt x="18884" y="3252"/>
                  </a:lnTo>
                  <a:cubicBezTo>
                    <a:pt x="18915" y="3252"/>
                    <a:pt x="18915" y="3222"/>
                    <a:pt x="18976" y="3222"/>
                  </a:cubicBezTo>
                  <a:cubicBezTo>
                    <a:pt x="19006" y="3222"/>
                    <a:pt x="19036" y="3161"/>
                    <a:pt x="19067" y="3161"/>
                  </a:cubicBezTo>
                  <a:lnTo>
                    <a:pt x="19188" y="3100"/>
                  </a:lnTo>
                  <a:lnTo>
                    <a:pt x="19310" y="3040"/>
                  </a:lnTo>
                  <a:cubicBezTo>
                    <a:pt x="19310" y="3040"/>
                    <a:pt x="19377" y="3026"/>
                    <a:pt x="19431" y="3026"/>
                  </a:cubicBezTo>
                  <a:cubicBezTo>
                    <a:pt x="19458" y="3026"/>
                    <a:pt x="19482" y="3029"/>
                    <a:pt x="19492" y="3040"/>
                  </a:cubicBezTo>
                  <a:cubicBezTo>
                    <a:pt x="19492" y="3040"/>
                    <a:pt x="19553" y="3009"/>
                    <a:pt x="19614" y="3009"/>
                  </a:cubicBezTo>
                  <a:cubicBezTo>
                    <a:pt x="19644" y="3009"/>
                    <a:pt x="19675" y="2948"/>
                    <a:pt x="19705" y="2948"/>
                  </a:cubicBezTo>
                  <a:cubicBezTo>
                    <a:pt x="19746" y="2948"/>
                    <a:pt x="19773" y="2975"/>
                    <a:pt x="19795" y="2975"/>
                  </a:cubicBezTo>
                  <a:cubicBezTo>
                    <a:pt x="19806" y="2975"/>
                    <a:pt x="19816" y="2969"/>
                    <a:pt x="19827" y="2948"/>
                  </a:cubicBezTo>
                  <a:lnTo>
                    <a:pt x="19918" y="2888"/>
                  </a:lnTo>
                  <a:cubicBezTo>
                    <a:pt x="19918" y="2888"/>
                    <a:pt x="19948" y="2888"/>
                    <a:pt x="19948" y="2857"/>
                  </a:cubicBezTo>
                  <a:cubicBezTo>
                    <a:pt x="19948" y="2796"/>
                    <a:pt x="19948" y="2766"/>
                    <a:pt x="19918" y="2766"/>
                  </a:cubicBezTo>
                  <a:lnTo>
                    <a:pt x="19796" y="2766"/>
                  </a:lnTo>
                  <a:cubicBezTo>
                    <a:pt x="19766" y="2766"/>
                    <a:pt x="19675" y="2766"/>
                    <a:pt x="19675" y="2736"/>
                  </a:cubicBezTo>
                  <a:cubicBezTo>
                    <a:pt x="19675" y="2705"/>
                    <a:pt x="19644" y="2644"/>
                    <a:pt x="19614" y="2644"/>
                  </a:cubicBezTo>
                  <a:cubicBezTo>
                    <a:pt x="19553" y="2644"/>
                    <a:pt x="19553" y="2614"/>
                    <a:pt x="19523" y="2614"/>
                  </a:cubicBezTo>
                  <a:cubicBezTo>
                    <a:pt x="19502" y="2614"/>
                    <a:pt x="19496" y="2628"/>
                    <a:pt x="19484" y="2628"/>
                  </a:cubicBezTo>
                  <a:cubicBezTo>
                    <a:pt x="19479" y="2628"/>
                    <a:pt x="19472" y="2624"/>
                    <a:pt x="19462" y="2614"/>
                  </a:cubicBezTo>
                  <a:cubicBezTo>
                    <a:pt x="19431" y="2599"/>
                    <a:pt x="19409" y="2599"/>
                    <a:pt x="19390" y="2599"/>
                  </a:cubicBezTo>
                  <a:cubicBezTo>
                    <a:pt x="19371" y="2599"/>
                    <a:pt x="19355" y="2599"/>
                    <a:pt x="19340" y="2584"/>
                  </a:cubicBezTo>
                  <a:cubicBezTo>
                    <a:pt x="19340" y="2553"/>
                    <a:pt x="19310" y="2493"/>
                    <a:pt x="19249" y="2493"/>
                  </a:cubicBezTo>
                  <a:cubicBezTo>
                    <a:pt x="19219" y="2493"/>
                    <a:pt x="19219" y="2462"/>
                    <a:pt x="19158" y="2462"/>
                  </a:cubicBezTo>
                  <a:cubicBezTo>
                    <a:pt x="19067" y="2493"/>
                    <a:pt x="19036" y="2493"/>
                    <a:pt x="19036" y="2493"/>
                  </a:cubicBezTo>
                  <a:cubicBezTo>
                    <a:pt x="19036" y="2462"/>
                    <a:pt x="19036" y="2432"/>
                    <a:pt x="19006" y="2432"/>
                  </a:cubicBezTo>
                  <a:lnTo>
                    <a:pt x="18884" y="2432"/>
                  </a:lnTo>
                  <a:cubicBezTo>
                    <a:pt x="18854" y="2432"/>
                    <a:pt x="18763" y="2462"/>
                    <a:pt x="18732" y="2462"/>
                  </a:cubicBezTo>
                  <a:lnTo>
                    <a:pt x="18702" y="2462"/>
                  </a:lnTo>
                  <a:lnTo>
                    <a:pt x="18702" y="2341"/>
                  </a:lnTo>
                  <a:cubicBezTo>
                    <a:pt x="18702" y="2310"/>
                    <a:pt x="18702" y="2280"/>
                    <a:pt x="18672" y="2280"/>
                  </a:cubicBezTo>
                  <a:cubicBezTo>
                    <a:pt x="18611" y="2219"/>
                    <a:pt x="18580" y="2219"/>
                    <a:pt x="18580" y="2189"/>
                  </a:cubicBezTo>
                  <a:cubicBezTo>
                    <a:pt x="18550" y="2158"/>
                    <a:pt x="18550" y="2158"/>
                    <a:pt x="18459" y="2128"/>
                  </a:cubicBezTo>
                  <a:cubicBezTo>
                    <a:pt x="18398" y="2067"/>
                    <a:pt x="18368" y="2067"/>
                    <a:pt x="18307" y="2006"/>
                  </a:cubicBezTo>
                  <a:cubicBezTo>
                    <a:pt x="18276" y="1976"/>
                    <a:pt x="18246" y="1885"/>
                    <a:pt x="18246" y="1885"/>
                  </a:cubicBezTo>
                  <a:lnTo>
                    <a:pt x="18276" y="1733"/>
                  </a:lnTo>
                  <a:lnTo>
                    <a:pt x="18337" y="1672"/>
                  </a:lnTo>
                  <a:cubicBezTo>
                    <a:pt x="18337" y="1672"/>
                    <a:pt x="18459" y="1581"/>
                    <a:pt x="18489" y="1550"/>
                  </a:cubicBezTo>
                  <a:cubicBezTo>
                    <a:pt x="18550" y="1520"/>
                    <a:pt x="18550" y="1520"/>
                    <a:pt x="18489" y="1459"/>
                  </a:cubicBezTo>
                  <a:cubicBezTo>
                    <a:pt x="18459" y="1429"/>
                    <a:pt x="18428" y="1429"/>
                    <a:pt x="18398" y="1398"/>
                  </a:cubicBezTo>
                  <a:lnTo>
                    <a:pt x="18307" y="1307"/>
                  </a:lnTo>
                  <a:lnTo>
                    <a:pt x="18246" y="1307"/>
                  </a:lnTo>
                  <a:cubicBezTo>
                    <a:pt x="18216" y="1307"/>
                    <a:pt x="18216" y="1246"/>
                    <a:pt x="18246" y="1246"/>
                  </a:cubicBezTo>
                  <a:cubicBezTo>
                    <a:pt x="18276" y="1246"/>
                    <a:pt x="18398" y="1246"/>
                    <a:pt x="18337" y="1216"/>
                  </a:cubicBezTo>
                  <a:cubicBezTo>
                    <a:pt x="18307" y="1155"/>
                    <a:pt x="18337" y="1125"/>
                    <a:pt x="18307" y="1125"/>
                  </a:cubicBezTo>
                  <a:cubicBezTo>
                    <a:pt x="18276" y="1125"/>
                    <a:pt x="18246" y="1094"/>
                    <a:pt x="18216" y="1094"/>
                  </a:cubicBezTo>
                  <a:cubicBezTo>
                    <a:pt x="18155" y="1064"/>
                    <a:pt x="18155" y="1003"/>
                    <a:pt x="18155" y="973"/>
                  </a:cubicBezTo>
                  <a:cubicBezTo>
                    <a:pt x="18124" y="942"/>
                    <a:pt x="18155" y="912"/>
                    <a:pt x="18124" y="851"/>
                  </a:cubicBezTo>
                  <a:cubicBezTo>
                    <a:pt x="18124" y="821"/>
                    <a:pt x="18124" y="790"/>
                    <a:pt x="18094" y="760"/>
                  </a:cubicBezTo>
                  <a:cubicBezTo>
                    <a:pt x="18064" y="760"/>
                    <a:pt x="18003" y="699"/>
                    <a:pt x="18003" y="638"/>
                  </a:cubicBezTo>
                  <a:lnTo>
                    <a:pt x="18003" y="486"/>
                  </a:lnTo>
                  <a:lnTo>
                    <a:pt x="17942" y="365"/>
                  </a:lnTo>
                  <a:lnTo>
                    <a:pt x="17912" y="213"/>
                  </a:lnTo>
                  <a:cubicBezTo>
                    <a:pt x="17912" y="213"/>
                    <a:pt x="17851" y="182"/>
                    <a:pt x="17820" y="182"/>
                  </a:cubicBezTo>
                  <a:cubicBezTo>
                    <a:pt x="17790" y="152"/>
                    <a:pt x="17790" y="152"/>
                    <a:pt x="17790" y="91"/>
                  </a:cubicBezTo>
                  <a:cubicBezTo>
                    <a:pt x="17790" y="61"/>
                    <a:pt x="17760" y="0"/>
                    <a:pt x="17760" y="0"/>
                  </a:cubicBezTo>
                  <a:close/>
                  <a:moveTo>
                    <a:pt x="696" y="17877"/>
                  </a:moveTo>
                  <a:cubicBezTo>
                    <a:pt x="670" y="17907"/>
                    <a:pt x="679" y="17931"/>
                    <a:pt x="706" y="17961"/>
                  </a:cubicBezTo>
                  <a:lnTo>
                    <a:pt x="706" y="17961"/>
                  </a:lnTo>
                  <a:cubicBezTo>
                    <a:pt x="702" y="17933"/>
                    <a:pt x="699" y="17905"/>
                    <a:pt x="696" y="17877"/>
                  </a:cubicBezTo>
                  <a:close/>
                  <a:moveTo>
                    <a:pt x="706" y="17961"/>
                  </a:moveTo>
                  <a:cubicBezTo>
                    <a:pt x="716" y="18042"/>
                    <a:pt x="727" y="18123"/>
                    <a:pt x="738" y="18204"/>
                  </a:cubicBezTo>
                  <a:lnTo>
                    <a:pt x="738" y="18204"/>
                  </a:lnTo>
                  <a:lnTo>
                    <a:pt x="738" y="17994"/>
                  </a:lnTo>
                  <a:cubicBezTo>
                    <a:pt x="726" y="17982"/>
                    <a:pt x="715" y="17971"/>
                    <a:pt x="706" y="17961"/>
                  </a:cubicBezTo>
                  <a:close/>
                  <a:moveTo>
                    <a:pt x="738" y="18204"/>
                  </a:moveTo>
                  <a:lnTo>
                    <a:pt x="738" y="18268"/>
                  </a:lnTo>
                  <a:lnTo>
                    <a:pt x="677" y="18420"/>
                  </a:lnTo>
                  <a:lnTo>
                    <a:pt x="677" y="18572"/>
                  </a:lnTo>
                  <a:lnTo>
                    <a:pt x="738" y="18724"/>
                  </a:lnTo>
                  <a:lnTo>
                    <a:pt x="738" y="19119"/>
                  </a:lnTo>
                  <a:lnTo>
                    <a:pt x="768" y="19271"/>
                  </a:lnTo>
                  <a:lnTo>
                    <a:pt x="799" y="19423"/>
                  </a:lnTo>
                  <a:lnTo>
                    <a:pt x="920" y="19514"/>
                  </a:lnTo>
                  <a:lnTo>
                    <a:pt x="920" y="19636"/>
                  </a:lnTo>
                  <a:cubicBezTo>
                    <a:pt x="920" y="19636"/>
                    <a:pt x="920" y="19666"/>
                    <a:pt x="951" y="19757"/>
                  </a:cubicBezTo>
                  <a:cubicBezTo>
                    <a:pt x="981" y="19818"/>
                    <a:pt x="981" y="19909"/>
                    <a:pt x="981" y="19909"/>
                  </a:cubicBezTo>
                  <a:cubicBezTo>
                    <a:pt x="981" y="19909"/>
                    <a:pt x="1012" y="19970"/>
                    <a:pt x="1012" y="20031"/>
                  </a:cubicBezTo>
                  <a:cubicBezTo>
                    <a:pt x="1012" y="20092"/>
                    <a:pt x="1012" y="20092"/>
                    <a:pt x="1072" y="20122"/>
                  </a:cubicBezTo>
                  <a:lnTo>
                    <a:pt x="1133" y="20213"/>
                  </a:lnTo>
                  <a:lnTo>
                    <a:pt x="1164" y="20335"/>
                  </a:lnTo>
                  <a:lnTo>
                    <a:pt x="1255" y="20426"/>
                  </a:lnTo>
                  <a:lnTo>
                    <a:pt x="1277" y="20459"/>
                  </a:lnTo>
                  <a:lnTo>
                    <a:pt x="1277" y="20459"/>
                  </a:lnTo>
                  <a:cubicBezTo>
                    <a:pt x="1270" y="20438"/>
                    <a:pt x="1262" y="20417"/>
                    <a:pt x="1255" y="20395"/>
                  </a:cubicBezTo>
                  <a:cubicBezTo>
                    <a:pt x="1016" y="19688"/>
                    <a:pt x="845" y="18954"/>
                    <a:pt x="738" y="18204"/>
                  </a:cubicBezTo>
                  <a:close/>
                  <a:moveTo>
                    <a:pt x="15412" y="34850"/>
                  </a:moveTo>
                  <a:cubicBezTo>
                    <a:pt x="15426" y="34850"/>
                    <a:pt x="15439" y="34864"/>
                    <a:pt x="15480" y="34864"/>
                  </a:cubicBezTo>
                  <a:cubicBezTo>
                    <a:pt x="15510" y="34864"/>
                    <a:pt x="15541" y="34894"/>
                    <a:pt x="15541" y="34894"/>
                  </a:cubicBezTo>
                  <a:lnTo>
                    <a:pt x="15662" y="35016"/>
                  </a:lnTo>
                  <a:cubicBezTo>
                    <a:pt x="15693" y="35046"/>
                    <a:pt x="15723" y="35107"/>
                    <a:pt x="15723" y="35137"/>
                  </a:cubicBezTo>
                  <a:cubicBezTo>
                    <a:pt x="15723" y="35168"/>
                    <a:pt x="15845" y="35168"/>
                    <a:pt x="15845" y="35259"/>
                  </a:cubicBezTo>
                  <a:cubicBezTo>
                    <a:pt x="15875" y="35289"/>
                    <a:pt x="15997" y="35350"/>
                    <a:pt x="15997" y="35350"/>
                  </a:cubicBezTo>
                  <a:cubicBezTo>
                    <a:pt x="15997" y="35350"/>
                    <a:pt x="15952" y="35417"/>
                    <a:pt x="15882" y="35417"/>
                  </a:cubicBezTo>
                  <a:cubicBezTo>
                    <a:pt x="15870" y="35417"/>
                    <a:pt x="15858" y="35415"/>
                    <a:pt x="15845" y="35411"/>
                  </a:cubicBezTo>
                  <a:cubicBezTo>
                    <a:pt x="15784" y="35411"/>
                    <a:pt x="15814" y="35320"/>
                    <a:pt x="15814" y="35320"/>
                  </a:cubicBezTo>
                  <a:lnTo>
                    <a:pt x="15784" y="35259"/>
                  </a:lnTo>
                  <a:lnTo>
                    <a:pt x="15662" y="35198"/>
                  </a:lnTo>
                  <a:cubicBezTo>
                    <a:pt x="15662" y="35198"/>
                    <a:pt x="15632" y="35168"/>
                    <a:pt x="15571" y="35168"/>
                  </a:cubicBezTo>
                  <a:cubicBezTo>
                    <a:pt x="15541" y="35168"/>
                    <a:pt x="15480" y="35137"/>
                    <a:pt x="15419" y="35137"/>
                  </a:cubicBezTo>
                  <a:cubicBezTo>
                    <a:pt x="15389" y="35137"/>
                    <a:pt x="15389" y="35107"/>
                    <a:pt x="15389" y="35046"/>
                  </a:cubicBezTo>
                  <a:cubicBezTo>
                    <a:pt x="15389" y="35016"/>
                    <a:pt x="15358" y="34985"/>
                    <a:pt x="15358" y="34985"/>
                  </a:cubicBezTo>
                  <a:cubicBezTo>
                    <a:pt x="15358" y="34985"/>
                    <a:pt x="15358" y="34894"/>
                    <a:pt x="15389" y="34864"/>
                  </a:cubicBezTo>
                  <a:cubicBezTo>
                    <a:pt x="15399" y="34854"/>
                    <a:pt x="15406" y="34850"/>
                    <a:pt x="15412" y="34850"/>
                  </a:cubicBezTo>
                  <a:close/>
                  <a:moveTo>
                    <a:pt x="4406" y="19349"/>
                  </a:moveTo>
                  <a:cubicBezTo>
                    <a:pt x="4392" y="19349"/>
                    <a:pt x="4375" y="19352"/>
                    <a:pt x="4355" y="19362"/>
                  </a:cubicBezTo>
                  <a:cubicBezTo>
                    <a:pt x="4325" y="19423"/>
                    <a:pt x="4325" y="19484"/>
                    <a:pt x="4294" y="19484"/>
                  </a:cubicBezTo>
                  <a:cubicBezTo>
                    <a:pt x="4203" y="19423"/>
                    <a:pt x="4203" y="19453"/>
                    <a:pt x="4142" y="19423"/>
                  </a:cubicBezTo>
                  <a:cubicBezTo>
                    <a:pt x="4112" y="19403"/>
                    <a:pt x="4085" y="19396"/>
                    <a:pt x="4061" y="19396"/>
                  </a:cubicBezTo>
                  <a:cubicBezTo>
                    <a:pt x="4014" y="19396"/>
                    <a:pt x="3980" y="19423"/>
                    <a:pt x="3960" y="19423"/>
                  </a:cubicBezTo>
                  <a:cubicBezTo>
                    <a:pt x="3899" y="19453"/>
                    <a:pt x="3899" y="19453"/>
                    <a:pt x="3869" y="19453"/>
                  </a:cubicBezTo>
                  <a:cubicBezTo>
                    <a:pt x="3838" y="19453"/>
                    <a:pt x="3838" y="19453"/>
                    <a:pt x="3808" y="19484"/>
                  </a:cubicBezTo>
                  <a:lnTo>
                    <a:pt x="3747" y="19514"/>
                  </a:lnTo>
                  <a:cubicBezTo>
                    <a:pt x="3747" y="19514"/>
                    <a:pt x="3595" y="19575"/>
                    <a:pt x="3534" y="19575"/>
                  </a:cubicBezTo>
                  <a:cubicBezTo>
                    <a:pt x="3443" y="19575"/>
                    <a:pt x="3413" y="19605"/>
                    <a:pt x="3352" y="19605"/>
                  </a:cubicBezTo>
                  <a:lnTo>
                    <a:pt x="3261" y="19605"/>
                  </a:lnTo>
                  <a:lnTo>
                    <a:pt x="3231" y="19666"/>
                  </a:lnTo>
                  <a:lnTo>
                    <a:pt x="3231" y="19788"/>
                  </a:lnTo>
                  <a:cubicBezTo>
                    <a:pt x="3231" y="19788"/>
                    <a:pt x="3109" y="19879"/>
                    <a:pt x="3139" y="19909"/>
                  </a:cubicBezTo>
                  <a:cubicBezTo>
                    <a:pt x="3200" y="19940"/>
                    <a:pt x="3200" y="19970"/>
                    <a:pt x="3200" y="20031"/>
                  </a:cubicBezTo>
                  <a:cubicBezTo>
                    <a:pt x="3200" y="20061"/>
                    <a:pt x="3231" y="20061"/>
                    <a:pt x="3231" y="20092"/>
                  </a:cubicBezTo>
                  <a:lnTo>
                    <a:pt x="3231" y="20213"/>
                  </a:lnTo>
                  <a:cubicBezTo>
                    <a:pt x="3231" y="20244"/>
                    <a:pt x="3200" y="20274"/>
                    <a:pt x="3200" y="20335"/>
                  </a:cubicBezTo>
                  <a:cubicBezTo>
                    <a:pt x="3200" y="20365"/>
                    <a:pt x="3139" y="20426"/>
                    <a:pt x="3109" y="20517"/>
                  </a:cubicBezTo>
                  <a:cubicBezTo>
                    <a:pt x="3079" y="20547"/>
                    <a:pt x="3079" y="20578"/>
                    <a:pt x="3079" y="20578"/>
                  </a:cubicBezTo>
                  <a:cubicBezTo>
                    <a:pt x="3079" y="20578"/>
                    <a:pt x="3048" y="20669"/>
                    <a:pt x="2987" y="20669"/>
                  </a:cubicBezTo>
                  <a:lnTo>
                    <a:pt x="2957" y="20669"/>
                  </a:lnTo>
                  <a:cubicBezTo>
                    <a:pt x="2957" y="20669"/>
                    <a:pt x="2896" y="20699"/>
                    <a:pt x="2896" y="20730"/>
                  </a:cubicBezTo>
                  <a:lnTo>
                    <a:pt x="2835" y="20791"/>
                  </a:lnTo>
                  <a:cubicBezTo>
                    <a:pt x="2835" y="20791"/>
                    <a:pt x="2927" y="20821"/>
                    <a:pt x="2927" y="20851"/>
                  </a:cubicBezTo>
                  <a:cubicBezTo>
                    <a:pt x="2927" y="20882"/>
                    <a:pt x="2957" y="20882"/>
                    <a:pt x="2927" y="20943"/>
                  </a:cubicBezTo>
                  <a:lnTo>
                    <a:pt x="2896" y="20973"/>
                  </a:lnTo>
                  <a:cubicBezTo>
                    <a:pt x="2896" y="20973"/>
                    <a:pt x="2805" y="20943"/>
                    <a:pt x="2805" y="20882"/>
                  </a:cubicBezTo>
                  <a:cubicBezTo>
                    <a:pt x="2805" y="20857"/>
                    <a:pt x="2785" y="20813"/>
                    <a:pt x="2761" y="20813"/>
                  </a:cubicBezTo>
                  <a:cubicBezTo>
                    <a:pt x="2756" y="20813"/>
                    <a:pt x="2750" y="20815"/>
                    <a:pt x="2744" y="20821"/>
                  </a:cubicBezTo>
                  <a:cubicBezTo>
                    <a:pt x="2653" y="20851"/>
                    <a:pt x="2683" y="20851"/>
                    <a:pt x="2653" y="20882"/>
                  </a:cubicBezTo>
                  <a:cubicBezTo>
                    <a:pt x="2623" y="20943"/>
                    <a:pt x="2501" y="21003"/>
                    <a:pt x="2501" y="21003"/>
                  </a:cubicBezTo>
                  <a:lnTo>
                    <a:pt x="2319" y="21034"/>
                  </a:lnTo>
                  <a:cubicBezTo>
                    <a:pt x="2319" y="21034"/>
                    <a:pt x="2338" y="20995"/>
                    <a:pt x="2315" y="20995"/>
                  </a:cubicBezTo>
                  <a:cubicBezTo>
                    <a:pt x="2309" y="20995"/>
                    <a:pt x="2300" y="20997"/>
                    <a:pt x="2288" y="21003"/>
                  </a:cubicBezTo>
                  <a:cubicBezTo>
                    <a:pt x="2197" y="21034"/>
                    <a:pt x="2167" y="21034"/>
                    <a:pt x="2136" y="21034"/>
                  </a:cubicBezTo>
                  <a:cubicBezTo>
                    <a:pt x="2076" y="21034"/>
                    <a:pt x="2076" y="21095"/>
                    <a:pt x="2045" y="21095"/>
                  </a:cubicBezTo>
                  <a:cubicBezTo>
                    <a:pt x="2015" y="21095"/>
                    <a:pt x="1984" y="21125"/>
                    <a:pt x="1924" y="21125"/>
                  </a:cubicBezTo>
                  <a:lnTo>
                    <a:pt x="1832" y="21003"/>
                  </a:lnTo>
                  <a:cubicBezTo>
                    <a:pt x="1832" y="21003"/>
                    <a:pt x="1620" y="20882"/>
                    <a:pt x="1589" y="20882"/>
                  </a:cubicBezTo>
                  <a:cubicBezTo>
                    <a:pt x="1528" y="20882"/>
                    <a:pt x="1528" y="20882"/>
                    <a:pt x="1468" y="20851"/>
                  </a:cubicBezTo>
                  <a:cubicBezTo>
                    <a:pt x="1437" y="20821"/>
                    <a:pt x="1437" y="20699"/>
                    <a:pt x="1437" y="20699"/>
                  </a:cubicBezTo>
                  <a:lnTo>
                    <a:pt x="1407" y="20578"/>
                  </a:lnTo>
                  <a:lnTo>
                    <a:pt x="1316" y="20517"/>
                  </a:lnTo>
                  <a:lnTo>
                    <a:pt x="1277" y="20459"/>
                  </a:lnTo>
                  <a:lnTo>
                    <a:pt x="1277" y="20459"/>
                  </a:lnTo>
                  <a:cubicBezTo>
                    <a:pt x="1513" y="21135"/>
                    <a:pt x="1749" y="21783"/>
                    <a:pt x="1984" y="22402"/>
                  </a:cubicBezTo>
                  <a:cubicBezTo>
                    <a:pt x="2045" y="22371"/>
                    <a:pt x="2258" y="22250"/>
                    <a:pt x="2288" y="22219"/>
                  </a:cubicBezTo>
                  <a:cubicBezTo>
                    <a:pt x="2319" y="22189"/>
                    <a:pt x="2349" y="22098"/>
                    <a:pt x="2349" y="22098"/>
                  </a:cubicBezTo>
                  <a:cubicBezTo>
                    <a:pt x="2349" y="22098"/>
                    <a:pt x="2390" y="22084"/>
                    <a:pt x="2426" y="22084"/>
                  </a:cubicBezTo>
                  <a:cubicBezTo>
                    <a:pt x="2444" y="22084"/>
                    <a:pt x="2461" y="22088"/>
                    <a:pt x="2471" y="22098"/>
                  </a:cubicBezTo>
                  <a:cubicBezTo>
                    <a:pt x="2501" y="22158"/>
                    <a:pt x="2623" y="22189"/>
                    <a:pt x="2653" y="22189"/>
                  </a:cubicBezTo>
                  <a:cubicBezTo>
                    <a:pt x="2744" y="22189"/>
                    <a:pt x="2805" y="22250"/>
                    <a:pt x="2866" y="22341"/>
                  </a:cubicBezTo>
                  <a:cubicBezTo>
                    <a:pt x="2896" y="22402"/>
                    <a:pt x="3352" y="22918"/>
                    <a:pt x="3383" y="23010"/>
                  </a:cubicBezTo>
                  <a:cubicBezTo>
                    <a:pt x="3474" y="23131"/>
                    <a:pt x="3626" y="23161"/>
                    <a:pt x="3656" y="23161"/>
                  </a:cubicBezTo>
                  <a:cubicBezTo>
                    <a:pt x="3664" y="23177"/>
                    <a:pt x="3680" y="23183"/>
                    <a:pt x="3701" y="23183"/>
                  </a:cubicBezTo>
                  <a:cubicBezTo>
                    <a:pt x="3746" y="23183"/>
                    <a:pt x="3812" y="23155"/>
                    <a:pt x="3848" y="23155"/>
                  </a:cubicBezTo>
                  <a:cubicBezTo>
                    <a:pt x="3857" y="23155"/>
                    <a:pt x="3864" y="23157"/>
                    <a:pt x="3869" y="23161"/>
                  </a:cubicBezTo>
                  <a:cubicBezTo>
                    <a:pt x="3930" y="23161"/>
                    <a:pt x="4082" y="23283"/>
                    <a:pt x="4112" y="23313"/>
                  </a:cubicBezTo>
                  <a:cubicBezTo>
                    <a:pt x="4142" y="23374"/>
                    <a:pt x="4416" y="23405"/>
                    <a:pt x="4446" y="23465"/>
                  </a:cubicBezTo>
                  <a:cubicBezTo>
                    <a:pt x="4477" y="23526"/>
                    <a:pt x="4629" y="23587"/>
                    <a:pt x="4690" y="23587"/>
                  </a:cubicBezTo>
                  <a:cubicBezTo>
                    <a:pt x="4712" y="23587"/>
                    <a:pt x="4821" y="23638"/>
                    <a:pt x="4873" y="23638"/>
                  </a:cubicBezTo>
                  <a:cubicBezTo>
                    <a:pt x="4891" y="23638"/>
                    <a:pt x="4902" y="23633"/>
                    <a:pt x="4902" y="23617"/>
                  </a:cubicBezTo>
                  <a:cubicBezTo>
                    <a:pt x="4902" y="23587"/>
                    <a:pt x="4902" y="23526"/>
                    <a:pt x="4933" y="23526"/>
                  </a:cubicBezTo>
                  <a:cubicBezTo>
                    <a:pt x="4963" y="23526"/>
                    <a:pt x="5085" y="23587"/>
                    <a:pt x="5054" y="23587"/>
                  </a:cubicBezTo>
                  <a:lnTo>
                    <a:pt x="4963" y="23678"/>
                  </a:lnTo>
                  <a:cubicBezTo>
                    <a:pt x="4933" y="23709"/>
                    <a:pt x="4933" y="23739"/>
                    <a:pt x="5024" y="23769"/>
                  </a:cubicBezTo>
                  <a:cubicBezTo>
                    <a:pt x="5054" y="23830"/>
                    <a:pt x="5176" y="23830"/>
                    <a:pt x="5176" y="23861"/>
                  </a:cubicBezTo>
                  <a:cubicBezTo>
                    <a:pt x="5206" y="23921"/>
                    <a:pt x="5328" y="23891"/>
                    <a:pt x="5358" y="23982"/>
                  </a:cubicBezTo>
                  <a:lnTo>
                    <a:pt x="5480" y="24195"/>
                  </a:lnTo>
                  <a:cubicBezTo>
                    <a:pt x="5510" y="24225"/>
                    <a:pt x="5541" y="24347"/>
                    <a:pt x="5632" y="24377"/>
                  </a:cubicBezTo>
                  <a:cubicBezTo>
                    <a:pt x="5693" y="24438"/>
                    <a:pt x="5784" y="24377"/>
                    <a:pt x="5784" y="24469"/>
                  </a:cubicBezTo>
                  <a:lnTo>
                    <a:pt x="5784" y="24681"/>
                  </a:lnTo>
                  <a:cubicBezTo>
                    <a:pt x="5784" y="24742"/>
                    <a:pt x="5845" y="24803"/>
                    <a:pt x="5845" y="24833"/>
                  </a:cubicBezTo>
                  <a:cubicBezTo>
                    <a:pt x="5845" y="24924"/>
                    <a:pt x="5845" y="24985"/>
                    <a:pt x="5875" y="24985"/>
                  </a:cubicBezTo>
                  <a:cubicBezTo>
                    <a:pt x="5936" y="25046"/>
                    <a:pt x="6057" y="25046"/>
                    <a:pt x="6088" y="25107"/>
                  </a:cubicBezTo>
                  <a:cubicBezTo>
                    <a:pt x="6111" y="25175"/>
                    <a:pt x="6116" y="25209"/>
                    <a:pt x="6130" y="25209"/>
                  </a:cubicBezTo>
                  <a:cubicBezTo>
                    <a:pt x="6135" y="25209"/>
                    <a:pt x="6141" y="25206"/>
                    <a:pt x="6149" y="25198"/>
                  </a:cubicBezTo>
                  <a:cubicBezTo>
                    <a:pt x="6209" y="25137"/>
                    <a:pt x="6270" y="25137"/>
                    <a:pt x="6301" y="25137"/>
                  </a:cubicBezTo>
                  <a:cubicBezTo>
                    <a:pt x="6331" y="25198"/>
                    <a:pt x="6574" y="25228"/>
                    <a:pt x="6604" y="25289"/>
                  </a:cubicBezTo>
                  <a:cubicBezTo>
                    <a:pt x="6635" y="25380"/>
                    <a:pt x="6817" y="25441"/>
                    <a:pt x="6817" y="25532"/>
                  </a:cubicBezTo>
                  <a:cubicBezTo>
                    <a:pt x="6817" y="25593"/>
                    <a:pt x="6756" y="25654"/>
                    <a:pt x="6848" y="25684"/>
                  </a:cubicBezTo>
                  <a:cubicBezTo>
                    <a:pt x="6878" y="25715"/>
                    <a:pt x="7000" y="25715"/>
                    <a:pt x="7000" y="25715"/>
                  </a:cubicBezTo>
                  <a:cubicBezTo>
                    <a:pt x="7030" y="25715"/>
                    <a:pt x="7091" y="25745"/>
                    <a:pt x="7091" y="25806"/>
                  </a:cubicBezTo>
                  <a:cubicBezTo>
                    <a:pt x="7091" y="25867"/>
                    <a:pt x="7152" y="25867"/>
                    <a:pt x="7182" y="25867"/>
                  </a:cubicBezTo>
                  <a:cubicBezTo>
                    <a:pt x="7205" y="25844"/>
                    <a:pt x="7281" y="25785"/>
                    <a:pt x="7316" y="25785"/>
                  </a:cubicBezTo>
                  <a:cubicBezTo>
                    <a:pt x="7327" y="25785"/>
                    <a:pt x="7334" y="25791"/>
                    <a:pt x="7334" y="25806"/>
                  </a:cubicBezTo>
                  <a:cubicBezTo>
                    <a:pt x="7364" y="25836"/>
                    <a:pt x="7608" y="25836"/>
                    <a:pt x="7608" y="25897"/>
                  </a:cubicBezTo>
                  <a:cubicBezTo>
                    <a:pt x="7608" y="25988"/>
                    <a:pt x="7638" y="25988"/>
                    <a:pt x="7668" y="26019"/>
                  </a:cubicBezTo>
                  <a:cubicBezTo>
                    <a:pt x="7689" y="26029"/>
                    <a:pt x="7709" y="26032"/>
                    <a:pt x="7728" y="26032"/>
                  </a:cubicBezTo>
                  <a:cubicBezTo>
                    <a:pt x="7766" y="26032"/>
                    <a:pt x="7800" y="26019"/>
                    <a:pt x="7820" y="26019"/>
                  </a:cubicBezTo>
                  <a:cubicBezTo>
                    <a:pt x="7881" y="26019"/>
                    <a:pt x="7911" y="26110"/>
                    <a:pt x="7911" y="26140"/>
                  </a:cubicBezTo>
                  <a:cubicBezTo>
                    <a:pt x="7911" y="26171"/>
                    <a:pt x="8033" y="26201"/>
                    <a:pt x="8063" y="26292"/>
                  </a:cubicBezTo>
                  <a:cubicBezTo>
                    <a:pt x="8070" y="26298"/>
                    <a:pt x="8076" y="26301"/>
                    <a:pt x="8082" y="26301"/>
                  </a:cubicBezTo>
                  <a:cubicBezTo>
                    <a:pt x="8108" y="26301"/>
                    <a:pt x="8142" y="26262"/>
                    <a:pt x="8215" y="26262"/>
                  </a:cubicBezTo>
                  <a:cubicBezTo>
                    <a:pt x="8276" y="26262"/>
                    <a:pt x="8246" y="26140"/>
                    <a:pt x="8276" y="26140"/>
                  </a:cubicBezTo>
                  <a:cubicBezTo>
                    <a:pt x="8287" y="26146"/>
                    <a:pt x="8298" y="26148"/>
                    <a:pt x="8307" y="26148"/>
                  </a:cubicBezTo>
                  <a:cubicBezTo>
                    <a:pt x="8347" y="26148"/>
                    <a:pt x="8367" y="26099"/>
                    <a:pt x="8367" y="26049"/>
                  </a:cubicBezTo>
                  <a:cubicBezTo>
                    <a:pt x="8337" y="26019"/>
                    <a:pt x="8185" y="25988"/>
                    <a:pt x="8185" y="25958"/>
                  </a:cubicBezTo>
                  <a:cubicBezTo>
                    <a:pt x="8185" y="25897"/>
                    <a:pt x="8124" y="25836"/>
                    <a:pt x="8124" y="25836"/>
                  </a:cubicBezTo>
                  <a:cubicBezTo>
                    <a:pt x="8124" y="25836"/>
                    <a:pt x="8094" y="25745"/>
                    <a:pt x="8185" y="25745"/>
                  </a:cubicBezTo>
                  <a:cubicBezTo>
                    <a:pt x="8246" y="25745"/>
                    <a:pt x="8337" y="25715"/>
                    <a:pt x="8337" y="25684"/>
                  </a:cubicBezTo>
                  <a:cubicBezTo>
                    <a:pt x="8337" y="25654"/>
                    <a:pt x="8398" y="25593"/>
                    <a:pt x="8367" y="25563"/>
                  </a:cubicBezTo>
                  <a:cubicBezTo>
                    <a:pt x="8367" y="25532"/>
                    <a:pt x="8398" y="25441"/>
                    <a:pt x="8398" y="25441"/>
                  </a:cubicBezTo>
                  <a:cubicBezTo>
                    <a:pt x="8398" y="25441"/>
                    <a:pt x="8398" y="25411"/>
                    <a:pt x="8489" y="25411"/>
                  </a:cubicBezTo>
                  <a:cubicBezTo>
                    <a:pt x="8519" y="25411"/>
                    <a:pt x="8550" y="25380"/>
                    <a:pt x="8580" y="25380"/>
                  </a:cubicBezTo>
                  <a:cubicBezTo>
                    <a:pt x="8641" y="25380"/>
                    <a:pt x="8702" y="25411"/>
                    <a:pt x="8732" y="25441"/>
                  </a:cubicBezTo>
                  <a:cubicBezTo>
                    <a:pt x="8793" y="25532"/>
                    <a:pt x="8823" y="25532"/>
                    <a:pt x="8854" y="25532"/>
                  </a:cubicBezTo>
                  <a:cubicBezTo>
                    <a:pt x="8884" y="25532"/>
                    <a:pt x="8945" y="25532"/>
                    <a:pt x="8975" y="25563"/>
                  </a:cubicBezTo>
                  <a:cubicBezTo>
                    <a:pt x="8975" y="25593"/>
                    <a:pt x="9036" y="25593"/>
                    <a:pt x="9006" y="25684"/>
                  </a:cubicBezTo>
                  <a:cubicBezTo>
                    <a:pt x="8975" y="25745"/>
                    <a:pt x="9097" y="25715"/>
                    <a:pt x="9036" y="25745"/>
                  </a:cubicBezTo>
                  <a:cubicBezTo>
                    <a:pt x="9006" y="25806"/>
                    <a:pt x="8884" y="25867"/>
                    <a:pt x="8975" y="25897"/>
                  </a:cubicBezTo>
                  <a:cubicBezTo>
                    <a:pt x="9006" y="25958"/>
                    <a:pt x="9158" y="26019"/>
                    <a:pt x="9158" y="26049"/>
                  </a:cubicBezTo>
                  <a:cubicBezTo>
                    <a:pt x="9158" y="26110"/>
                    <a:pt x="9249" y="26171"/>
                    <a:pt x="9310" y="26201"/>
                  </a:cubicBezTo>
                  <a:cubicBezTo>
                    <a:pt x="9340" y="26262"/>
                    <a:pt x="9492" y="26414"/>
                    <a:pt x="9492" y="26444"/>
                  </a:cubicBezTo>
                  <a:cubicBezTo>
                    <a:pt x="9492" y="26475"/>
                    <a:pt x="9583" y="26657"/>
                    <a:pt x="9583" y="26748"/>
                  </a:cubicBezTo>
                  <a:cubicBezTo>
                    <a:pt x="9583" y="26809"/>
                    <a:pt x="9644" y="26870"/>
                    <a:pt x="9614" y="26931"/>
                  </a:cubicBezTo>
                  <a:cubicBezTo>
                    <a:pt x="9583" y="27052"/>
                    <a:pt x="9614" y="27113"/>
                    <a:pt x="9614" y="27174"/>
                  </a:cubicBezTo>
                  <a:cubicBezTo>
                    <a:pt x="9614" y="27204"/>
                    <a:pt x="9705" y="27265"/>
                    <a:pt x="9705" y="27386"/>
                  </a:cubicBezTo>
                  <a:cubicBezTo>
                    <a:pt x="9705" y="27508"/>
                    <a:pt x="9705" y="27630"/>
                    <a:pt x="9766" y="27630"/>
                  </a:cubicBezTo>
                  <a:cubicBezTo>
                    <a:pt x="9796" y="27660"/>
                    <a:pt x="9918" y="27660"/>
                    <a:pt x="9887" y="27690"/>
                  </a:cubicBezTo>
                  <a:cubicBezTo>
                    <a:pt x="9857" y="27782"/>
                    <a:pt x="9796" y="27812"/>
                    <a:pt x="9796" y="27812"/>
                  </a:cubicBezTo>
                  <a:cubicBezTo>
                    <a:pt x="9796" y="27842"/>
                    <a:pt x="9735" y="27873"/>
                    <a:pt x="9735" y="27964"/>
                  </a:cubicBezTo>
                  <a:cubicBezTo>
                    <a:pt x="9735" y="28025"/>
                    <a:pt x="9705" y="28025"/>
                    <a:pt x="9705" y="28086"/>
                  </a:cubicBezTo>
                  <a:cubicBezTo>
                    <a:pt x="9705" y="28116"/>
                    <a:pt x="9644" y="28146"/>
                    <a:pt x="9644" y="28146"/>
                  </a:cubicBezTo>
                  <a:lnTo>
                    <a:pt x="9583" y="28238"/>
                  </a:lnTo>
                  <a:lnTo>
                    <a:pt x="9462" y="28238"/>
                  </a:lnTo>
                  <a:cubicBezTo>
                    <a:pt x="9431" y="28238"/>
                    <a:pt x="9401" y="28238"/>
                    <a:pt x="9401" y="28268"/>
                  </a:cubicBezTo>
                  <a:lnTo>
                    <a:pt x="9401" y="28390"/>
                  </a:lnTo>
                  <a:cubicBezTo>
                    <a:pt x="9401" y="28420"/>
                    <a:pt x="9431" y="28450"/>
                    <a:pt x="9401" y="28481"/>
                  </a:cubicBezTo>
                  <a:cubicBezTo>
                    <a:pt x="9340" y="28542"/>
                    <a:pt x="9279" y="28542"/>
                    <a:pt x="9310" y="28602"/>
                  </a:cubicBezTo>
                  <a:cubicBezTo>
                    <a:pt x="9340" y="28693"/>
                    <a:pt x="9401" y="28785"/>
                    <a:pt x="9340" y="28785"/>
                  </a:cubicBezTo>
                  <a:cubicBezTo>
                    <a:pt x="9279" y="28785"/>
                    <a:pt x="9249" y="28785"/>
                    <a:pt x="9158" y="28845"/>
                  </a:cubicBezTo>
                  <a:cubicBezTo>
                    <a:pt x="9158" y="28845"/>
                    <a:pt x="9097" y="28906"/>
                    <a:pt x="9036" y="28906"/>
                  </a:cubicBezTo>
                  <a:cubicBezTo>
                    <a:pt x="8975" y="28906"/>
                    <a:pt x="8975" y="28937"/>
                    <a:pt x="8975" y="28997"/>
                  </a:cubicBezTo>
                  <a:cubicBezTo>
                    <a:pt x="8975" y="29028"/>
                    <a:pt x="9097" y="29089"/>
                    <a:pt x="9036" y="29149"/>
                  </a:cubicBezTo>
                  <a:cubicBezTo>
                    <a:pt x="9006" y="29180"/>
                    <a:pt x="9036" y="29241"/>
                    <a:pt x="9006" y="29301"/>
                  </a:cubicBezTo>
                  <a:cubicBezTo>
                    <a:pt x="8975" y="29332"/>
                    <a:pt x="8945" y="29362"/>
                    <a:pt x="8945" y="29393"/>
                  </a:cubicBezTo>
                  <a:cubicBezTo>
                    <a:pt x="8945" y="29453"/>
                    <a:pt x="9006" y="29514"/>
                    <a:pt x="8975" y="29545"/>
                  </a:cubicBezTo>
                  <a:cubicBezTo>
                    <a:pt x="8945" y="29605"/>
                    <a:pt x="8945" y="29666"/>
                    <a:pt x="8884" y="29666"/>
                  </a:cubicBezTo>
                  <a:cubicBezTo>
                    <a:pt x="8854" y="29666"/>
                    <a:pt x="8975" y="29697"/>
                    <a:pt x="8975" y="29788"/>
                  </a:cubicBezTo>
                  <a:cubicBezTo>
                    <a:pt x="8975" y="29849"/>
                    <a:pt x="9036" y="29940"/>
                    <a:pt x="9006" y="29970"/>
                  </a:cubicBezTo>
                  <a:cubicBezTo>
                    <a:pt x="9006" y="30061"/>
                    <a:pt x="9006" y="30152"/>
                    <a:pt x="9036" y="30213"/>
                  </a:cubicBezTo>
                  <a:cubicBezTo>
                    <a:pt x="9097" y="30244"/>
                    <a:pt x="9158" y="30274"/>
                    <a:pt x="9249" y="30274"/>
                  </a:cubicBezTo>
                  <a:cubicBezTo>
                    <a:pt x="9294" y="30274"/>
                    <a:pt x="9323" y="30325"/>
                    <a:pt x="9360" y="30325"/>
                  </a:cubicBezTo>
                  <a:cubicBezTo>
                    <a:pt x="9372" y="30325"/>
                    <a:pt x="9386" y="30320"/>
                    <a:pt x="9401" y="30304"/>
                  </a:cubicBezTo>
                  <a:cubicBezTo>
                    <a:pt x="9419" y="30269"/>
                    <a:pt x="9447" y="30254"/>
                    <a:pt x="9467" y="30254"/>
                  </a:cubicBezTo>
                  <a:cubicBezTo>
                    <a:pt x="9482" y="30254"/>
                    <a:pt x="9492" y="30261"/>
                    <a:pt x="9492" y="30274"/>
                  </a:cubicBezTo>
                  <a:cubicBezTo>
                    <a:pt x="9492" y="30365"/>
                    <a:pt x="9553" y="30548"/>
                    <a:pt x="9462" y="30548"/>
                  </a:cubicBezTo>
                  <a:cubicBezTo>
                    <a:pt x="9401" y="30548"/>
                    <a:pt x="9310" y="30578"/>
                    <a:pt x="9279" y="30608"/>
                  </a:cubicBezTo>
                  <a:cubicBezTo>
                    <a:pt x="9249" y="30700"/>
                    <a:pt x="9188" y="30760"/>
                    <a:pt x="9127" y="30852"/>
                  </a:cubicBezTo>
                  <a:cubicBezTo>
                    <a:pt x="9036" y="30912"/>
                    <a:pt x="9127" y="31034"/>
                    <a:pt x="9188" y="31156"/>
                  </a:cubicBezTo>
                  <a:cubicBezTo>
                    <a:pt x="9249" y="31216"/>
                    <a:pt x="9279" y="31338"/>
                    <a:pt x="9340" y="31368"/>
                  </a:cubicBezTo>
                  <a:cubicBezTo>
                    <a:pt x="9431" y="31429"/>
                    <a:pt x="9583" y="31520"/>
                    <a:pt x="9492" y="31581"/>
                  </a:cubicBezTo>
                  <a:cubicBezTo>
                    <a:pt x="9431" y="31611"/>
                    <a:pt x="9401" y="31672"/>
                    <a:pt x="9431" y="31672"/>
                  </a:cubicBezTo>
                  <a:cubicBezTo>
                    <a:pt x="9462" y="31672"/>
                    <a:pt x="9614" y="31733"/>
                    <a:pt x="9644" y="31794"/>
                  </a:cubicBezTo>
                  <a:cubicBezTo>
                    <a:pt x="9705" y="31885"/>
                    <a:pt x="9796" y="31915"/>
                    <a:pt x="9887" y="31946"/>
                  </a:cubicBezTo>
                  <a:cubicBezTo>
                    <a:pt x="9948" y="31976"/>
                    <a:pt x="10070" y="31976"/>
                    <a:pt x="10100" y="32067"/>
                  </a:cubicBezTo>
                  <a:cubicBezTo>
                    <a:pt x="10130" y="32128"/>
                    <a:pt x="10191" y="32219"/>
                    <a:pt x="10191" y="32250"/>
                  </a:cubicBezTo>
                  <a:cubicBezTo>
                    <a:pt x="10191" y="32341"/>
                    <a:pt x="10252" y="32341"/>
                    <a:pt x="10343" y="32402"/>
                  </a:cubicBezTo>
                  <a:cubicBezTo>
                    <a:pt x="10374" y="32493"/>
                    <a:pt x="10526" y="32432"/>
                    <a:pt x="10647" y="32584"/>
                  </a:cubicBezTo>
                  <a:cubicBezTo>
                    <a:pt x="10769" y="32736"/>
                    <a:pt x="11225" y="33283"/>
                    <a:pt x="11559" y="33587"/>
                  </a:cubicBezTo>
                  <a:cubicBezTo>
                    <a:pt x="11893" y="33891"/>
                    <a:pt x="12349" y="34469"/>
                    <a:pt x="12440" y="34529"/>
                  </a:cubicBezTo>
                  <a:cubicBezTo>
                    <a:pt x="12471" y="34651"/>
                    <a:pt x="12684" y="34925"/>
                    <a:pt x="12775" y="34955"/>
                  </a:cubicBezTo>
                  <a:cubicBezTo>
                    <a:pt x="12836" y="35016"/>
                    <a:pt x="14629" y="35776"/>
                    <a:pt x="14781" y="35867"/>
                  </a:cubicBezTo>
                  <a:cubicBezTo>
                    <a:pt x="14933" y="35928"/>
                    <a:pt x="14902" y="36019"/>
                    <a:pt x="15024" y="36080"/>
                  </a:cubicBezTo>
                  <a:cubicBezTo>
                    <a:pt x="15085" y="36140"/>
                    <a:pt x="15419" y="36171"/>
                    <a:pt x="15419" y="36232"/>
                  </a:cubicBezTo>
                  <a:cubicBezTo>
                    <a:pt x="15419" y="36323"/>
                    <a:pt x="15450" y="36444"/>
                    <a:pt x="15450" y="36505"/>
                  </a:cubicBezTo>
                  <a:cubicBezTo>
                    <a:pt x="15510" y="36596"/>
                    <a:pt x="15632" y="36748"/>
                    <a:pt x="15662" y="36779"/>
                  </a:cubicBezTo>
                  <a:cubicBezTo>
                    <a:pt x="15693" y="36809"/>
                    <a:pt x="15754" y="36900"/>
                    <a:pt x="15754" y="36961"/>
                  </a:cubicBezTo>
                  <a:cubicBezTo>
                    <a:pt x="15754" y="37052"/>
                    <a:pt x="15845" y="37204"/>
                    <a:pt x="15875" y="37265"/>
                  </a:cubicBezTo>
                  <a:cubicBezTo>
                    <a:pt x="15906" y="37295"/>
                    <a:pt x="15997" y="37387"/>
                    <a:pt x="15997" y="37447"/>
                  </a:cubicBezTo>
                  <a:cubicBezTo>
                    <a:pt x="15997" y="37539"/>
                    <a:pt x="16058" y="37691"/>
                    <a:pt x="16058" y="37843"/>
                  </a:cubicBezTo>
                  <a:cubicBezTo>
                    <a:pt x="16058" y="37995"/>
                    <a:pt x="16149" y="38298"/>
                    <a:pt x="16210" y="38420"/>
                  </a:cubicBezTo>
                  <a:cubicBezTo>
                    <a:pt x="16301" y="38511"/>
                    <a:pt x="16483" y="38602"/>
                    <a:pt x="16453" y="38724"/>
                  </a:cubicBezTo>
                  <a:cubicBezTo>
                    <a:pt x="16422" y="38815"/>
                    <a:pt x="16361" y="38906"/>
                    <a:pt x="16422" y="38937"/>
                  </a:cubicBezTo>
                  <a:cubicBezTo>
                    <a:pt x="16453" y="39028"/>
                    <a:pt x="16605" y="38967"/>
                    <a:pt x="16605" y="39089"/>
                  </a:cubicBezTo>
                  <a:cubicBezTo>
                    <a:pt x="16605" y="39241"/>
                    <a:pt x="16635" y="39362"/>
                    <a:pt x="16696" y="39514"/>
                  </a:cubicBezTo>
                  <a:cubicBezTo>
                    <a:pt x="16696" y="39666"/>
                    <a:pt x="16726" y="39940"/>
                    <a:pt x="16757" y="39970"/>
                  </a:cubicBezTo>
                  <a:cubicBezTo>
                    <a:pt x="16787" y="40001"/>
                    <a:pt x="17030" y="40274"/>
                    <a:pt x="16969" y="40396"/>
                  </a:cubicBezTo>
                  <a:cubicBezTo>
                    <a:pt x="16939" y="40487"/>
                    <a:pt x="17091" y="40578"/>
                    <a:pt x="17152" y="40578"/>
                  </a:cubicBezTo>
                  <a:cubicBezTo>
                    <a:pt x="17182" y="40578"/>
                    <a:pt x="17334" y="40791"/>
                    <a:pt x="17486" y="41034"/>
                  </a:cubicBezTo>
                  <a:cubicBezTo>
                    <a:pt x="18854" y="41855"/>
                    <a:pt x="20222" y="42615"/>
                    <a:pt x="21620" y="43344"/>
                  </a:cubicBezTo>
                  <a:cubicBezTo>
                    <a:pt x="21620" y="43283"/>
                    <a:pt x="21590" y="43162"/>
                    <a:pt x="21590" y="43162"/>
                  </a:cubicBezTo>
                  <a:cubicBezTo>
                    <a:pt x="21498" y="43131"/>
                    <a:pt x="21438" y="43010"/>
                    <a:pt x="21438" y="43010"/>
                  </a:cubicBezTo>
                  <a:cubicBezTo>
                    <a:pt x="21458" y="43000"/>
                    <a:pt x="21485" y="42996"/>
                    <a:pt x="21516" y="42996"/>
                  </a:cubicBezTo>
                  <a:cubicBezTo>
                    <a:pt x="21579" y="42996"/>
                    <a:pt x="21660" y="43010"/>
                    <a:pt x="21742" y="43010"/>
                  </a:cubicBezTo>
                  <a:cubicBezTo>
                    <a:pt x="21802" y="43010"/>
                    <a:pt x="22015" y="42979"/>
                    <a:pt x="22045" y="42979"/>
                  </a:cubicBezTo>
                  <a:cubicBezTo>
                    <a:pt x="22076" y="42979"/>
                    <a:pt x="22167" y="42888"/>
                    <a:pt x="22228" y="42888"/>
                  </a:cubicBezTo>
                  <a:cubicBezTo>
                    <a:pt x="22319" y="42888"/>
                    <a:pt x="22501" y="42827"/>
                    <a:pt x="22501" y="42827"/>
                  </a:cubicBezTo>
                  <a:lnTo>
                    <a:pt x="22653" y="42736"/>
                  </a:lnTo>
                  <a:lnTo>
                    <a:pt x="22653" y="42554"/>
                  </a:lnTo>
                  <a:lnTo>
                    <a:pt x="22714" y="42463"/>
                  </a:lnTo>
                  <a:lnTo>
                    <a:pt x="22714" y="42311"/>
                  </a:lnTo>
                  <a:lnTo>
                    <a:pt x="22684" y="42250"/>
                  </a:lnTo>
                  <a:lnTo>
                    <a:pt x="22653" y="42128"/>
                  </a:lnTo>
                  <a:lnTo>
                    <a:pt x="22501" y="42128"/>
                  </a:lnTo>
                  <a:lnTo>
                    <a:pt x="22410" y="42098"/>
                  </a:lnTo>
                  <a:lnTo>
                    <a:pt x="22410" y="41946"/>
                  </a:lnTo>
                  <a:cubicBezTo>
                    <a:pt x="22410" y="41946"/>
                    <a:pt x="22380" y="41794"/>
                    <a:pt x="22349" y="41794"/>
                  </a:cubicBezTo>
                  <a:cubicBezTo>
                    <a:pt x="22319" y="41794"/>
                    <a:pt x="22197" y="41764"/>
                    <a:pt x="22197" y="41764"/>
                  </a:cubicBezTo>
                  <a:cubicBezTo>
                    <a:pt x="22197" y="41764"/>
                    <a:pt x="22076" y="41672"/>
                    <a:pt x="22045" y="41672"/>
                  </a:cubicBezTo>
                  <a:cubicBezTo>
                    <a:pt x="22015" y="41672"/>
                    <a:pt x="21924" y="41642"/>
                    <a:pt x="21924" y="41642"/>
                  </a:cubicBezTo>
                  <a:lnTo>
                    <a:pt x="21863" y="41551"/>
                  </a:lnTo>
                  <a:lnTo>
                    <a:pt x="21772" y="41399"/>
                  </a:lnTo>
                  <a:lnTo>
                    <a:pt x="21772" y="41399"/>
                  </a:lnTo>
                  <a:cubicBezTo>
                    <a:pt x="21772" y="41399"/>
                    <a:pt x="21924" y="41551"/>
                    <a:pt x="22015" y="41551"/>
                  </a:cubicBezTo>
                  <a:cubicBezTo>
                    <a:pt x="22076" y="41551"/>
                    <a:pt x="22197" y="41551"/>
                    <a:pt x="22228" y="41612"/>
                  </a:cubicBezTo>
                  <a:cubicBezTo>
                    <a:pt x="22243" y="41627"/>
                    <a:pt x="22281" y="41627"/>
                    <a:pt x="22315" y="41627"/>
                  </a:cubicBezTo>
                  <a:cubicBezTo>
                    <a:pt x="22349" y="41627"/>
                    <a:pt x="22380" y="41627"/>
                    <a:pt x="22380" y="41642"/>
                  </a:cubicBezTo>
                  <a:cubicBezTo>
                    <a:pt x="22386" y="41648"/>
                    <a:pt x="22395" y="41651"/>
                    <a:pt x="22406" y="41651"/>
                  </a:cubicBezTo>
                  <a:cubicBezTo>
                    <a:pt x="22434" y="41651"/>
                    <a:pt x="22472" y="41633"/>
                    <a:pt x="22491" y="41633"/>
                  </a:cubicBezTo>
                  <a:cubicBezTo>
                    <a:pt x="22497" y="41633"/>
                    <a:pt x="22501" y="41636"/>
                    <a:pt x="22501" y="41642"/>
                  </a:cubicBezTo>
                  <a:cubicBezTo>
                    <a:pt x="22501" y="41672"/>
                    <a:pt x="22501" y="41672"/>
                    <a:pt x="22562" y="41703"/>
                  </a:cubicBezTo>
                  <a:cubicBezTo>
                    <a:pt x="22572" y="41723"/>
                    <a:pt x="22586" y="41730"/>
                    <a:pt x="22600" y="41730"/>
                  </a:cubicBezTo>
                  <a:cubicBezTo>
                    <a:pt x="22630" y="41730"/>
                    <a:pt x="22664" y="41703"/>
                    <a:pt x="22684" y="41703"/>
                  </a:cubicBezTo>
                  <a:cubicBezTo>
                    <a:pt x="22714" y="41672"/>
                    <a:pt x="22775" y="41672"/>
                    <a:pt x="22805" y="41672"/>
                  </a:cubicBezTo>
                  <a:cubicBezTo>
                    <a:pt x="22826" y="41672"/>
                    <a:pt x="22846" y="41659"/>
                    <a:pt x="22857" y="41659"/>
                  </a:cubicBezTo>
                  <a:cubicBezTo>
                    <a:pt x="22863" y="41659"/>
                    <a:pt x="22866" y="41662"/>
                    <a:pt x="22866" y="41672"/>
                  </a:cubicBezTo>
                  <a:lnTo>
                    <a:pt x="22897" y="41703"/>
                  </a:lnTo>
                  <a:cubicBezTo>
                    <a:pt x="22951" y="41758"/>
                    <a:pt x="22995" y="41768"/>
                    <a:pt x="23034" y="41768"/>
                  </a:cubicBezTo>
                  <a:cubicBezTo>
                    <a:pt x="23061" y="41768"/>
                    <a:pt x="23085" y="41764"/>
                    <a:pt x="23109" y="41764"/>
                  </a:cubicBezTo>
                  <a:cubicBezTo>
                    <a:pt x="23140" y="41764"/>
                    <a:pt x="23170" y="41672"/>
                    <a:pt x="23261" y="41642"/>
                  </a:cubicBezTo>
                  <a:cubicBezTo>
                    <a:pt x="23292" y="41612"/>
                    <a:pt x="23322" y="41368"/>
                    <a:pt x="23413" y="41368"/>
                  </a:cubicBezTo>
                  <a:cubicBezTo>
                    <a:pt x="23474" y="41368"/>
                    <a:pt x="23474" y="41338"/>
                    <a:pt x="23535" y="41308"/>
                  </a:cubicBezTo>
                  <a:cubicBezTo>
                    <a:pt x="23565" y="41247"/>
                    <a:pt x="23565" y="41186"/>
                    <a:pt x="23565" y="41156"/>
                  </a:cubicBezTo>
                  <a:cubicBezTo>
                    <a:pt x="23565" y="41095"/>
                    <a:pt x="23565" y="41034"/>
                    <a:pt x="23596" y="41034"/>
                  </a:cubicBezTo>
                  <a:cubicBezTo>
                    <a:pt x="23598" y="41037"/>
                    <a:pt x="23601" y="41038"/>
                    <a:pt x="23604" y="41038"/>
                  </a:cubicBezTo>
                  <a:cubicBezTo>
                    <a:pt x="23631" y="41038"/>
                    <a:pt x="23656" y="40913"/>
                    <a:pt x="23656" y="40913"/>
                  </a:cubicBezTo>
                  <a:lnTo>
                    <a:pt x="23626" y="40791"/>
                  </a:lnTo>
                  <a:lnTo>
                    <a:pt x="23596" y="40730"/>
                  </a:lnTo>
                  <a:cubicBezTo>
                    <a:pt x="23596" y="40730"/>
                    <a:pt x="23596" y="40609"/>
                    <a:pt x="23626" y="40609"/>
                  </a:cubicBezTo>
                  <a:cubicBezTo>
                    <a:pt x="23656" y="40578"/>
                    <a:pt x="23656" y="40548"/>
                    <a:pt x="23717" y="40487"/>
                  </a:cubicBezTo>
                  <a:cubicBezTo>
                    <a:pt x="23748" y="40457"/>
                    <a:pt x="23748" y="40396"/>
                    <a:pt x="23778" y="40396"/>
                  </a:cubicBezTo>
                  <a:cubicBezTo>
                    <a:pt x="23808" y="40396"/>
                    <a:pt x="23869" y="40335"/>
                    <a:pt x="23869" y="40305"/>
                  </a:cubicBezTo>
                  <a:lnTo>
                    <a:pt x="23869" y="40244"/>
                  </a:lnTo>
                  <a:lnTo>
                    <a:pt x="23930" y="40183"/>
                  </a:lnTo>
                  <a:cubicBezTo>
                    <a:pt x="23930" y="40183"/>
                    <a:pt x="23971" y="40170"/>
                    <a:pt x="23998" y="40170"/>
                  </a:cubicBezTo>
                  <a:cubicBezTo>
                    <a:pt x="24011" y="40170"/>
                    <a:pt x="24021" y="40173"/>
                    <a:pt x="24021" y="40183"/>
                  </a:cubicBezTo>
                  <a:lnTo>
                    <a:pt x="24021" y="40335"/>
                  </a:lnTo>
                  <a:lnTo>
                    <a:pt x="23900" y="40457"/>
                  </a:lnTo>
                  <a:cubicBezTo>
                    <a:pt x="23900" y="40457"/>
                    <a:pt x="23839" y="40487"/>
                    <a:pt x="23778" y="40548"/>
                  </a:cubicBezTo>
                  <a:lnTo>
                    <a:pt x="23717" y="40609"/>
                  </a:lnTo>
                  <a:cubicBezTo>
                    <a:pt x="23687" y="40730"/>
                    <a:pt x="23626" y="40700"/>
                    <a:pt x="23687" y="40730"/>
                  </a:cubicBezTo>
                  <a:cubicBezTo>
                    <a:pt x="23702" y="40745"/>
                    <a:pt x="23725" y="40753"/>
                    <a:pt x="23744" y="40753"/>
                  </a:cubicBezTo>
                  <a:cubicBezTo>
                    <a:pt x="23763" y="40753"/>
                    <a:pt x="23778" y="40745"/>
                    <a:pt x="23778" y="40730"/>
                  </a:cubicBezTo>
                  <a:cubicBezTo>
                    <a:pt x="23778" y="40700"/>
                    <a:pt x="23778" y="40609"/>
                    <a:pt x="23839" y="40609"/>
                  </a:cubicBezTo>
                  <a:cubicBezTo>
                    <a:pt x="23869" y="40609"/>
                    <a:pt x="23900" y="40578"/>
                    <a:pt x="23930" y="40548"/>
                  </a:cubicBezTo>
                  <a:lnTo>
                    <a:pt x="24052" y="40426"/>
                  </a:lnTo>
                  <a:lnTo>
                    <a:pt x="24143" y="40335"/>
                  </a:lnTo>
                  <a:cubicBezTo>
                    <a:pt x="24173" y="40305"/>
                    <a:pt x="24204" y="40305"/>
                    <a:pt x="24204" y="40274"/>
                  </a:cubicBezTo>
                  <a:cubicBezTo>
                    <a:pt x="24204" y="40244"/>
                    <a:pt x="24173" y="40153"/>
                    <a:pt x="24173" y="40153"/>
                  </a:cubicBezTo>
                  <a:lnTo>
                    <a:pt x="24173" y="40092"/>
                  </a:lnTo>
                  <a:cubicBezTo>
                    <a:pt x="24173" y="40031"/>
                    <a:pt x="24204" y="40001"/>
                    <a:pt x="24204" y="39970"/>
                  </a:cubicBezTo>
                  <a:cubicBezTo>
                    <a:pt x="24234" y="39970"/>
                    <a:pt x="24234" y="39940"/>
                    <a:pt x="24295" y="39879"/>
                  </a:cubicBezTo>
                  <a:lnTo>
                    <a:pt x="24356" y="39818"/>
                  </a:lnTo>
                  <a:cubicBezTo>
                    <a:pt x="24386" y="39788"/>
                    <a:pt x="24447" y="39788"/>
                    <a:pt x="24447" y="39727"/>
                  </a:cubicBezTo>
                  <a:cubicBezTo>
                    <a:pt x="24447" y="39697"/>
                    <a:pt x="24447" y="39666"/>
                    <a:pt x="24477" y="39666"/>
                  </a:cubicBezTo>
                  <a:cubicBezTo>
                    <a:pt x="24508" y="39666"/>
                    <a:pt x="24538" y="39606"/>
                    <a:pt x="24599" y="39575"/>
                  </a:cubicBezTo>
                  <a:cubicBezTo>
                    <a:pt x="24599" y="39545"/>
                    <a:pt x="24629" y="39423"/>
                    <a:pt x="24629" y="39423"/>
                  </a:cubicBezTo>
                  <a:lnTo>
                    <a:pt x="24599" y="39362"/>
                  </a:lnTo>
                  <a:cubicBezTo>
                    <a:pt x="24599" y="39302"/>
                    <a:pt x="24538" y="39241"/>
                    <a:pt x="24599" y="39210"/>
                  </a:cubicBezTo>
                  <a:cubicBezTo>
                    <a:pt x="24629" y="39150"/>
                    <a:pt x="24599" y="39089"/>
                    <a:pt x="24599" y="39089"/>
                  </a:cubicBezTo>
                  <a:cubicBezTo>
                    <a:pt x="24599" y="39089"/>
                    <a:pt x="24599" y="38998"/>
                    <a:pt x="24538" y="38998"/>
                  </a:cubicBezTo>
                  <a:cubicBezTo>
                    <a:pt x="24508" y="38967"/>
                    <a:pt x="24508" y="38937"/>
                    <a:pt x="24477" y="38906"/>
                  </a:cubicBezTo>
                  <a:cubicBezTo>
                    <a:pt x="24447" y="38846"/>
                    <a:pt x="24447" y="38815"/>
                    <a:pt x="24447" y="38815"/>
                  </a:cubicBezTo>
                  <a:cubicBezTo>
                    <a:pt x="24447" y="38815"/>
                    <a:pt x="24447" y="38785"/>
                    <a:pt x="24477" y="38754"/>
                  </a:cubicBezTo>
                  <a:cubicBezTo>
                    <a:pt x="24477" y="38694"/>
                    <a:pt x="24508" y="38694"/>
                    <a:pt x="24508" y="38663"/>
                  </a:cubicBezTo>
                  <a:cubicBezTo>
                    <a:pt x="24508" y="38633"/>
                    <a:pt x="24477" y="38602"/>
                    <a:pt x="24477" y="38542"/>
                  </a:cubicBezTo>
                  <a:lnTo>
                    <a:pt x="24538" y="38481"/>
                  </a:lnTo>
                  <a:cubicBezTo>
                    <a:pt x="24538" y="38481"/>
                    <a:pt x="24629" y="38450"/>
                    <a:pt x="24751" y="38359"/>
                  </a:cubicBezTo>
                  <a:cubicBezTo>
                    <a:pt x="24842" y="38329"/>
                    <a:pt x="24842" y="38298"/>
                    <a:pt x="24903" y="38238"/>
                  </a:cubicBezTo>
                  <a:cubicBezTo>
                    <a:pt x="24933" y="38207"/>
                    <a:pt x="24994" y="38177"/>
                    <a:pt x="25085" y="38177"/>
                  </a:cubicBezTo>
                  <a:cubicBezTo>
                    <a:pt x="25115" y="38177"/>
                    <a:pt x="25146" y="38086"/>
                    <a:pt x="25207" y="38055"/>
                  </a:cubicBezTo>
                  <a:cubicBezTo>
                    <a:pt x="25237" y="38025"/>
                    <a:pt x="25298" y="37995"/>
                    <a:pt x="25359" y="37995"/>
                  </a:cubicBezTo>
                  <a:cubicBezTo>
                    <a:pt x="25419" y="37995"/>
                    <a:pt x="25541" y="37903"/>
                    <a:pt x="25602" y="37903"/>
                  </a:cubicBezTo>
                  <a:cubicBezTo>
                    <a:pt x="25693" y="37903"/>
                    <a:pt x="25754" y="37903"/>
                    <a:pt x="25815" y="37873"/>
                  </a:cubicBezTo>
                  <a:cubicBezTo>
                    <a:pt x="25845" y="37873"/>
                    <a:pt x="25906" y="37782"/>
                    <a:pt x="25906" y="37751"/>
                  </a:cubicBezTo>
                  <a:cubicBezTo>
                    <a:pt x="25967" y="37721"/>
                    <a:pt x="25997" y="37630"/>
                    <a:pt x="25997" y="37630"/>
                  </a:cubicBezTo>
                  <a:cubicBezTo>
                    <a:pt x="26017" y="37630"/>
                    <a:pt x="26024" y="37616"/>
                    <a:pt x="26053" y="37616"/>
                  </a:cubicBezTo>
                  <a:cubicBezTo>
                    <a:pt x="26068" y="37616"/>
                    <a:pt x="26088" y="37620"/>
                    <a:pt x="26119" y="37630"/>
                  </a:cubicBezTo>
                  <a:cubicBezTo>
                    <a:pt x="26134" y="37646"/>
                    <a:pt x="26159" y="37651"/>
                    <a:pt x="26187" y="37651"/>
                  </a:cubicBezTo>
                  <a:cubicBezTo>
                    <a:pt x="26250" y="37651"/>
                    <a:pt x="26334" y="37623"/>
                    <a:pt x="26388" y="37623"/>
                  </a:cubicBezTo>
                  <a:cubicBezTo>
                    <a:pt x="26401" y="37623"/>
                    <a:pt x="26413" y="37625"/>
                    <a:pt x="26422" y="37630"/>
                  </a:cubicBezTo>
                  <a:cubicBezTo>
                    <a:pt x="26443" y="37630"/>
                    <a:pt x="26531" y="37616"/>
                    <a:pt x="26596" y="37616"/>
                  </a:cubicBezTo>
                  <a:cubicBezTo>
                    <a:pt x="26628" y="37616"/>
                    <a:pt x="26655" y="37620"/>
                    <a:pt x="26666" y="37630"/>
                  </a:cubicBezTo>
                  <a:cubicBezTo>
                    <a:pt x="26726" y="37630"/>
                    <a:pt x="26814" y="37657"/>
                    <a:pt x="26875" y="37657"/>
                  </a:cubicBezTo>
                  <a:cubicBezTo>
                    <a:pt x="26905" y="37657"/>
                    <a:pt x="26929" y="37650"/>
                    <a:pt x="26939" y="37630"/>
                  </a:cubicBezTo>
                  <a:cubicBezTo>
                    <a:pt x="27030" y="37599"/>
                    <a:pt x="27030" y="37569"/>
                    <a:pt x="27061" y="37539"/>
                  </a:cubicBezTo>
                  <a:cubicBezTo>
                    <a:pt x="27091" y="37478"/>
                    <a:pt x="27213" y="37447"/>
                    <a:pt x="27243" y="37447"/>
                  </a:cubicBezTo>
                  <a:cubicBezTo>
                    <a:pt x="27334" y="37447"/>
                    <a:pt x="27395" y="37447"/>
                    <a:pt x="27395" y="37387"/>
                  </a:cubicBezTo>
                  <a:cubicBezTo>
                    <a:pt x="27426" y="37326"/>
                    <a:pt x="27426" y="37265"/>
                    <a:pt x="27426" y="37235"/>
                  </a:cubicBezTo>
                  <a:lnTo>
                    <a:pt x="27426" y="37083"/>
                  </a:lnTo>
                  <a:lnTo>
                    <a:pt x="27517" y="36961"/>
                  </a:lnTo>
                  <a:cubicBezTo>
                    <a:pt x="27517" y="36961"/>
                    <a:pt x="27638" y="36870"/>
                    <a:pt x="27669" y="36840"/>
                  </a:cubicBezTo>
                  <a:cubicBezTo>
                    <a:pt x="27699" y="36809"/>
                    <a:pt x="27729" y="36748"/>
                    <a:pt x="27729" y="36748"/>
                  </a:cubicBezTo>
                  <a:lnTo>
                    <a:pt x="27790" y="36627"/>
                  </a:lnTo>
                  <a:cubicBezTo>
                    <a:pt x="27790" y="36596"/>
                    <a:pt x="27790" y="36505"/>
                    <a:pt x="27851" y="36505"/>
                  </a:cubicBezTo>
                  <a:cubicBezTo>
                    <a:pt x="27942" y="36505"/>
                    <a:pt x="28003" y="36505"/>
                    <a:pt x="28003" y="36475"/>
                  </a:cubicBezTo>
                  <a:cubicBezTo>
                    <a:pt x="28033" y="36444"/>
                    <a:pt x="28003" y="36353"/>
                    <a:pt x="28003" y="36353"/>
                  </a:cubicBezTo>
                  <a:cubicBezTo>
                    <a:pt x="28003" y="36353"/>
                    <a:pt x="27942" y="36292"/>
                    <a:pt x="27942" y="36201"/>
                  </a:cubicBezTo>
                  <a:lnTo>
                    <a:pt x="27942" y="36049"/>
                  </a:lnTo>
                  <a:cubicBezTo>
                    <a:pt x="27942" y="36019"/>
                    <a:pt x="27942" y="35988"/>
                    <a:pt x="27973" y="35988"/>
                  </a:cubicBezTo>
                  <a:cubicBezTo>
                    <a:pt x="28003" y="35988"/>
                    <a:pt x="28033" y="35988"/>
                    <a:pt x="28094" y="35897"/>
                  </a:cubicBezTo>
                  <a:cubicBezTo>
                    <a:pt x="28125" y="35836"/>
                    <a:pt x="28094" y="35593"/>
                    <a:pt x="28125" y="35563"/>
                  </a:cubicBezTo>
                  <a:cubicBezTo>
                    <a:pt x="28155" y="35532"/>
                    <a:pt x="28277" y="35289"/>
                    <a:pt x="28277" y="35259"/>
                  </a:cubicBezTo>
                  <a:cubicBezTo>
                    <a:pt x="28246" y="35229"/>
                    <a:pt x="28246" y="35107"/>
                    <a:pt x="28185" y="35016"/>
                  </a:cubicBezTo>
                  <a:cubicBezTo>
                    <a:pt x="28155" y="34985"/>
                    <a:pt x="28155" y="34803"/>
                    <a:pt x="28155" y="34803"/>
                  </a:cubicBezTo>
                  <a:cubicBezTo>
                    <a:pt x="28185" y="34803"/>
                    <a:pt x="28246" y="34712"/>
                    <a:pt x="28185" y="34681"/>
                  </a:cubicBezTo>
                  <a:cubicBezTo>
                    <a:pt x="28155" y="34651"/>
                    <a:pt x="28125" y="34529"/>
                    <a:pt x="28125" y="34529"/>
                  </a:cubicBezTo>
                  <a:cubicBezTo>
                    <a:pt x="28155" y="34499"/>
                    <a:pt x="28185" y="34408"/>
                    <a:pt x="28185" y="34408"/>
                  </a:cubicBezTo>
                  <a:cubicBezTo>
                    <a:pt x="28246" y="34408"/>
                    <a:pt x="28125" y="34317"/>
                    <a:pt x="28125" y="34317"/>
                  </a:cubicBezTo>
                  <a:lnTo>
                    <a:pt x="28155" y="34225"/>
                  </a:lnTo>
                  <a:cubicBezTo>
                    <a:pt x="28155" y="34225"/>
                    <a:pt x="28185" y="34104"/>
                    <a:pt x="28185" y="34074"/>
                  </a:cubicBezTo>
                  <a:cubicBezTo>
                    <a:pt x="28185" y="34046"/>
                    <a:pt x="28137" y="33947"/>
                    <a:pt x="28170" y="33947"/>
                  </a:cubicBezTo>
                  <a:cubicBezTo>
                    <a:pt x="28174" y="33947"/>
                    <a:pt x="28179" y="33949"/>
                    <a:pt x="28185" y="33952"/>
                  </a:cubicBezTo>
                  <a:cubicBezTo>
                    <a:pt x="28277" y="34013"/>
                    <a:pt x="28337" y="34013"/>
                    <a:pt x="28337" y="34074"/>
                  </a:cubicBezTo>
                  <a:cubicBezTo>
                    <a:pt x="28337" y="34124"/>
                    <a:pt x="28383" y="34146"/>
                    <a:pt x="28425" y="34146"/>
                  </a:cubicBezTo>
                  <a:cubicBezTo>
                    <a:pt x="28459" y="34146"/>
                    <a:pt x="28489" y="34131"/>
                    <a:pt x="28489" y="34104"/>
                  </a:cubicBezTo>
                  <a:cubicBezTo>
                    <a:pt x="28489" y="34074"/>
                    <a:pt x="28550" y="34013"/>
                    <a:pt x="28581" y="33952"/>
                  </a:cubicBezTo>
                  <a:cubicBezTo>
                    <a:pt x="28611" y="33922"/>
                    <a:pt x="28702" y="33922"/>
                    <a:pt x="28733" y="33891"/>
                  </a:cubicBezTo>
                  <a:cubicBezTo>
                    <a:pt x="28763" y="33861"/>
                    <a:pt x="28885" y="33739"/>
                    <a:pt x="28885" y="33709"/>
                  </a:cubicBezTo>
                  <a:lnTo>
                    <a:pt x="28885" y="33557"/>
                  </a:lnTo>
                  <a:cubicBezTo>
                    <a:pt x="28885" y="33496"/>
                    <a:pt x="29006" y="33435"/>
                    <a:pt x="29006" y="33435"/>
                  </a:cubicBezTo>
                  <a:lnTo>
                    <a:pt x="29158" y="33344"/>
                  </a:lnTo>
                  <a:cubicBezTo>
                    <a:pt x="29219" y="33314"/>
                    <a:pt x="29492" y="33010"/>
                    <a:pt x="29553" y="33010"/>
                  </a:cubicBezTo>
                  <a:cubicBezTo>
                    <a:pt x="29644" y="33010"/>
                    <a:pt x="29675" y="32888"/>
                    <a:pt x="29766" y="32827"/>
                  </a:cubicBezTo>
                  <a:cubicBezTo>
                    <a:pt x="29827" y="32736"/>
                    <a:pt x="29857" y="32645"/>
                    <a:pt x="29918" y="32584"/>
                  </a:cubicBezTo>
                  <a:cubicBezTo>
                    <a:pt x="29948" y="32554"/>
                    <a:pt x="30009" y="32493"/>
                    <a:pt x="30009" y="32432"/>
                  </a:cubicBezTo>
                  <a:cubicBezTo>
                    <a:pt x="30009" y="32371"/>
                    <a:pt x="30100" y="32280"/>
                    <a:pt x="30070" y="32250"/>
                  </a:cubicBezTo>
                  <a:cubicBezTo>
                    <a:pt x="30222" y="32098"/>
                    <a:pt x="30283" y="31915"/>
                    <a:pt x="30283" y="31824"/>
                  </a:cubicBezTo>
                  <a:cubicBezTo>
                    <a:pt x="30252" y="31794"/>
                    <a:pt x="30222" y="31733"/>
                    <a:pt x="30161" y="31642"/>
                  </a:cubicBezTo>
                  <a:cubicBezTo>
                    <a:pt x="30131" y="31581"/>
                    <a:pt x="30070" y="31459"/>
                    <a:pt x="30070" y="31429"/>
                  </a:cubicBezTo>
                  <a:lnTo>
                    <a:pt x="30070" y="31277"/>
                  </a:lnTo>
                  <a:cubicBezTo>
                    <a:pt x="30070" y="31186"/>
                    <a:pt x="30100" y="31156"/>
                    <a:pt x="30100" y="31125"/>
                  </a:cubicBezTo>
                  <a:cubicBezTo>
                    <a:pt x="30070" y="31064"/>
                    <a:pt x="30131" y="31064"/>
                    <a:pt x="30070" y="31034"/>
                  </a:cubicBezTo>
                  <a:cubicBezTo>
                    <a:pt x="30009" y="31034"/>
                    <a:pt x="29975" y="31020"/>
                    <a:pt x="29933" y="31020"/>
                  </a:cubicBezTo>
                  <a:cubicBezTo>
                    <a:pt x="29911" y="31020"/>
                    <a:pt x="29888" y="31024"/>
                    <a:pt x="29857" y="31034"/>
                  </a:cubicBezTo>
                  <a:cubicBezTo>
                    <a:pt x="29817" y="31034"/>
                    <a:pt x="29749" y="31047"/>
                    <a:pt x="29700" y="31047"/>
                  </a:cubicBezTo>
                  <a:cubicBezTo>
                    <a:pt x="29675" y="31047"/>
                    <a:pt x="29655" y="31044"/>
                    <a:pt x="29644" y="31034"/>
                  </a:cubicBezTo>
                  <a:lnTo>
                    <a:pt x="29401" y="31034"/>
                  </a:lnTo>
                  <a:cubicBezTo>
                    <a:pt x="29371" y="31034"/>
                    <a:pt x="29310" y="31034"/>
                    <a:pt x="29310" y="31004"/>
                  </a:cubicBezTo>
                  <a:cubicBezTo>
                    <a:pt x="29249" y="30973"/>
                    <a:pt x="29188" y="30912"/>
                    <a:pt x="29158" y="30882"/>
                  </a:cubicBezTo>
                  <a:cubicBezTo>
                    <a:pt x="29097" y="30882"/>
                    <a:pt x="28641" y="30548"/>
                    <a:pt x="28611" y="30548"/>
                  </a:cubicBezTo>
                  <a:cubicBezTo>
                    <a:pt x="28581" y="30548"/>
                    <a:pt x="28337" y="30426"/>
                    <a:pt x="28307" y="30396"/>
                  </a:cubicBezTo>
                  <a:cubicBezTo>
                    <a:pt x="28277" y="30304"/>
                    <a:pt x="28246" y="30304"/>
                    <a:pt x="28246" y="30274"/>
                  </a:cubicBezTo>
                  <a:cubicBezTo>
                    <a:pt x="28246" y="30244"/>
                    <a:pt x="28155" y="30244"/>
                    <a:pt x="28125" y="30213"/>
                  </a:cubicBezTo>
                  <a:cubicBezTo>
                    <a:pt x="28094" y="30152"/>
                    <a:pt x="28033" y="30122"/>
                    <a:pt x="28003" y="30122"/>
                  </a:cubicBezTo>
                  <a:cubicBezTo>
                    <a:pt x="27973" y="30122"/>
                    <a:pt x="27973" y="30092"/>
                    <a:pt x="27881" y="30092"/>
                  </a:cubicBezTo>
                  <a:cubicBezTo>
                    <a:pt x="27841" y="30092"/>
                    <a:pt x="27773" y="30105"/>
                    <a:pt x="27724" y="30105"/>
                  </a:cubicBezTo>
                  <a:cubicBezTo>
                    <a:pt x="27699" y="30105"/>
                    <a:pt x="27679" y="30102"/>
                    <a:pt x="27669" y="30092"/>
                  </a:cubicBezTo>
                  <a:lnTo>
                    <a:pt x="27274" y="30092"/>
                  </a:lnTo>
                  <a:cubicBezTo>
                    <a:pt x="27274" y="30092"/>
                    <a:pt x="27182" y="30092"/>
                    <a:pt x="27122" y="30122"/>
                  </a:cubicBezTo>
                  <a:cubicBezTo>
                    <a:pt x="27101" y="30143"/>
                    <a:pt x="27137" y="30178"/>
                    <a:pt x="27132" y="30178"/>
                  </a:cubicBezTo>
                  <a:cubicBezTo>
                    <a:pt x="27130" y="30178"/>
                    <a:pt x="27119" y="30171"/>
                    <a:pt x="27091" y="30152"/>
                  </a:cubicBezTo>
                  <a:cubicBezTo>
                    <a:pt x="27030" y="30122"/>
                    <a:pt x="26970" y="30092"/>
                    <a:pt x="26939" y="30092"/>
                  </a:cubicBezTo>
                  <a:cubicBezTo>
                    <a:pt x="26909" y="30061"/>
                    <a:pt x="26787" y="30061"/>
                    <a:pt x="26726" y="30061"/>
                  </a:cubicBezTo>
                  <a:cubicBezTo>
                    <a:pt x="26666" y="30061"/>
                    <a:pt x="26605" y="30000"/>
                    <a:pt x="26574" y="30000"/>
                  </a:cubicBezTo>
                  <a:cubicBezTo>
                    <a:pt x="26514" y="30000"/>
                    <a:pt x="26483" y="30000"/>
                    <a:pt x="26453" y="29970"/>
                  </a:cubicBezTo>
                  <a:cubicBezTo>
                    <a:pt x="26422" y="29940"/>
                    <a:pt x="26179" y="29940"/>
                    <a:pt x="26179" y="29940"/>
                  </a:cubicBezTo>
                  <a:cubicBezTo>
                    <a:pt x="26179" y="29940"/>
                    <a:pt x="26149" y="29970"/>
                    <a:pt x="26119" y="29970"/>
                  </a:cubicBezTo>
                  <a:cubicBezTo>
                    <a:pt x="26064" y="29970"/>
                    <a:pt x="25938" y="30066"/>
                    <a:pt x="25890" y="30066"/>
                  </a:cubicBezTo>
                  <a:cubicBezTo>
                    <a:pt x="25884" y="30066"/>
                    <a:pt x="25879" y="30065"/>
                    <a:pt x="25875" y="30061"/>
                  </a:cubicBezTo>
                  <a:cubicBezTo>
                    <a:pt x="25851" y="30061"/>
                    <a:pt x="25827" y="30100"/>
                    <a:pt x="25787" y="30100"/>
                  </a:cubicBezTo>
                  <a:cubicBezTo>
                    <a:pt x="25777" y="30100"/>
                    <a:pt x="25766" y="30098"/>
                    <a:pt x="25754" y="30092"/>
                  </a:cubicBezTo>
                  <a:cubicBezTo>
                    <a:pt x="25723" y="30061"/>
                    <a:pt x="25754" y="29970"/>
                    <a:pt x="25723" y="29970"/>
                  </a:cubicBezTo>
                  <a:cubicBezTo>
                    <a:pt x="25693" y="29970"/>
                    <a:pt x="25663" y="30000"/>
                    <a:pt x="25663" y="30061"/>
                  </a:cubicBezTo>
                  <a:cubicBezTo>
                    <a:pt x="25663" y="30092"/>
                    <a:pt x="25693" y="30152"/>
                    <a:pt x="25663" y="30152"/>
                  </a:cubicBezTo>
                  <a:cubicBezTo>
                    <a:pt x="25602" y="30152"/>
                    <a:pt x="25541" y="30122"/>
                    <a:pt x="25541" y="30122"/>
                  </a:cubicBezTo>
                  <a:cubicBezTo>
                    <a:pt x="25541" y="30122"/>
                    <a:pt x="25511" y="30061"/>
                    <a:pt x="25541" y="30000"/>
                  </a:cubicBezTo>
                  <a:lnTo>
                    <a:pt x="25663" y="29909"/>
                  </a:lnTo>
                  <a:cubicBezTo>
                    <a:pt x="25663" y="29849"/>
                    <a:pt x="25602" y="29788"/>
                    <a:pt x="25602" y="29757"/>
                  </a:cubicBezTo>
                  <a:cubicBezTo>
                    <a:pt x="25602" y="29697"/>
                    <a:pt x="25511" y="29545"/>
                    <a:pt x="25450" y="29545"/>
                  </a:cubicBezTo>
                  <a:lnTo>
                    <a:pt x="25146" y="29545"/>
                  </a:lnTo>
                  <a:cubicBezTo>
                    <a:pt x="25085" y="29545"/>
                    <a:pt x="24933" y="29514"/>
                    <a:pt x="24933" y="29484"/>
                  </a:cubicBezTo>
                  <a:cubicBezTo>
                    <a:pt x="24933" y="29469"/>
                    <a:pt x="24872" y="29469"/>
                    <a:pt x="24811" y="29469"/>
                  </a:cubicBezTo>
                  <a:cubicBezTo>
                    <a:pt x="24751" y="29469"/>
                    <a:pt x="24690" y="29469"/>
                    <a:pt x="24690" y="29453"/>
                  </a:cubicBezTo>
                  <a:cubicBezTo>
                    <a:pt x="24660" y="29393"/>
                    <a:pt x="24599" y="29362"/>
                    <a:pt x="24538" y="29362"/>
                  </a:cubicBezTo>
                  <a:lnTo>
                    <a:pt x="24386" y="29362"/>
                  </a:lnTo>
                  <a:cubicBezTo>
                    <a:pt x="24356" y="29332"/>
                    <a:pt x="24295" y="29301"/>
                    <a:pt x="24295" y="29301"/>
                  </a:cubicBezTo>
                  <a:lnTo>
                    <a:pt x="24173" y="29241"/>
                  </a:lnTo>
                  <a:cubicBezTo>
                    <a:pt x="24173" y="29241"/>
                    <a:pt x="24021" y="29241"/>
                    <a:pt x="23991" y="29210"/>
                  </a:cubicBezTo>
                  <a:lnTo>
                    <a:pt x="23839" y="29210"/>
                  </a:lnTo>
                  <a:lnTo>
                    <a:pt x="23717" y="29332"/>
                  </a:lnTo>
                  <a:cubicBezTo>
                    <a:pt x="23717" y="29332"/>
                    <a:pt x="23717" y="29423"/>
                    <a:pt x="23687" y="29423"/>
                  </a:cubicBezTo>
                  <a:cubicBezTo>
                    <a:pt x="23626" y="29423"/>
                    <a:pt x="23596" y="29514"/>
                    <a:pt x="23596" y="29545"/>
                  </a:cubicBezTo>
                  <a:cubicBezTo>
                    <a:pt x="23596" y="29575"/>
                    <a:pt x="23626" y="29636"/>
                    <a:pt x="23596" y="29636"/>
                  </a:cubicBezTo>
                  <a:cubicBezTo>
                    <a:pt x="23570" y="29636"/>
                    <a:pt x="23499" y="29569"/>
                    <a:pt x="23460" y="29569"/>
                  </a:cubicBezTo>
                  <a:cubicBezTo>
                    <a:pt x="23454" y="29569"/>
                    <a:pt x="23448" y="29571"/>
                    <a:pt x="23444" y="29575"/>
                  </a:cubicBezTo>
                  <a:cubicBezTo>
                    <a:pt x="23413" y="29575"/>
                    <a:pt x="23383" y="29697"/>
                    <a:pt x="23383" y="29697"/>
                  </a:cubicBezTo>
                  <a:lnTo>
                    <a:pt x="23292" y="29727"/>
                  </a:lnTo>
                  <a:lnTo>
                    <a:pt x="23170" y="29818"/>
                  </a:lnTo>
                  <a:cubicBezTo>
                    <a:pt x="23170" y="29818"/>
                    <a:pt x="23109" y="29727"/>
                    <a:pt x="23140" y="29727"/>
                  </a:cubicBezTo>
                  <a:cubicBezTo>
                    <a:pt x="23170" y="29727"/>
                    <a:pt x="23170" y="29666"/>
                    <a:pt x="23170" y="29666"/>
                  </a:cubicBezTo>
                  <a:cubicBezTo>
                    <a:pt x="23150" y="29666"/>
                    <a:pt x="23116" y="29680"/>
                    <a:pt x="23096" y="29680"/>
                  </a:cubicBezTo>
                  <a:cubicBezTo>
                    <a:pt x="23086" y="29680"/>
                    <a:pt x="23079" y="29676"/>
                    <a:pt x="23079" y="29666"/>
                  </a:cubicBezTo>
                  <a:cubicBezTo>
                    <a:pt x="23018" y="29636"/>
                    <a:pt x="23079" y="29575"/>
                    <a:pt x="23109" y="29575"/>
                  </a:cubicBezTo>
                  <a:lnTo>
                    <a:pt x="23322" y="29575"/>
                  </a:lnTo>
                  <a:cubicBezTo>
                    <a:pt x="23383" y="29545"/>
                    <a:pt x="23413" y="29514"/>
                    <a:pt x="23444" y="29514"/>
                  </a:cubicBezTo>
                  <a:lnTo>
                    <a:pt x="23565" y="29393"/>
                  </a:lnTo>
                  <a:cubicBezTo>
                    <a:pt x="23565" y="29393"/>
                    <a:pt x="23596" y="29332"/>
                    <a:pt x="23596" y="29271"/>
                  </a:cubicBezTo>
                  <a:cubicBezTo>
                    <a:pt x="23596" y="29241"/>
                    <a:pt x="23565" y="29180"/>
                    <a:pt x="23565" y="29180"/>
                  </a:cubicBezTo>
                  <a:cubicBezTo>
                    <a:pt x="23565" y="29119"/>
                    <a:pt x="23596" y="29119"/>
                    <a:pt x="23596" y="29089"/>
                  </a:cubicBezTo>
                  <a:cubicBezTo>
                    <a:pt x="23596" y="29058"/>
                    <a:pt x="23474" y="29058"/>
                    <a:pt x="23444" y="29058"/>
                  </a:cubicBezTo>
                  <a:cubicBezTo>
                    <a:pt x="23413" y="29058"/>
                    <a:pt x="23292" y="29058"/>
                    <a:pt x="23261" y="29089"/>
                  </a:cubicBezTo>
                  <a:lnTo>
                    <a:pt x="23109" y="29089"/>
                  </a:lnTo>
                  <a:cubicBezTo>
                    <a:pt x="23109" y="29089"/>
                    <a:pt x="22988" y="29089"/>
                    <a:pt x="22988" y="29058"/>
                  </a:cubicBezTo>
                  <a:cubicBezTo>
                    <a:pt x="22988" y="29043"/>
                    <a:pt x="22973" y="29043"/>
                    <a:pt x="22950" y="29043"/>
                  </a:cubicBezTo>
                  <a:cubicBezTo>
                    <a:pt x="22927" y="29043"/>
                    <a:pt x="22897" y="29043"/>
                    <a:pt x="22866" y="29028"/>
                  </a:cubicBezTo>
                  <a:lnTo>
                    <a:pt x="22775" y="29028"/>
                  </a:lnTo>
                  <a:cubicBezTo>
                    <a:pt x="22714" y="29028"/>
                    <a:pt x="22775" y="29028"/>
                    <a:pt x="22714" y="29058"/>
                  </a:cubicBezTo>
                  <a:cubicBezTo>
                    <a:pt x="22653" y="29058"/>
                    <a:pt x="22653" y="29028"/>
                    <a:pt x="22623" y="29028"/>
                  </a:cubicBezTo>
                  <a:cubicBezTo>
                    <a:pt x="22532" y="29058"/>
                    <a:pt x="22501" y="29241"/>
                    <a:pt x="22501" y="29271"/>
                  </a:cubicBezTo>
                  <a:cubicBezTo>
                    <a:pt x="22501" y="29332"/>
                    <a:pt x="22532" y="29332"/>
                    <a:pt x="22501" y="29362"/>
                  </a:cubicBezTo>
                  <a:cubicBezTo>
                    <a:pt x="22471" y="29393"/>
                    <a:pt x="22501" y="29484"/>
                    <a:pt x="22501" y="29484"/>
                  </a:cubicBezTo>
                  <a:cubicBezTo>
                    <a:pt x="22501" y="29484"/>
                    <a:pt x="22380" y="29423"/>
                    <a:pt x="22349" y="29423"/>
                  </a:cubicBezTo>
                  <a:lnTo>
                    <a:pt x="22228" y="29423"/>
                  </a:lnTo>
                  <a:lnTo>
                    <a:pt x="22167" y="29484"/>
                  </a:lnTo>
                  <a:lnTo>
                    <a:pt x="22045" y="29545"/>
                  </a:lnTo>
                  <a:lnTo>
                    <a:pt x="21954" y="29575"/>
                  </a:lnTo>
                  <a:lnTo>
                    <a:pt x="21863" y="29666"/>
                  </a:lnTo>
                  <a:lnTo>
                    <a:pt x="21742" y="29666"/>
                  </a:lnTo>
                  <a:lnTo>
                    <a:pt x="21620" y="29545"/>
                  </a:lnTo>
                  <a:lnTo>
                    <a:pt x="21772" y="29545"/>
                  </a:lnTo>
                  <a:cubicBezTo>
                    <a:pt x="21802" y="29545"/>
                    <a:pt x="21924" y="29514"/>
                    <a:pt x="21924" y="29514"/>
                  </a:cubicBezTo>
                  <a:cubicBezTo>
                    <a:pt x="21924" y="29514"/>
                    <a:pt x="22015" y="29484"/>
                    <a:pt x="22015" y="29423"/>
                  </a:cubicBezTo>
                  <a:lnTo>
                    <a:pt x="22015" y="29362"/>
                  </a:lnTo>
                  <a:cubicBezTo>
                    <a:pt x="22015" y="29332"/>
                    <a:pt x="22045" y="29301"/>
                    <a:pt x="22076" y="29301"/>
                  </a:cubicBezTo>
                  <a:cubicBezTo>
                    <a:pt x="22106" y="29301"/>
                    <a:pt x="22167" y="29180"/>
                    <a:pt x="22167" y="29180"/>
                  </a:cubicBezTo>
                  <a:cubicBezTo>
                    <a:pt x="22167" y="29149"/>
                    <a:pt x="22106" y="29089"/>
                    <a:pt x="22167" y="29089"/>
                  </a:cubicBezTo>
                  <a:cubicBezTo>
                    <a:pt x="22197" y="29089"/>
                    <a:pt x="22258" y="29058"/>
                    <a:pt x="22319" y="29028"/>
                  </a:cubicBezTo>
                  <a:cubicBezTo>
                    <a:pt x="22349" y="29028"/>
                    <a:pt x="22349" y="28937"/>
                    <a:pt x="22349" y="28937"/>
                  </a:cubicBezTo>
                  <a:lnTo>
                    <a:pt x="22410" y="28937"/>
                  </a:lnTo>
                  <a:cubicBezTo>
                    <a:pt x="22471" y="28937"/>
                    <a:pt x="22532" y="28937"/>
                    <a:pt x="22532" y="28906"/>
                  </a:cubicBezTo>
                  <a:cubicBezTo>
                    <a:pt x="22532" y="28876"/>
                    <a:pt x="22532" y="28754"/>
                    <a:pt x="22623" y="28754"/>
                  </a:cubicBezTo>
                  <a:cubicBezTo>
                    <a:pt x="22653" y="28754"/>
                    <a:pt x="22684" y="28633"/>
                    <a:pt x="22775" y="28602"/>
                  </a:cubicBezTo>
                  <a:cubicBezTo>
                    <a:pt x="22836" y="28572"/>
                    <a:pt x="22714" y="28481"/>
                    <a:pt x="22805" y="28450"/>
                  </a:cubicBezTo>
                  <a:cubicBezTo>
                    <a:pt x="22866" y="28420"/>
                    <a:pt x="22836" y="28329"/>
                    <a:pt x="22805" y="28298"/>
                  </a:cubicBezTo>
                  <a:cubicBezTo>
                    <a:pt x="22795" y="28288"/>
                    <a:pt x="22782" y="28285"/>
                    <a:pt x="22766" y="28285"/>
                  </a:cubicBezTo>
                  <a:cubicBezTo>
                    <a:pt x="22734" y="28285"/>
                    <a:pt x="22694" y="28298"/>
                    <a:pt x="22653" y="28298"/>
                  </a:cubicBezTo>
                  <a:cubicBezTo>
                    <a:pt x="22562" y="28268"/>
                    <a:pt x="22501" y="28268"/>
                    <a:pt x="22471" y="28177"/>
                  </a:cubicBezTo>
                  <a:cubicBezTo>
                    <a:pt x="22410" y="28116"/>
                    <a:pt x="22349" y="28146"/>
                    <a:pt x="22349" y="28086"/>
                  </a:cubicBezTo>
                  <a:cubicBezTo>
                    <a:pt x="22349" y="27994"/>
                    <a:pt x="22319" y="27964"/>
                    <a:pt x="22258" y="27873"/>
                  </a:cubicBezTo>
                  <a:cubicBezTo>
                    <a:pt x="22228" y="27812"/>
                    <a:pt x="22228" y="27782"/>
                    <a:pt x="22197" y="27721"/>
                  </a:cubicBezTo>
                  <a:cubicBezTo>
                    <a:pt x="22167" y="27660"/>
                    <a:pt x="22106" y="27660"/>
                    <a:pt x="22167" y="27569"/>
                  </a:cubicBezTo>
                  <a:cubicBezTo>
                    <a:pt x="22197" y="27538"/>
                    <a:pt x="22228" y="27508"/>
                    <a:pt x="22197" y="27478"/>
                  </a:cubicBezTo>
                  <a:cubicBezTo>
                    <a:pt x="22167" y="27417"/>
                    <a:pt x="22197" y="27386"/>
                    <a:pt x="22167" y="27356"/>
                  </a:cubicBezTo>
                  <a:cubicBezTo>
                    <a:pt x="22106" y="27326"/>
                    <a:pt x="22076" y="27265"/>
                    <a:pt x="22045" y="27265"/>
                  </a:cubicBezTo>
                  <a:lnTo>
                    <a:pt x="21893" y="27265"/>
                  </a:lnTo>
                  <a:cubicBezTo>
                    <a:pt x="21863" y="27265"/>
                    <a:pt x="21863" y="27204"/>
                    <a:pt x="21772" y="27174"/>
                  </a:cubicBezTo>
                  <a:cubicBezTo>
                    <a:pt x="21711" y="27083"/>
                    <a:pt x="21590" y="27052"/>
                    <a:pt x="21498" y="26961"/>
                  </a:cubicBezTo>
                  <a:cubicBezTo>
                    <a:pt x="21438" y="26900"/>
                    <a:pt x="21346" y="26809"/>
                    <a:pt x="21286" y="26779"/>
                  </a:cubicBezTo>
                  <a:cubicBezTo>
                    <a:pt x="21194" y="26748"/>
                    <a:pt x="21012" y="26748"/>
                    <a:pt x="20982" y="26748"/>
                  </a:cubicBezTo>
                  <a:cubicBezTo>
                    <a:pt x="20951" y="26748"/>
                    <a:pt x="20830" y="26748"/>
                    <a:pt x="20830" y="26718"/>
                  </a:cubicBezTo>
                  <a:cubicBezTo>
                    <a:pt x="20799" y="26657"/>
                    <a:pt x="20799" y="26627"/>
                    <a:pt x="20738" y="26596"/>
                  </a:cubicBezTo>
                  <a:cubicBezTo>
                    <a:pt x="20712" y="26570"/>
                    <a:pt x="20619" y="26499"/>
                    <a:pt x="20574" y="26499"/>
                  </a:cubicBezTo>
                  <a:cubicBezTo>
                    <a:pt x="20566" y="26499"/>
                    <a:pt x="20560" y="26501"/>
                    <a:pt x="20556" y="26505"/>
                  </a:cubicBezTo>
                  <a:cubicBezTo>
                    <a:pt x="20526" y="26505"/>
                    <a:pt x="20495" y="26566"/>
                    <a:pt x="20495" y="26596"/>
                  </a:cubicBezTo>
                  <a:cubicBezTo>
                    <a:pt x="20435" y="26596"/>
                    <a:pt x="20374" y="26596"/>
                    <a:pt x="20374" y="26566"/>
                  </a:cubicBezTo>
                  <a:cubicBezTo>
                    <a:pt x="20343" y="26505"/>
                    <a:pt x="20343" y="26475"/>
                    <a:pt x="20222" y="26475"/>
                  </a:cubicBezTo>
                  <a:cubicBezTo>
                    <a:pt x="20100" y="26475"/>
                    <a:pt x="20100" y="26475"/>
                    <a:pt x="20100" y="26505"/>
                  </a:cubicBezTo>
                  <a:cubicBezTo>
                    <a:pt x="20100" y="26557"/>
                    <a:pt x="20123" y="26633"/>
                    <a:pt x="20090" y="26633"/>
                  </a:cubicBezTo>
                  <a:cubicBezTo>
                    <a:pt x="20085" y="26633"/>
                    <a:pt x="20078" y="26631"/>
                    <a:pt x="20070" y="26627"/>
                  </a:cubicBezTo>
                  <a:lnTo>
                    <a:pt x="19918" y="26566"/>
                  </a:lnTo>
                  <a:cubicBezTo>
                    <a:pt x="19918" y="26566"/>
                    <a:pt x="19979" y="26566"/>
                    <a:pt x="19918" y="26505"/>
                  </a:cubicBezTo>
                  <a:cubicBezTo>
                    <a:pt x="19853" y="26484"/>
                    <a:pt x="19819" y="26462"/>
                    <a:pt x="19783" y="26462"/>
                  </a:cubicBezTo>
                  <a:cubicBezTo>
                    <a:pt x="19768" y="26462"/>
                    <a:pt x="19753" y="26466"/>
                    <a:pt x="19735" y="26475"/>
                  </a:cubicBezTo>
                  <a:cubicBezTo>
                    <a:pt x="19644" y="26475"/>
                    <a:pt x="19614" y="26566"/>
                    <a:pt x="19614" y="26566"/>
                  </a:cubicBezTo>
                  <a:cubicBezTo>
                    <a:pt x="19614" y="26566"/>
                    <a:pt x="19675" y="26627"/>
                    <a:pt x="19614" y="26627"/>
                  </a:cubicBezTo>
                  <a:cubicBezTo>
                    <a:pt x="19523" y="26627"/>
                    <a:pt x="19492" y="26627"/>
                    <a:pt x="19492" y="26596"/>
                  </a:cubicBezTo>
                  <a:cubicBezTo>
                    <a:pt x="19492" y="26566"/>
                    <a:pt x="19462" y="26505"/>
                    <a:pt x="19371" y="26505"/>
                  </a:cubicBezTo>
                  <a:lnTo>
                    <a:pt x="19067" y="26505"/>
                  </a:lnTo>
                  <a:cubicBezTo>
                    <a:pt x="19036" y="26505"/>
                    <a:pt x="19036" y="26627"/>
                    <a:pt x="19006" y="26627"/>
                  </a:cubicBezTo>
                  <a:cubicBezTo>
                    <a:pt x="18976" y="26627"/>
                    <a:pt x="18915" y="26596"/>
                    <a:pt x="18915" y="26535"/>
                  </a:cubicBezTo>
                  <a:cubicBezTo>
                    <a:pt x="18915" y="26505"/>
                    <a:pt x="18976" y="26414"/>
                    <a:pt x="18884" y="26353"/>
                  </a:cubicBezTo>
                  <a:cubicBezTo>
                    <a:pt x="18854" y="26353"/>
                    <a:pt x="18702" y="26292"/>
                    <a:pt x="18702" y="26292"/>
                  </a:cubicBezTo>
                  <a:cubicBezTo>
                    <a:pt x="18702" y="26292"/>
                    <a:pt x="18580" y="26201"/>
                    <a:pt x="18550" y="26201"/>
                  </a:cubicBezTo>
                  <a:cubicBezTo>
                    <a:pt x="18520" y="26201"/>
                    <a:pt x="18428" y="26171"/>
                    <a:pt x="18398" y="26171"/>
                  </a:cubicBezTo>
                  <a:cubicBezTo>
                    <a:pt x="18368" y="26171"/>
                    <a:pt x="18246" y="26201"/>
                    <a:pt x="18246" y="26201"/>
                  </a:cubicBezTo>
                  <a:cubicBezTo>
                    <a:pt x="18246" y="26201"/>
                    <a:pt x="18246" y="26206"/>
                    <a:pt x="18244" y="26206"/>
                  </a:cubicBezTo>
                  <a:cubicBezTo>
                    <a:pt x="18241" y="26206"/>
                    <a:pt x="18234" y="26195"/>
                    <a:pt x="18216" y="26140"/>
                  </a:cubicBezTo>
                  <a:cubicBezTo>
                    <a:pt x="18216" y="26019"/>
                    <a:pt x="18307" y="26019"/>
                    <a:pt x="18155" y="25867"/>
                  </a:cubicBezTo>
                  <a:cubicBezTo>
                    <a:pt x="18003" y="25715"/>
                    <a:pt x="17790" y="25593"/>
                    <a:pt x="17668" y="25532"/>
                  </a:cubicBezTo>
                  <a:cubicBezTo>
                    <a:pt x="17517" y="25441"/>
                    <a:pt x="17486" y="25380"/>
                    <a:pt x="17395" y="25380"/>
                  </a:cubicBezTo>
                  <a:cubicBezTo>
                    <a:pt x="17304" y="25380"/>
                    <a:pt x="17304" y="25320"/>
                    <a:pt x="17213" y="25320"/>
                  </a:cubicBezTo>
                  <a:cubicBezTo>
                    <a:pt x="17152" y="25320"/>
                    <a:pt x="17152" y="25380"/>
                    <a:pt x="17061" y="25380"/>
                  </a:cubicBezTo>
                  <a:cubicBezTo>
                    <a:pt x="17020" y="25380"/>
                    <a:pt x="16980" y="25353"/>
                    <a:pt x="16948" y="25353"/>
                  </a:cubicBezTo>
                  <a:cubicBezTo>
                    <a:pt x="16932" y="25353"/>
                    <a:pt x="16919" y="25360"/>
                    <a:pt x="16909" y="25380"/>
                  </a:cubicBezTo>
                  <a:cubicBezTo>
                    <a:pt x="16909" y="25411"/>
                    <a:pt x="16878" y="25441"/>
                    <a:pt x="16848" y="25441"/>
                  </a:cubicBezTo>
                  <a:cubicBezTo>
                    <a:pt x="16757" y="25441"/>
                    <a:pt x="16605" y="25411"/>
                    <a:pt x="16696" y="25380"/>
                  </a:cubicBezTo>
                  <a:cubicBezTo>
                    <a:pt x="16704" y="25364"/>
                    <a:pt x="16714" y="25359"/>
                    <a:pt x="16725" y="25359"/>
                  </a:cubicBezTo>
                  <a:cubicBezTo>
                    <a:pt x="16751" y="25359"/>
                    <a:pt x="16785" y="25387"/>
                    <a:pt x="16820" y="25387"/>
                  </a:cubicBezTo>
                  <a:cubicBezTo>
                    <a:pt x="16830" y="25387"/>
                    <a:pt x="16839" y="25385"/>
                    <a:pt x="16848" y="25380"/>
                  </a:cubicBezTo>
                  <a:cubicBezTo>
                    <a:pt x="16878" y="25320"/>
                    <a:pt x="16787" y="25289"/>
                    <a:pt x="16878" y="25259"/>
                  </a:cubicBezTo>
                  <a:cubicBezTo>
                    <a:pt x="16939" y="25228"/>
                    <a:pt x="17000" y="25168"/>
                    <a:pt x="17000" y="25107"/>
                  </a:cubicBezTo>
                  <a:cubicBezTo>
                    <a:pt x="17000" y="25016"/>
                    <a:pt x="17030" y="25016"/>
                    <a:pt x="16939" y="24985"/>
                  </a:cubicBezTo>
                  <a:cubicBezTo>
                    <a:pt x="16878" y="24955"/>
                    <a:pt x="16909" y="24924"/>
                    <a:pt x="16757" y="24924"/>
                  </a:cubicBezTo>
                  <a:cubicBezTo>
                    <a:pt x="16696" y="24924"/>
                    <a:pt x="16659" y="24929"/>
                    <a:pt x="16634" y="24929"/>
                  </a:cubicBezTo>
                  <a:cubicBezTo>
                    <a:pt x="16595" y="24929"/>
                    <a:pt x="16580" y="24918"/>
                    <a:pt x="16544" y="24864"/>
                  </a:cubicBezTo>
                  <a:cubicBezTo>
                    <a:pt x="16453" y="24803"/>
                    <a:pt x="16574" y="24833"/>
                    <a:pt x="16453" y="24803"/>
                  </a:cubicBezTo>
                  <a:cubicBezTo>
                    <a:pt x="16331" y="24772"/>
                    <a:pt x="16331" y="24772"/>
                    <a:pt x="16301" y="24772"/>
                  </a:cubicBezTo>
                  <a:cubicBezTo>
                    <a:pt x="16270" y="24772"/>
                    <a:pt x="16301" y="24833"/>
                    <a:pt x="16240" y="24833"/>
                  </a:cubicBezTo>
                  <a:cubicBezTo>
                    <a:pt x="16149" y="24833"/>
                    <a:pt x="16118" y="24803"/>
                    <a:pt x="16118" y="24712"/>
                  </a:cubicBezTo>
                  <a:cubicBezTo>
                    <a:pt x="16118" y="24681"/>
                    <a:pt x="16118" y="24651"/>
                    <a:pt x="16027" y="24651"/>
                  </a:cubicBezTo>
                  <a:cubicBezTo>
                    <a:pt x="15987" y="24651"/>
                    <a:pt x="15933" y="24664"/>
                    <a:pt x="15901" y="24664"/>
                  </a:cubicBezTo>
                  <a:cubicBezTo>
                    <a:pt x="15885" y="24664"/>
                    <a:pt x="15875" y="24661"/>
                    <a:pt x="15875" y="24651"/>
                  </a:cubicBezTo>
                  <a:cubicBezTo>
                    <a:pt x="15875" y="24625"/>
                    <a:pt x="15920" y="24554"/>
                    <a:pt x="15952" y="24554"/>
                  </a:cubicBezTo>
                  <a:cubicBezTo>
                    <a:pt x="15957" y="24554"/>
                    <a:pt x="15962" y="24555"/>
                    <a:pt x="15966" y="24560"/>
                  </a:cubicBezTo>
                  <a:cubicBezTo>
                    <a:pt x="15987" y="24560"/>
                    <a:pt x="16061" y="24587"/>
                    <a:pt x="16117" y="24587"/>
                  </a:cubicBezTo>
                  <a:cubicBezTo>
                    <a:pt x="16145" y="24587"/>
                    <a:pt x="16169" y="24580"/>
                    <a:pt x="16179" y="24560"/>
                  </a:cubicBezTo>
                  <a:cubicBezTo>
                    <a:pt x="16240" y="24560"/>
                    <a:pt x="16270" y="24499"/>
                    <a:pt x="16240" y="24469"/>
                  </a:cubicBezTo>
                  <a:cubicBezTo>
                    <a:pt x="16210" y="24438"/>
                    <a:pt x="16179" y="24423"/>
                    <a:pt x="16141" y="24423"/>
                  </a:cubicBezTo>
                  <a:cubicBezTo>
                    <a:pt x="16103" y="24423"/>
                    <a:pt x="16058" y="24438"/>
                    <a:pt x="15997" y="24469"/>
                  </a:cubicBezTo>
                  <a:lnTo>
                    <a:pt x="15784" y="24469"/>
                  </a:lnTo>
                  <a:cubicBezTo>
                    <a:pt x="15693" y="24469"/>
                    <a:pt x="15662" y="24377"/>
                    <a:pt x="15632" y="24377"/>
                  </a:cubicBezTo>
                  <a:cubicBezTo>
                    <a:pt x="15571" y="24377"/>
                    <a:pt x="15480" y="24408"/>
                    <a:pt x="15480" y="24408"/>
                  </a:cubicBezTo>
                  <a:cubicBezTo>
                    <a:pt x="15480" y="24408"/>
                    <a:pt x="15389" y="24469"/>
                    <a:pt x="15358" y="24499"/>
                  </a:cubicBezTo>
                  <a:cubicBezTo>
                    <a:pt x="15336" y="24499"/>
                    <a:pt x="15347" y="24448"/>
                    <a:pt x="15303" y="24448"/>
                  </a:cubicBezTo>
                  <a:cubicBezTo>
                    <a:pt x="15288" y="24448"/>
                    <a:pt x="15267" y="24453"/>
                    <a:pt x="15237" y="24469"/>
                  </a:cubicBezTo>
                  <a:cubicBezTo>
                    <a:pt x="15115" y="24499"/>
                    <a:pt x="15115" y="24620"/>
                    <a:pt x="15085" y="24620"/>
                  </a:cubicBezTo>
                  <a:cubicBezTo>
                    <a:pt x="15054" y="24620"/>
                    <a:pt x="14963" y="24651"/>
                    <a:pt x="14963" y="24651"/>
                  </a:cubicBezTo>
                  <a:cubicBezTo>
                    <a:pt x="14963" y="24651"/>
                    <a:pt x="14811" y="24681"/>
                    <a:pt x="14781" y="24712"/>
                  </a:cubicBezTo>
                  <a:lnTo>
                    <a:pt x="14599" y="24712"/>
                  </a:lnTo>
                  <a:cubicBezTo>
                    <a:pt x="14568" y="24712"/>
                    <a:pt x="14447" y="24651"/>
                    <a:pt x="14447" y="24651"/>
                  </a:cubicBezTo>
                  <a:cubicBezTo>
                    <a:pt x="14416" y="24651"/>
                    <a:pt x="14325" y="24620"/>
                    <a:pt x="14295" y="24529"/>
                  </a:cubicBezTo>
                  <a:cubicBezTo>
                    <a:pt x="14295" y="24469"/>
                    <a:pt x="14264" y="24469"/>
                    <a:pt x="14143" y="24469"/>
                  </a:cubicBezTo>
                  <a:cubicBezTo>
                    <a:pt x="14021" y="24469"/>
                    <a:pt x="13869" y="24499"/>
                    <a:pt x="13808" y="24499"/>
                  </a:cubicBezTo>
                  <a:cubicBezTo>
                    <a:pt x="13717" y="24499"/>
                    <a:pt x="13656" y="24499"/>
                    <a:pt x="13535" y="24529"/>
                  </a:cubicBezTo>
                  <a:cubicBezTo>
                    <a:pt x="13443" y="24529"/>
                    <a:pt x="13352" y="24560"/>
                    <a:pt x="13261" y="24560"/>
                  </a:cubicBezTo>
                  <a:cubicBezTo>
                    <a:pt x="13246" y="24560"/>
                    <a:pt x="13231" y="24575"/>
                    <a:pt x="13219" y="24575"/>
                  </a:cubicBezTo>
                  <a:cubicBezTo>
                    <a:pt x="13208" y="24575"/>
                    <a:pt x="13200" y="24560"/>
                    <a:pt x="13200" y="24499"/>
                  </a:cubicBezTo>
                  <a:cubicBezTo>
                    <a:pt x="13200" y="24377"/>
                    <a:pt x="13079" y="24256"/>
                    <a:pt x="13048" y="24225"/>
                  </a:cubicBezTo>
                  <a:cubicBezTo>
                    <a:pt x="12988" y="24195"/>
                    <a:pt x="13048" y="24073"/>
                    <a:pt x="12957" y="24073"/>
                  </a:cubicBezTo>
                  <a:lnTo>
                    <a:pt x="12592" y="24073"/>
                  </a:lnTo>
                  <a:cubicBezTo>
                    <a:pt x="12592" y="24073"/>
                    <a:pt x="12511" y="24087"/>
                    <a:pt x="12457" y="24087"/>
                  </a:cubicBezTo>
                  <a:cubicBezTo>
                    <a:pt x="12430" y="24087"/>
                    <a:pt x="12410" y="24083"/>
                    <a:pt x="12410" y="24073"/>
                  </a:cubicBezTo>
                  <a:cubicBezTo>
                    <a:pt x="12410" y="24043"/>
                    <a:pt x="12380" y="24043"/>
                    <a:pt x="12349" y="23952"/>
                  </a:cubicBezTo>
                  <a:cubicBezTo>
                    <a:pt x="12319" y="23921"/>
                    <a:pt x="12349" y="23861"/>
                    <a:pt x="12319" y="23861"/>
                  </a:cubicBezTo>
                  <a:cubicBezTo>
                    <a:pt x="12288" y="23800"/>
                    <a:pt x="12349" y="23769"/>
                    <a:pt x="12288" y="23739"/>
                  </a:cubicBezTo>
                  <a:cubicBezTo>
                    <a:pt x="12228" y="23739"/>
                    <a:pt x="12221" y="23726"/>
                    <a:pt x="12214" y="23726"/>
                  </a:cubicBezTo>
                  <a:cubicBezTo>
                    <a:pt x="12211" y="23726"/>
                    <a:pt x="12207" y="23729"/>
                    <a:pt x="12197" y="23739"/>
                  </a:cubicBezTo>
                  <a:cubicBezTo>
                    <a:pt x="12167" y="23769"/>
                    <a:pt x="12136" y="23769"/>
                    <a:pt x="12136" y="23830"/>
                  </a:cubicBezTo>
                  <a:cubicBezTo>
                    <a:pt x="12167" y="23861"/>
                    <a:pt x="12136" y="23861"/>
                    <a:pt x="12167" y="23891"/>
                  </a:cubicBezTo>
                  <a:cubicBezTo>
                    <a:pt x="12197" y="23921"/>
                    <a:pt x="12197" y="23921"/>
                    <a:pt x="12197" y="24013"/>
                  </a:cubicBezTo>
                  <a:cubicBezTo>
                    <a:pt x="12197" y="24043"/>
                    <a:pt x="12167" y="24134"/>
                    <a:pt x="12167" y="24134"/>
                  </a:cubicBezTo>
                  <a:cubicBezTo>
                    <a:pt x="12106" y="24165"/>
                    <a:pt x="12053" y="24172"/>
                    <a:pt x="12015" y="24172"/>
                  </a:cubicBezTo>
                  <a:cubicBezTo>
                    <a:pt x="11977" y="24172"/>
                    <a:pt x="11954" y="24165"/>
                    <a:pt x="11954" y="24165"/>
                  </a:cubicBezTo>
                  <a:cubicBezTo>
                    <a:pt x="11954" y="24165"/>
                    <a:pt x="11802" y="24195"/>
                    <a:pt x="11711" y="24225"/>
                  </a:cubicBezTo>
                  <a:cubicBezTo>
                    <a:pt x="11620" y="24286"/>
                    <a:pt x="11589" y="24286"/>
                    <a:pt x="11559" y="24347"/>
                  </a:cubicBezTo>
                  <a:cubicBezTo>
                    <a:pt x="11498" y="24438"/>
                    <a:pt x="11559" y="24469"/>
                    <a:pt x="11559" y="24499"/>
                  </a:cubicBezTo>
                  <a:cubicBezTo>
                    <a:pt x="11559" y="24529"/>
                    <a:pt x="11559" y="24620"/>
                    <a:pt x="11589" y="24620"/>
                  </a:cubicBezTo>
                  <a:lnTo>
                    <a:pt x="11650" y="24681"/>
                  </a:lnTo>
                  <a:cubicBezTo>
                    <a:pt x="11650" y="24681"/>
                    <a:pt x="11711" y="24742"/>
                    <a:pt x="11711" y="24772"/>
                  </a:cubicBezTo>
                  <a:cubicBezTo>
                    <a:pt x="11711" y="24803"/>
                    <a:pt x="11741" y="24803"/>
                    <a:pt x="11772" y="24833"/>
                  </a:cubicBezTo>
                  <a:cubicBezTo>
                    <a:pt x="11802" y="24894"/>
                    <a:pt x="11802" y="24955"/>
                    <a:pt x="11802" y="24955"/>
                  </a:cubicBezTo>
                  <a:cubicBezTo>
                    <a:pt x="11802" y="24955"/>
                    <a:pt x="11863" y="24955"/>
                    <a:pt x="11863" y="25046"/>
                  </a:cubicBezTo>
                  <a:lnTo>
                    <a:pt x="11772" y="25107"/>
                  </a:lnTo>
                  <a:cubicBezTo>
                    <a:pt x="11772" y="25107"/>
                    <a:pt x="11741" y="25137"/>
                    <a:pt x="11711" y="25137"/>
                  </a:cubicBezTo>
                  <a:cubicBezTo>
                    <a:pt x="11670" y="25137"/>
                    <a:pt x="11616" y="25164"/>
                    <a:pt x="11585" y="25164"/>
                  </a:cubicBezTo>
                  <a:cubicBezTo>
                    <a:pt x="11569" y="25164"/>
                    <a:pt x="11559" y="25157"/>
                    <a:pt x="11559" y="25137"/>
                  </a:cubicBezTo>
                  <a:lnTo>
                    <a:pt x="11559" y="25076"/>
                  </a:lnTo>
                  <a:cubicBezTo>
                    <a:pt x="11589" y="25046"/>
                    <a:pt x="11559" y="24955"/>
                    <a:pt x="11468" y="24955"/>
                  </a:cubicBezTo>
                  <a:cubicBezTo>
                    <a:pt x="11445" y="24955"/>
                    <a:pt x="11439" y="25006"/>
                    <a:pt x="11425" y="25006"/>
                  </a:cubicBezTo>
                  <a:cubicBezTo>
                    <a:pt x="11420" y="25006"/>
                    <a:pt x="11415" y="25000"/>
                    <a:pt x="11407" y="24985"/>
                  </a:cubicBezTo>
                  <a:cubicBezTo>
                    <a:pt x="11346" y="24955"/>
                    <a:pt x="11316" y="24894"/>
                    <a:pt x="11316" y="24894"/>
                  </a:cubicBezTo>
                  <a:cubicBezTo>
                    <a:pt x="11316" y="24833"/>
                    <a:pt x="11255" y="24803"/>
                    <a:pt x="11316" y="24772"/>
                  </a:cubicBezTo>
                  <a:cubicBezTo>
                    <a:pt x="11407" y="24772"/>
                    <a:pt x="11437" y="24681"/>
                    <a:pt x="11437" y="24681"/>
                  </a:cubicBezTo>
                  <a:lnTo>
                    <a:pt x="11437" y="24620"/>
                  </a:lnTo>
                  <a:cubicBezTo>
                    <a:pt x="11468" y="24529"/>
                    <a:pt x="11559" y="24529"/>
                    <a:pt x="11468" y="24377"/>
                  </a:cubicBezTo>
                  <a:cubicBezTo>
                    <a:pt x="11407" y="24225"/>
                    <a:pt x="11346" y="24165"/>
                    <a:pt x="11346" y="24134"/>
                  </a:cubicBezTo>
                  <a:cubicBezTo>
                    <a:pt x="11346" y="24073"/>
                    <a:pt x="11285" y="24043"/>
                    <a:pt x="11316" y="24043"/>
                  </a:cubicBezTo>
                  <a:lnTo>
                    <a:pt x="11437" y="24043"/>
                  </a:lnTo>
                  <a:cubicBezTo>
                    <a:pt x="11468" y="24043"/>
                    <a:pt x="11559" y="24013"/>
                    <a:pt x="11559" y="23982"/>
                  </a:cubicBezTo>
                  <a:cubicBezTo>
                    <a:pt x="11559" y="23921"/>
                    <a:pt x="11468" y="23921"/>
                    <a:pt x="11589" y="23891"/>
                  </a:cubicBezTo>
                  <a:cubicBezTo>
                    <a:pt x="11650" y="23891"/>
                    <a:pt x="11711" y="23861"/>
                    <a:pt x="11650" y="23739"/>
                  </a:cubicBezTo>
                  <a:cubicBezTo>
                    <a:pt x="11620" y="23617"/>
                    <a:pt x="11650" y="23617"/>
                    <a:pt x="11589" y="23617"/>
                  </a:cubicBezTo>
                  <a:cubicBezTo>
                    <a:pt x="11544" y="23602"/>
                    <a:pt x="11521" y="23602"/>
                    <a:pt x="11506" y="23602"/>
                  </a:cubicBezTo>
                  <a:cubicBezTo>
                    <a:pt x="11491" y="23602"/>
                    <a:pt x="11483" y="23602"/>
                    <a:pt x="11468" y="23587"/>
                  </a:cubicBezTo>
                  <a:cubicBezTo>
                    <a:pt x="11455" y="23574"/>
                    <a:pt x="11443" y="23567"/>
                    <a:pt x="11426" y="23567"/>
                  </a:cubicBezTo>
                  <a:cubicBezTo>
                    <a:pt x="11402" y="23567"/>
                    <a:pt x="11369" y="23582"/>
                    <a:pt x="11316" y="23617"/>
                  </a:cubicBezTo>
                  <a:cubicBezTo>
                    <a:pt x="11255" y="23709"/>
                    <a:pt x="11194" y="23709"/>
                    <a:pt x="11133" y="23739"/>
                  </a:cubicBezTo>
                  <a:cubicBezTo>
                    <a:pt x="11042" y="23769"/>
                    <a:pt x="11012" y="23739"/>
                    <a:pt x="11012" y="23861"/>
                  </a:cubicBezTo>
                  <a:cubicBezTo>
                    <a:pt x="10981" y="23921"/>
                    <a:pt x="10981" y="23921"/>
                    <a:pt x="10951" y="23952"/>
                  </a:cubicBezTo>
                  <a:cubicBezTo>
                    <a:pt x="10890" y="24013"/>
                    <a:pt x="10890" y="24043"/>
                    <a:pt x="10799" y="24043"/>
                  </a:cubicBezTo>
                  <a:cubicBezTo>
                    <a:pt x="10708" y="24043"/>
                    <a:pt x="10685" y="24094"/>
                    <a:pt x="10641" y="24094"/>
                  </a:cubicBezTo>
                  <a:cubicBezTo>
                    <a:pt x="10626" y="24094"/>
                    <a:pt x="10609" y="24089"/>
                    <a:pt x="10586" y="24073"/>
                  </a:cubicBezTo>
                  <a:lnTo>
                    <a:pt x="10343" y="24073"/>
                  </a:lnTo>
                  <a:cubicBezTo>
                    <a:pt x="10282" y="24073"/>
                    <a:pt x="10282" y="24073"/>
                    <a:pt x="10252" y="24134"/>
                  </a:cubicBezTo>
                  <a:cubicBezTo>
                    <a:pt x="10222" y="24165"/>
                    <a:pt x="10222" y="24225"/>
                    <a:pt x="10222" y="24256"/>
                  </a:cubicBezTo>
                  <a:cubicBezTo>
                    <a:pt x="10222" y="24317"/>
                    <a:pt x="10252" y="24317"/>
                    <a:pt x="10191" y="24347"/>
                  </a:cubicBezTo>
                  <a:cubicBezTo>
                    <a:pt x="10150" y="24368"/>
                    <a:pt x="10165" y="24417"/>
                    <a:pt x="10159" y="24417"/>
                  </a:cubicBezTo>
                  <a:cubicBezTo>
                    <a:pt x="10157" y="24417"/>
                    <a:pt x="10150" y="24406"/>
                    <a:pt x="10130" y="24377"/>
                  </a:cubicBezTo>
                  <a:cubicBezTo>
                    <a:pt x="10100" y="24317"/>
                    <a:pt x="10100" y="24286"/>
                    <a:pt x="10070" y="24225"/>
                  </a:cubicBezTo>
                  <a:cubicBezTo>
                    <a:pt x="10048" y="24204"/>
                    <a:pt x="10042" y="24182"/>
                    <a:pt x="10008" y="24182"/>
                  </a:cubicBezTo>
                  <a:cubicBezTo>
                    <a:pt x="9994" y="24182"/>
                    <a:pt x="9975" y="24186"/>
                    <a:pt x="9948" y="24195"/>
                  </a:cubicBezTo>
                  <a:cubicBezTo>
                    <a:pt x="9887" y="24225"/>
                    <a:pt x="9887" y="24225"/>
                    <a:pt x="9826" y="24286"/>
                  </a:cubicBezTo>
                  <a:cubicBezTo>
                    <a:pt x="9766" y="24317"/>
                    <a:pt x="9766" y="24317"/>
                    <a:pt x="9766" y="24347"/>
                  </a:cubicBezTo>
                  <a:cubicBezTo>
                    <a:pt x="9766" y="24377"/>
                    <a:pt x="9796" y="24438"/>
                    <a:pt x="9766" y="24438"/>
                  </a:cubicBezTo>
                  <a:cubicBezTo>
                    <a:pt x="9735" y="24469"/>
                    <a:pt x="9674" y="24469"/>
                    <a:pt x="9674" y="24469"/>
                  </a:cubicBezTo>
                  <a:cubicBezTo>
                    <a:pt x="9674" y="24469"/>
                    <a:pt x="9766" y="24894"/>
                    <a:pt x="9735" y="24924"/>
                  </a:cubicBezTo>
                  <a:cubicBezTo>
                    <a:pt x="9644" y="24955"/>
                    <a:pt x="9522" y="24985"/>
                    <a:pt x="9522" y="25046"/>
                  </a:cubicBezTo>
                  <a:cubicBezTo>
                    <a:pt x="9522" y="25076"/>
                    <a:pt x="9462" y="25137"/>
                    <a:pt x="9370" y="25198"/>
                  </a:cubicBezTo>
                  <a:cubicBezTo>
                    <a:pt x="9310" y="25228"/>
                    <a:pt x="9279" y="25259"/>
                    <a:pt x="9279" y="25259"/>
                  </a:cubicBezTo>
                  <a:cubicBezTo>
                    <a:pt x="9279" y="25259"/>
                    <a:pt x="9310" y="25380"/>
                    <a:pt x="9279" y="25380"/>
                  </a:cubicBezTo>
                  <a:cubicBezTo>
                    <a:pt x="9239" y="25380"/>
                    <a:pt x="9266" y="25407"/>
                    <a:pt x="9261" y="25407"/>
                  </a:cubicBezTo>
                  <a:cubicBezTo>
                    <a:pt x="9259" y="25407"/>
                    <a:pt x="9249" y="25401"/>
                    <a:pt x="9218" y="25380"/>
                  </a:cubicBezTo>
                  <a:cubicBezTo>
                    <a:pt x="9158" y="25350"/>
                    <a:pt x="9036" y="25380"/>
                    <a:pt x="9006" y="25289"/>
                  </a:cubicBezTo>
                  <a:cubicBezTo>
                    <a:pt x="8975" y="25228"/>
                    <a:pt x="8915" y="25198"/>
                    <a:pt x="8854" y="25137"/>
                  </a:cubicBezTo>
                  <a:cubicBezTo>
                    <a:pt x="8763" y="25107"/>
                    <a:pt x="8702" y="25137"/>
                    <a:pt x="8611" y="25046"/>
                  </a:cubicBezTo>
                  <a:cubicBezTo>
                    <a:pt x="8580" y="24955"/>
                    <a:pt x="8428" y="24924"/>
                    <a:pt x="8398" y="24924"/>
                  </a:cubicBezTo>
                  <a:lnTo>
                    <a:pt x="8246" y="24924"/>
                  </a:lnTo>
                  <a:cubicBezTo>
                    <a:pt x="8185" y="24924"/>
                    <a:pt x="8165" y="24938"/>
                    <a:pt x="8158" y="24938"/>
                  </a:cubicBezTo>
                  <a:cubicBezTo>
                    <a:pt x="8155" y="24938"/>
                    <a:pt x="8155" y="24935"/>
                    <a:pt x="8155" y="24924"/>
                  </a:cubicBezTo>
                  <a:cubicBezTo>
                    <a:pt x="8155" y="24894"/>
                    <a:pt x="8094" y="24833"/>
                    <a:pt x="8094" y="24803"/>
                  </a:cubicBezTo>
                  <a:cubicBezTo>
                    <a:pt x="8063" y="24803"/>
                    <a:pt x="8003" y="24803"/>
                    <a:pt x="7972" y="24833"/>
                  </a:cubicBezTo>
                  <a:lnTo>
                    <a:pt x="7851" y="24955"/>
                  </a:lnTo>
                  <a:cubicBezTo>
                    <a:pt x="7820" y="24985"/>
                    <a:pt x="7759" y="25046"/>
                    <a:pt x="7759" y="25046"/>
                  </a:cubicBezTo>
                  <a:cubicBezTo>
                    <a:pt x="7759" y="25046"/>
                    <a:pt x="7668" y="25076"/>
                    <a:pt x="7638" y="25076"/>
                  </a:cubicBezTo>
                  <a:lnTo>
                    <a:pt x="7486" y="25076"/>
                  </a:lnTo>
                  <a:lnTo>
                    <a:pt x="7395" y="25137"/>
                  </a:lnTo>
                  <a:cubicBezTo>
                    <a:pt x="7369" y="25137"/>
                    <a:pt x="7343" y="25204"/>
                    <a:pt x="7317" y="25204"/>
                  </a:cubicBezTo>
                  <a:cubicBezTo>
                    <a:pt x="7312" y="25204"/>
                    <a:pt x="7308" y="25202"/>
                    <a:pt x="7304" y="25198"/>
                  </a:cubicBezTo>
                  <a:cubicBezTo>
                    <a:pt x="7243" y="25137"/>
                    <a:pt x="7212" y="25137"/>
                    <a:pt x="7182" y="25137"/>
                  </a:cubicBezTo>
                  <a:cubicBezTo>
                    <a:pt x="7158" y="25137"/>
                    <a:pt x="7094" y="25098"/>
                    <a:pt x="7055" y="25098"/>
                  </a:cubicBezTo>
                  <a:cubicBezTo>
                    <a:pt x="7045" y="25098"/>
                    <a:pt x="7036" y="25101"/>
                    <a:pt x="7030" y="25107"/>
                  </a:cubicBezTo>
                  <a:cubicBezTo>
                    <a:pt x="7010" y="25107"/>
                    <a:pt x="6962" y="25120"/>
                    <a:pt x="6924" y="25120"/>
                  </a:cubicBezTo>
                  <a:cubicBezTo>
                    <a:pt x="6905" y="25120"/>
                    <a:pt x="6888" y="25117"/>
                    <a:pt x="6878" y="25107"/>
                  </a:cubicBezTo>
                  <a:cubicBezTo>
                    <a:pt x="6848" y="25046"/>
                    <a:pt x="6787" y="24955"/>
                    <a:pt x="6787" y="24924"/>
                  </a:cubicBezTo>
                  <a:cubicBezTo>
                    <a:pt x="6787" y="24894"/>
                    <a:pt x="6726" y="24803"/>
                    <a:pt x="6696" y="24803"/>
                  </a:cubicBezTo>
                  <a:cubicBezTo>
                    <a:pt x="6635" y="24803"/>
                    <a:pt x="6544" y="24742"/>
                    <a:pt x="6544" y="24681"/>
                  </a:cubicBezTo>
                  <a:cubicBezTo>
                    <a:pt x="6483" y="24651"/>
                    <a:pt x="6452" y="24620"/>
                    <a:pt x="6392" y="24590"/>
                  </a:cubicBezTo>
                  <a:cubicBezTo>
                    <a:pt x="6331" y="24529"/>
                    <a:pt x="6301" y="24529"/>
                    <a:pt x="6270" y="24499"/>
                  </a:cubicBezTo>
                  <a:cubicBezTo>
                    <a:pt x="6240" y="24469"/>
                    <a:pt x="6240" y="24438"/>
                    <a:pt x="6240" y="24377"/>
                  </a:cubicBezTo>
                  <a:cubicBezTo>
                    <a:pt x="6240" y="24347"/>
                    <a:pt x="6179" y="24286"/>
                    <a:pt x="6179" y="24225"/>
                  </a:cubicBezTo>
                  <a:cubicBezTo>
                    <a:pt x="6149" y="24195"/>
                    <a:pt x="6118" y="24195"/>
                    <a:pt x="6149" y="24134"/>
                  </a:cubicBezTo>
                  <a:lnTo>
                    <a:pt x="6149" y="24013"/>
                  </a:lnTo>
                  <a:cubicBezTo>
                    <a:pt x="6149" y="23982"/>
                    <a:pt x="6179" y="23982"/>
                    <a:pt x="6149" y="23921"/>
                  </a:cubicBezTo>
                  <a:cubicBezTo>
                    <a:pt x="6118" y="23891"/>
                    <a:pt x="6088" y="23861"/>
                    <a:pt x="6118" y="23830"/>
                  </a:cubicBezTo>
                  <a:cubicBezTo>
                    <a:pt x="6149" y="23769"/>
                    <a:pt x="6149" y="23769"/>
                    <a:pt x="6149" y="23739"/>
                  </a:cubicBezTo>
                  <a:cubicBezTo>
                    <a:pt x="6179" y="23709"/>
                    <a:pt x="6179" y="23678"/>
                    <a:pt x="6149" y="23617"/>
                  </a:cubicBezTo>
                  <a:cubicBezTo>
                    <a:pt x="6149" y="23587"/>
                    <a:pt x="6149" y="23557"/>
                    <a:pt x="6118" y="23526"/>
                  </a:cubicBezTo>
                  <a:lnTo>
                    <a:pt x="6118" y="23374"/>
                  </a:lnTo>
                  <a:cubicBezTo>
                    <a:pt x="6118" y="23313"/>
                    <a:pt x="6118" y="23313"/>
                    <a:pt x="6088" y="23253"/>
                  </a:cubicBezTo>
                  <a:cubicBezTo>
                    <a:pt x="6027" y="23222"/>
                    <a:pt x="5997" y="23161"/>
                    <a:pt x="6027" y="23131"/>
                  </a:cubicBezTo>
                  <a:cubicBezTo>
                    <a:pt x="6088" y="23101"/>
                    <a:pt x="6088" y="23070"/>
                    <a:pt x="6088" y="23010"/>
                  </a:cubicBezTo>
                  <a:cubicBezTo>
                    <a:pt x="6088" y="22979"/>
                    <a:pt x="6027" y="22949"/>
                    <a:pt x="6088" y="22949"/>
                  </a:cubicBezTo>
                  <a:cubicBezTo>
                    <a:pt x="6118" y="22949"/>
                    <a:pt x="6118" y="22949"/>
                    <a:pt x="6149" y="22858"/>
                  </a:cubicBezTo>
                  <a:cubicBezTo>
                    <a:pt x="6179" y="22827"/>
                    <a:pt x="6240" y="22797"/>
                    <a:pt x="6240" y="22766"/>
                  </a:cubicBezTo>
                  <a:cubicBezTo>
                    <a:pt x="6240" y="22706"/>
                    <a:pt x="6149" y="22645"/>
                    <a:pt x="6149" y="22645"/>
                  </a:cubicBezTo>
                  <a:cubicBezTo>
                    <a:pt x="6149" y="22645"/>
                    <a:pt x="6118" y="22645"/>
                    <a:pt x="6149" y="22614"/>
                  </a:cubicBezTo>
                  <a:cubicBezTo>
                    <a:pt x="6149" y="22554"/>
                    <a:pt x="6179" y="22462"/>
                    <a:pt x="6179" y="22462"/>
                  </a:cubicBezTo>
                  <a:cubicBezTo>
                    <a:pt x="6179" y="22462"/>
                    <a:pt x="6179" y="22371"/>
                    <a:pt x="6149" y="22371"/>
                  </a:cubicBezTo>
                  <a:lnTo>
                    <a:pt x="6027" y="22371"/>
                  </a:lnTo>
                  <a:cubicBezTo>
                    <a:pt x="5986" y="22371"/>
                    <a:pt x="5932" y="22385"/>
                    <a:pt x="5901" y="22385"/>
                  </a:cubicBezTo>
                  <a:cubicBezTo>
                    <a:pt x="5885" y="22385"/>
                    <a:pt x="5875" y="22381"/>
                    <a:pt x="5875" y="22371"/>
                  </a:cubicBezTo>
                  <a:cubicBezTo>
                    <a:pt x="5875" y="22341"/>
                    <a:pt x="5845" y="22371"/>
                    <a:pt x="5845" y="22310"/>
                  </a:cubicBezTo>
                  <a:cubicBezTo>
                    <a:pt x="5845" y="22219"/>
                    <a:pt x="5845" y="22219"/>
                    <a:pt x="5814" y="22189"/>
                  </a:cubicBezTo>
                  <a:cubicBezTo>
                    <a:pt x="5784" y="22098"/>
                    <a:pt x="5784" y="22037"/>
                    <a:pt x="5723" y="22037"/>
                  </a:cubicBezTo>
                  <a:cubicBezTo>
                    <a:pt x="5693" y="22037"/>
                    <a:pt x="5632" y="22067"/>
                    <a:pt x="5541" y="22067"/>
                  </a:cubicBezTo>
                  <a:cubicBezTo>
                    <a:pt x="5480" y="22067"/>
                    <a:pt x="5419" y="22006"/>
                    <a:pt x="5358" y="22006"/>
                  </a:cubicBezTo>
                  <a:cubicBezTo>
                    <a:pt x="5267" y="22006"/>
                    <a:pt x="5328" y="22037"/>
                    <a:pt x="5206" y="22067"/>
                  </a:cubicBezTo>
                  <a:cubicBezTo>
                    <a:pt x="5125" y="22067"/>
                    <a:pt x="5085" y="22081"/>
                    <a:pt x="5058" y="22081"/>
                  </a:cubicBezTo>
                  <a:cubicBezTo>
                    <a:pt x="5044" y="22081"/>
                    <a:pt x="5034" y="22077"/>
                    <a:pt x="5024" y="22067"/>
                  </a:cubicBezTo>
                  <a:lnTo>
                    <a:pt x="4963" y="22067"/>
                  </a:lnTo>
                  <a:cubicBezTo>
                    <a:pt x="4902" y="22067"/>
                    <a:pt x="4872" y="22098"/>
                    <a:pt x="4872" y="22098"/>
                  </a:cubicBezTo>
                  <a:lnTo>
                    <a:pt x="4781" y="22098"/>
                  </a:lnTo>
                  <a:cubicBezTo>
                    <a:pt x="4720" y="22098"/>
                    <a:pt x="4598" y="22158"/>
                    <a:pt x="4598" y="22158"/>
                  </a:cubicBezTo>
                  <a:cubicBezTo>
                    <a:pt x="4598" y="22158"/>
                    <a:pt x="4598" y="22098"/>
                    <a:pt x="4568" y="22067"/>
                  </a:cubicBezTo>
                  <a:cubicBezTo>
                    <a:pt x="4527" y="22067"/>
                    <a:pt x="4500" y="22054"/>
                    <a:pt x="4478" y="22054"/>
                  </a:cubicBezTo>
                  <a:cubicBezTo>
                    <a:pt x="4467" y="22054"/>
                    <a:pt x="4456" y="22057"/>
                    <a:pt x="4446" y="22067"/>
                  </a:cubicBezTo>
                  <a:cubicBezTo>
                    <a:pt x="4416" y="22067"/>
                    <a:pt x="4355" y="22098"/>
                    <a:pt x="4325" y="22098"/>
                  </a:cubicBezTo>
                  <a:cubicBezTo>
                    <a:pt x="4294" y="22098"/>
                    <a:pt x="4264" y="22189"/>
                    <a:pt x="4264" y="22189"/>
                  </a:cubicBezTo>
                  <a:lnTo>
                    <a:pt x="4173" y="22158"/>
                  </a:lnTo>
                  <a:cubicBezTo>
                    <a:pt x="4173" y="22098"/>
                    <a:pt x="4112" y="22098"/>
                    <a:pt x="4112" y="22098"/>
                  </a:cubicBezTo>
                  <a:cubicBezTo>
                    <a:pt x="4112" y="22098"/>
                    <a:pt x="4112" y="22158"/>
                    <a:pt x="4051" y="22189"/>
                  </a:cubicBezTo>
                  <a:lnTo>
                    <a:pt x="4021" y="22189"/>
                  </a:lnTo>
                  <a:cubicBezTo>
                    <a:pt x="4021" y="22189"/>
                    <a:pt x="4096" y="22063"/>
                    <a:pt x="4041" y="22063"/>
                  </a:cubicBezTo>
                  <a:cubicBezTo>
                    <a:pt x="4036" y="22063"/>
                    <a:pt x="4029" y="22064"/>
                    <a:pt x="4021" y="22067"/>
                  </a:cubicBezTo>
                  <a:lnTo>
                    <a:pt x="3960" y="22067"/>
                  </a:lnTo>
                  <a:cubicBezTo>
                    <a:pt x="3960" y="22067"/>
                    <a:pt x="3960" y="21946"/>
                    <a:pt x="3990" y="21946"/>
                  </a:cubicBezTo>
                  <a:cubicBezTo>
                    <a:pt x="4112" y="21915"/>
                    <a:pt x="4142" y="21885"/>
                    <a:pt x="4142" y="21885"/>
                  </a:cubicBezTo>
                  <a:lnTo>
                    <a:pt x="4142" y="21763"/>
                  </a:lnTo>
                  <a:lnTo>
                    <a:pt x="4112" y="21642"/>
                  </a:lnTo>
                  <a:cubicBezTo>
                    <a:pt x="4112" y="21642"/>
                    <a:pt x="4142" y="21338"/>
                    <a:pt x="4112" y="21277"/>
                  </a:cubicBezTo>
                  <a:lnTo>
                    <a:pt x="4112" y="21034"/>
                  </a:lnTo>
                  <a:cubicBezTo>
                    <a:pt x="4112" y="21003"/>
                    <a:pt x="4142" y="20943"/>
                    <a:pt x="4112" y="20943"/>
                  </a:cubicBezTo>
                  <a:cubicBezTo>
                    <a:pt x="4051" y="20943"/>
                    <a:pt x="3990" y="20882"/>
                    <a:pt x="3990" y="20851"/>
                  </a:cubicBezTo>
                  <a:cubicBezTo>
                    <a:pt x="3990" y="20821"/>
                    <a:pt x="3990" y="20730"/>
                    <a:pt x="4021" y="20730"/>
                  </a:cubicBezTo>
                  <a:cubicBezTo>
                    <a:pt x="4051" y="20730"/>
                    <a:pt x="4112" y="20730"/>
                    <a:pt x="4142" y="20821"/>
                  </a:cubicBezTo>
                  <a:cubicBezTo>
                    <a:pt x="4164" y="20864"/>
                    <a:pt x="4170" y="20907"/>
                    <a:pt x="4183" y="20907"/>
                  </a:cubicBezTo>
                  <a:cubicBezTo>
                    <a:pt x="4188" y="20907"/>
                    <a:pt x="4194" y="20900"/>
                    <a:pt x="4203" y="20882"/>
                  </a:cubicBezTo>
                  <a:cubicBezTo>
                    <a:pt x="4294" y="20821"/>
                    <a:pt x="4355" y="20730"/>
                    <a:pt x="4325" y="20699"/>
                  </a:cubicBezTo>
                  <a:cubicBezTo>
                    <a:pt x="4294" y="20669"/>
                    <a:pt x="4294" y="20639"/>
                    <a:pt x="4294" y="20578"/>
                  </a:cubicBezTo>
                  <a:lnTo>
                    <a:pt x="4294" y="20487"/>
                  </a:lnTo>
                  <a:lnTo>
                    <a:pt x="4294" y="20244"/>
                  </a:lnTo>
                  <a:cubicBezTo>
                    <a:pt x="4294" y="20213"/>
                    <a:pt x="4325" y="20122"/>
                    <a:pt x="4325" y="20092"/>
                  </a:cubicBezTo>
                  <a:cubicBezTo>
                    <a:pt x="4325" y="20061"/>
                    <a:pt x="4355" y="19970"/>
                    <a:pt x="4355" y="19970"/>
                  </a:cubicBezTo>
                  <a:lnTo>
                    <a:pt x="4416" y="19940"/>
                  </a:lnTo>
                  <a:cubicBezTo>
                    <a:pt x="4446" y="19909"/>
                    <a:pt x="4477" y="19909"/>
                    <a:pt x="4507" y="19879"/>
                  </a:cubicBezTo>
                  <a:cubicBezTo>
                    <a:pt x="4568" y="19818"/>
                    <a:pt x="4568" y="19788"/>
                    <a:pt x="4568" y="19757"/>
                  </a:cubicBezTo>
                  <a:cubicBezTo>
                    <a:pt x="4568" y="19727"/>
                    <a:pt x="4507" y="19636"/>
                    <a:pt x="4507" y="19605"/>
                  </a:cubicBezTo>
                  <a:cubicBezTo>
                    <a:pt x="4507" y="19575"/>
                    <a:pt x="4507" y="19484"/>
                    <a:pt x="4477" y="19453"/>
                  </a:cubicBezTo>
                  <a:cubicBezTo>
                    <a:pt x="4477" y="19423"/>
                    <a:pt x="4446" y="19362"/>
                    <a:pt x="4446" y="19362"/>
                  </a:cubicBezTo>
                  <a:cubicBezTo>
                    <a:pt x="4446" y="19362"/>
                    <a:pt x="4433" y="19349"/>
                    <a:pt x="4406" y="193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13514700" y="2451150"/>
              <a:ext cx="80575" cy="64000"/>
            </a:xfrm>
            <a:custGeom>
              <a:rect b="b" l="l" r="r" t="t"/>
              <a:pathLst>
                <a:path extrusionOk="0" h="2560" w="3223">
                  <a:moveTo>
                    <a:pt x="3162" y="2131"/>
                  </a:moveTo>
                  <a:lnTo>
                    <a:pt x="3162" y="2136"/>
                  </a:lnTo>
                  <a:lnTo>
                    <a:pt x="3162" y="2136"/>
                  </a:lnTo>
                  <a:cubicBezTo>
                    <a:pt x="3161" y="2136"/>
                    <a:pt x="3159" y="2136"/>
                    <a:pt x="3158" y="2136"/>
                  </a:cubicBezTo>
                  <a:cubicBezTo>
                    <a:pt x="3150" y="2136"/>
                    <a:pt x="3148" y="2136"/>
                    <a:pt x="3162" y="2131"/>
                  </a:cubicBezTo>
                  <a:close/>
                  <a:moveTo>
                    <a:pt x="2083" y="0"/>
                  </a:moveTo>
                  <a:cubicBezTo>
                    <a:pt x="2068" y="0"/>
                    <a:pt x="2037" y="8"/>
                    <a:pt x="1977" y="23"/>
                  </a:cubicBezTo>
                  <a:cubicBezTo>
                    <a:pt x="1946" y="23"/>
                    <a:pt x="1855" y="114"/>
                    <a:pt x="1794" y="114"/>
                  </a:cubicBezTo>
                  <a:cubicBezTo>
                    <a:pt x="1703" y="114"/>
                    <a:pt x="1673" y="114"/>
                    <a:pt x="1642" y="145"/>
                  </a:cubicBezTo>
                  <a:cubicBezTo>
                    <a:pt x="1582" y="175"/>
                    <a:pt x="1521" y="175"/>
                    <a:pt x="1521" y="206"/>
                  </a:cubicBezTo>
                  <a:lnTo>
                    <a:pt x="1430" y="297"/>
                  </a:lnTo>
                  <a:lnTo>
                    <a:pt x="1338" y="418"/>
                  </a:lnTo>
                  <a:cubicBezTo>
                    <a:pt x="1278" y="449"/>
                    <a:pt x="1338" y="479"/>
                    <a:pt x="1278" y="479"/>
                  </a:cubicBezTo>
                  <a:cubicBezTo>
                    <a:pt x="1247" y="510"/>
                    <a:pt x="1217" y="601"/>
                    <a:pt x="1186" y="601"/>
                  </a:cubicBezTo>
                  <a:cubicBezTo>
                    <a:pt x="1126" y="601"/>
                    <a:pt x="1095" y="662"/>
                    <a:pt x="1065" y="722"/>
                  </a:cubicBezTo>
                  <a:cubicBezTo>
                    <a:pt x="1034" y="722"/>
                    <a:pt x="974" y="783"/>
                    <a:pt x="974" y="783"/>
                  </a:cubicBezTo>
                  <a:lnTo>
                    <a:pt x="882" y="905"/>
                  </a:lnTo>
                  <a:cubicBezTo>
                    <a:pt x="822" y="935"/>
                    <a:pt x="791" y="1026"/>
                    <a:pt x="791" y="1057"/>
                  </a:cubicBezTo>
                  <a:cubicBezTo>
                    <a:pt x="761" y="1087"/>
                    <a:pt x="761" y="1118"/>
                    <a:pt x="730" y="1178"/>
                  </a:cubicBezTo>
                  <a:cubicBezTo>
                    <a:pt x="700" y="1194"/>
                    <a:pt x="677" y="1194"/>
                    <a:pt x="662" y="1194"/>
                  </a:cubicBezTo>
                  <a:cubicBezTo>
                    <a:pt x="647" y="1194"/>
                    <a:pt x="639" y="1194"/>
                    <a:pt x="639" y="1209"/>
                  </a:cubicBezTo>
                  <a:cubicBezTo>
                    <a:pt x="609" y="1209"/>
                    <a:pt x="578" y="1270"/>
                    <a:pt x="609" y="1270"/>
                  </a:cubicBezTo>
                  <a:lnTo>
                    <a:pt x="670" y="1270"/>
                  </a:lnTo>
                  <a:cubicBezTo>
                    <a:pt x="730" y="1330"/>
                    <a:pt x="730" y="1361"/>
                    <a:pt x="730" y="1361"/>
                  </a:cubicBezTo>
                  <a:cubicBezTo>
                    <a:pt x="730" y="1361"/>
                    <a:pt x="672" y="1400"/>
                    <a:pt x="649" y="1400"/>
                  </a:cubicBezTo>
                  <a:cubicBezTo>
                    <a:pt x="643" y="1400"/>
                    <a:pt x="639" y="1397"/>
                    <a:pt x="639" y="1391"/>
                  </a:cubicBezTo>
                  <a:cubicBezTo>
                    <a:pt x="618" y="1370"/>
                    <a:pt x="596" y="1348"/>
                    <a:pt x="564" y="1348"/>
                  </a:cubicBezTo>
                  <a:cubicBezTo>
                    <a:pt x="551" y="1348"/>
                    <a:pt x="535" y="1352"/>
                    <a:pt x="518" y="1361"/>
                  </a:cubicBezTo>
                  <a:lnTo>
                    <a:pt x="457" y="1421"/>
                  </a:lnTo>
                  <a:cubicBezTo>
                    <a:pt x="457" y="1482"/>
                    <a:pt x="487" y="1543"/>
                    <a:pt x="366" y="1543"/>
                  </a:cubicBezTo>
                  <a:lnTo>
                    <a:pt x="214" y="1543"/>
                  </a:lnTo>
                  <a:cubicBezTo>
                    <a:pt x="214" y="1543"/>
                    <a:pt x="183" y="1543"/>
                    <a:pt x="183" y="1573"/>
                  </a:cubicBezTo>
                  <a:cubicBezTo>
                    <a:pt x="183" y="1634"/>
                    <a:pt x="214" y="1695"/>
                    <a:pt x="214" y="1695"/>
                  </a:cubicBezTo>
                  <a:cubicBezTo>
                    <a:pt x="214" y="1695"/>
                    <a:pt x="335" y="1725"/>
                    <a:pt x="214" y="1725"/>
                  </a:cubicBezTo>
                  <a:cubicBezTo>
                    <a:pt x="123" y="1786"/>
                    <a:pt x="123" y="1786"/>
                    <a:pt x="62" y="1817"/>
                  </a:cubicBezTo>
                  <a:cubicBezTo>
                    <a:pt x="31" y="1847"/>
                    <a:pt x="1" y="1908"/>
                    <a:pt x="1" y="1938"/>
                  </a:cubicBezTo>
                  <a:cubicBezTo>
                    <a:pt x="31" y="1999"/>
                    <a:pt x="1" y="2029"/>
                    <a:pt x="31" y="2090"/>
                  </a:cubicBezTo>
                  <a:cubicBezTo>
                    <a:pt x="53" y="2112"/>
                    <a:pt x="59" y="2133"/>
                    <a:pt x="93" y="2133"/>
                  </a:cubicBezTo>
                  <a:cubicBezTo>
                    <a:pt x="107" y="2133"/>
                    <a:pt x="126" y="2129"/>
                    <a:pt x="153" y="2121"/>
                  </a:cubicBezTo>
                  <a:cubicBezTo>
                    <a:pt x="183" y="2121"/>
                    <a:pt x="183" y="2090"/>
                    <a:pt x="275" y="2090"/>
                  </a:cubicBezTo>
                  <a:lnTo>
                    <a:pt x="426" y="2090"/>
                  </a:lnTo>
                  <a:cubicBezTo>
                    <a:pt x="487" y="2090"/>
                    <a:pt x="578" y="2121"/>
                    <a:pt x="639" y="2121"/>
                  </a:cubicBezTo>
                  <a:lnTo>
                    <a:pt x="822" y="2121"/>
                  </a:lnTo>
                  <a:cubicBezTo>
                    <a:pt x="885" y="2100"/>
                    <a:pt x="890" y="2064"/>
                    <a:pt x="917" y="2064"/>
                  </a:cubicBezTo>
                  <a:cubicBezTo>
                    <a:pt x="929" y="2064"/>
                    <a:pt x="945" y="2071"/>
                    <a:pt x="974" y="2090"/>
                  </a:cubicBezTo>
                  <a:cubicBezTo>
                    <a:pt x="1095" y="2121"/>
                    <a:pt x="1065" y="2121"/>
                    <a:pt x="1186" y="2121"/>
                  </a:cubicBezTo>
                  <a:cubicBezTo>
                    <a:pt x="1247" y="2121"/>
                    <a:pt x="1294" y="2134"/>
                    <a:pt x="1328" y="2134"/>
                  </a:cubicBezTo>
                  <a:cubicBezTo>
                    <a:pt x="1345" y="2134"/>
                    <a:pt x="1359" y="2131"/>
                    <a:pt x="1369" y="2121"/>
                  </a:cubicBezTo>
                  <a:cubicBezTo>
                    <a:pt x="1430" y="2090"/>
                    <a:pt x="1430" y="2029"/>
                    <a:pt x="1521" y="2029"/>
                  </a:cubicBezTo>
                  <a:cubicBezTo>
                    <a:pt x="1551" y="1999"/>
                    <a:pt x="1673" y="1999"/>
                    <a:pt x="1673" y="1999"/>
                  </a:cubicBezTo>
                  <a:cubicBezTo>
                    <a:pt x="1673" y="1999"/>
                    <a:pt x="1673" y="2090"/>
                    <a:pt x="1703" y="2090"/>
                  </a:cubicBezTo>
                  <a:cubicBezTo>
                    <a:pt x="1734" y="2090"/>
                    <a:pt x="1794" y="2121"/>
                    <a:pt x="1825" y="2121"/>
                  </a:cubicBezTo>
                  <a:cubicBezTo>
                    <a:pt x="1855" y="2121"/>
                    <a:pt x="1885" y="2029"/>
                    <a:pt x="1946" y="2029"/>
                  </a:cubicBezTo>
                  <a:cubicBezTo>
                    <a:pt x="1977" y="2029"/>
                    <a:pt x="1885" y="2151"/>
                    <a:pt x="1885" y="2151"/>
                  </a:cubicBezTo>
                  <a:cubicBezTo>
                    <a:pt x="1885" y="2151"/>
                    <a:pt x="1855" y="2273"/>
                    <a:pt x="1794" y="2273"/>
                  </a:cubicBezTo>
                  <a:cubicBezTo>
                    <a:pt x="1703" y="2273"/>
                    <a:pt x="1734" y="2303"/>
                    <a:pt x="1673" y="2303"/>
                  </a:cubicBezTo>
                  <a:cubicBezTo>
                    <a:pt x="1582" y="2303"/>
                    <a:pt x="1551" y="2303"/>
                    <a:pt x="1551" y="2333"/>
                  </a:cubicBezTo>
                  <a:cubicBezTo>
                    <a:pt x="1551" y="2394"/>
                    <a:pt x="1490" y="2425"/>
                    <a:pt x="1551" y="2455"/>
                  </a:cubicBezTo>
                  <a:cubicBezTo>
                    <a:pt x="1582" y="2455"/>
                    <a:pt x="1642" y="2485"/>
                    <a:pt x="1703" y="2485"/>
                  </a:cubicBezTo>
                  <a:cubicBezTo>
                    <a:pt x="1794" y="2485"/>
                    <a:pt x="1855" y="2485"/>
                    <a:pt x="1885" y="2455"/>
                  </a:cubicBezTo>
                  <a:cubicBezTo>
                    <a:pt x="1946" y="2425"/>
                    <a:pt x="1946" y="2394"/>
                    <a:pt x="1977" y="2333"/>
                  </a:cubicBezTo>
                  <a:cubicBezTo>
                    <a:pt x="1977" y="2303"/>
                    <a:pt x="1977" y="2273"/>
                    <a:pt x="2037" y="2273"/>
                  </a:cubicBezTo>
                  <a:cubicBezTo>
                    <a:pt x="2129" y="2273"/>
                    <a:pt x="2159" y="2273"/>
                    <a:pt x="2159" y="2242"/>
                  </a:cubicBezTo>
                  <a:cubicBezTo>
                    <a:pt x="2159" y="2181"/>
                    <a:pt x="2159" y="2151"/>
                    <a:pt x="2189" y="2151"/>
                  </a:cubicBezTo>
                  <a:lnTo>
                    <a:pt x="2311" y="2151"/>
                  </a:lnTo>
                  <a:cubicBezTo>
                    <a:pt x="2341" y="2151"/>
                    <a:pt x="2402" y="2121"/>
                    <a:pt x="2433" y="2090"/>
                  </a:cubicBezTo>
                  <a:cubicBezTo>
                    <a:pt x="2463" y="2029"/>
                    <a:pt x="2463" y="1969"/>
                    <a:pt x="2493" y="1969"/>
                  </a:cubicBezTo>
                  <a:lnTo>
                    <a:pt x="2615" y="1969"/>
                  </a:lnTo>
                  <a:cubicBezTo>
                    <a:pt x="2615" y="1984"/>
                    <a:pt x="2623" y="1984"/>
                    <a:pt x="2630" y="1984"/>
                  </a:cubicBezTo>
                  <a:cubicBezTo>
                    <a:pt x="2638" y="1984"/>
                    <a:pt x="2645" y="1984"/>
                    <a:pt x="2645" y="1999"/>
                  </a:cubicBezTo>
                  <a:cubicBezTo>
                    <a:pt x="2615" y="2029"/>
                    <a:pt x="2585" y="2121"/>
                    <a:pt x="2554" y="2151"/>
                  </a:cubicBezTo>
                  <a:cubicBezTo>
                    <a:pt x="2493" y="2181"/>
                    <a:pt x="2615" y="2242"/>
                    <a:pt x="2554" y="2273"/>
                  </a:cubicBezTo>
                  <a:cubicBezTo>
                    <a:pt x="2463" y="2303"/>
                    <a:pt x="2463" y="2303"/>
                    <a:pt x="2463" y="2333"/>
                  </a:cubicBezTo>
                  <a:cubicBezTo>
                    <a:pt x="2463" y="2394"/>
                    <a:pt x="2463" y="2425"/>
                    <a:pt x="2554" y="2455"/>
                  </a:cubicBezTo>
                  <a:cubicBezTo>
                    <a:pt x="2591" y="2473"/>
                    <a:pt x="2617" y="2503"/>
                    <a:pt x="2631" y="2503"/>
                  </a:cubicBezTo>
                  <a:cubicBezTo>
                    <a:pt x="2641" y="2503"/>
                    <a:pt x="2645" y="2491"/>
                    <a:pt x="2645" y="2455"/>
                  </a:cubicBezTo>
                  <a:cubicBezTo>
                    <a:pt x="2645" y="2425"/>
                    <a:pt x="2706" y="2333"/>
                    <a:pt x="2737" y="2333"/>
                  </a:cubicBezTo>
                  <a:cubicBezTo>
                    <a:pt x="2767" y="2333"/>
                    <a:pt x="2797" y="2333"/>
                    <a:pt x="2797" y="2394"/>
                  </a:cubicBezTo>
                  <a:cubicBezTo>
                    <a:pt x="2767" y="2425"/>
                    <a:pt x="2767" y="2455"/>
                    <a:pt x="2797" y="2485"/>
                  </a:cubicBezTo>
                  <a:cubicBezTo>
                    <a:pt x="2858" y="2546"/>
                    <a:pt x="2858" y="2546"/>
                    <a:pt x="2889" y="2546"/>
                  </a:cubicBezTo>
                  <a:cubicBezTo>
                    <a:pt x="2929" y="2546"/>
                    <a:pt x="2943" y="2560"/>
                    <a:pt x="2965" y="2560"/>
                  </a:cubicBezTo>
                  <a:cubicBezTo>
                    <a:pt x="2976" y="2560"/>
                    <a:pt x="2990" y="2556"/>
                    <a:pt x="3010" y="2546"/>
                  </a:cubicBezTo>
                  <a:cubicBezTo>
                    <a:pt x="3028" y="2528"/>
                    <a:pt x="3044" y="2523"/>
                    <a:pt x="3056" y="2523"/>
                  </a:cubicBezTo>
                  <a:cubicBezTo>
                    <a:pt x="3070" y="2523"/>
                    <a:pt x="3080" y="2529"/>
                    <a:pt x="3088" y="2529"/>
                  </a:cubicBezTo>
                  <a:cubicBezTo>
                    <a:pt x="3097" y="2529"/>
                    <a:pt x="3101" y="2521"/>
                    <a:pt x="3101" y="2485"/>
                  </a:cubicBezTo>
                  <a:cubicBezTo>
                    <a:pt x="3162" y="2425"/>
                    <a:pt x="3101" y="2394"/>
                    <a:pt x="3101" y="2333"/>
                  </a:cubicBezTo>
                  <a:cubicBezTo>
                    <a:pt x="3101" y="2303"/>
                    <a:pt x="3101" y="2333"/>
                    <a:pt x="3162" y="2273"/>
                  </a:cubicBezTo>
                  <a:cubicBezTo>
                    <a:pt x="3192" y="2242"/>
                    <a:pt x="3223" y="2181"/>
                    <a:pt x="3192" y="2151"/>
                  </a:cubicBezTo>
                  <a:cubicBezTo>
                    <a:pt x="3192" y="2144"/>
                    <a:pt x="3188" y="2140"/>
                    <a:pt x="3182" y="2138"/>
                  </a:cubicBezTo>
                  <a:lnTo>
                    <a:pt x="3182" y="2138"/>
                  </a:lnTo>
                  <a:cubicBezTo>
                    <a:pt x="3175" y="2150"/>
                    <a:pt x="3168" y="2161"/>
                    <a:pt x="3162" y="2171"/>
                  </a:cubicBezTo>
                  <a:lnTo>
                    <a:pt x="3162" y="2171"/>
                  </a:lnTo>
                  <a:lnTo>
                    <a:pt x="3162" y="2136"/>
                  </a:lnTo>
                  <a:lnTo>
                    <a:pt x="3162" y="2136"/>
                  </a:lnTo>
                  <a:cubicBezTo>
                    <a:pt x="3168" y="2136"/>
                    <a:pt x="3176" y="2136"/>
                    <a:pt x="3182" y="2138"/>
                  </a:cubicBezTo>
                  <a:lnTo>
                    <a:pt x="3182" y="2138"/>
                  </a:lnTo>
                  <a:cubicBezTo>
                    <a:pt x="3185" y="2133"/>
                    <a:pt x="3189" y="2127"/>
                    <a:pt x="3192" y="2121"/>
                  </a:cubicBezTo>
                  <a:lnTo>
                    <a:pt x="3192" y="2121"/>
                  </a:lnTo>
                  <a:cubicBezTo>
                    <a:pt x="3178" y="2125"/>
                    <a:pt x="3168" y="2129"/>
                    <a:pt x="3162" y="2131"/>
                  </a:cubicBezTo>
                  <a:lnTo>
                    <a:pt x="3162" y="2131"/>
                  </a:lnTo>
                  <a:lnTo>
                    <a:pt x="3162" y="2121"/>
                  </a:lnTo>
                  <a:cubicBezTo>
                    <a:pt x="3119" y="2099"/>
                    <a:pt x="3091" y="2078"/>
                    <a:pt x="3079" y="2078"/>
                  </a:cubicBezTo>
                  <a:cubicBezTo>
                    <a:pt x="3074" y="2078"/>
                    <a:pt x="3071" y="2081"/>
                    <a:pt x="3071" y="2090"/>
                  </a:cubicBezTo>
                  <a:cubicBezTo>
                    <a:pt x="3041" y="2090"/>
                    <a:pt x="3010" y="2151"/>
                    <a:pt x="3010" y="2151"/>
                  </a:cubicBezTo>
                  <a:cubicBezTo>
                    <a:pt x="3010" y="2151"/>
                    <a:pt x="3041" y="2242"/>
                    <a:pt x="2949" y="2242"/>
                  </a:cubicBezTo>
                  <a:cubicBezTo>
                    <a:pt x="2889" y="2212"/>
                    <a:pt x="2889" y="2212"/>
                    <a:pt x="2889" y="2151"/>
                  </a:cubicBezTo>
                  <a:cubicBezTo>
                    <a:pt x="2889" y="2151"/>
                    <a:pt x="2919" y="2151"/>
                    <a:pt x="2949" y="2090"/>
                  </a:cubicBezTo>
                  <a:cubicBezTo>
                    <a:pt x="3010" y="2060"/>
                    <a:pt x="3041" y="1999"/>
                    <a:pt x="3041" y="1969"/>
                  </a:cubicBezTo>
                  <a:cubicBezTo>
                    <a:pt x="3041" y="1938"/>
                    <a:pt x="3071" y="1908"/>
                    <a:pt x="3041" y="1908"/>
                  </a:cubicBezTo>
                  <a:cubicBezTo>
                    <a:pt x="3020" y="1908"/>
                    <a:pt x="3014" y="1881"/>
                    <a:pt x="3011" y="1881"/>
                  </a:cubicBezTo>
                  <a:cubicBezTo>
                    <a:pt x="3010" y="1881"/>
                    <a:pt x="3010" y="1888"/>
                    <a:pt x="3010" y="1908"/>
                  </a:cubicBezTo>
                  <a:cubicBezTo>
                    <a:pt x="2949" y="1908"/>
                    <a:pt x="2919" y="1908"/>
                    <a:pt x="2919" y="1969"/>
                  </a:cubicBezTo>
                  <a:cubicBezTo>
                    <a:pt x="2919" y="1999"/>
                    <a:pt x="3010" y="1999"/>
                    <a:pt x="2919" y="1999"/>
                  </a:cubicBezTo>
                  <a:cubicBezTo>
                    <a:pt x="2889" y="2029"/>
                    <a:pt x="2873" y="2029"/>
                    <a:pt x="2858" y="2029"/>
                  </a:cubicBezTo>
                  <a:cubicBezTo>
                    <a:pt x="2843" y="2029"/>
                    <a:pt x="2828" y="2029"/>
                    <a:pt x="2797" y="2060"/>
                  </a:cubicBezTo>
                  <a:cubicBezTo>
                    <a:pt x="2767" y="2090"/>
                    <a:pt x="2767" y="2090"/>
                    <a:pt x="2767" y="2121"/>
                  </a:cubicBezTo>
                  <a:cubicBezTo>
                    <a:pt x="2767" y="2151"/>
                    <a:pt x="2797" y="2151"/>
                    <a:pt x="2737" y="2151"/>
                  </a:cubicBezTo>
                  <a:cubicBezTo>
                    <a:pt x="2676" y="2151"/>
                    <a:pt x="2656" y="2178"/>
                    <a:pt x="2640" y="2178"/>
                  </a:cubicBezTo>
                  <a:cubicBezTo>
                    <a:pt x="2632" y="2178"/>
                    <a:pt x="2625" y="2171"/>
                    <a:pt x="2615" y="2151"/>
                  </a:cubicBezTo>
                  <a:cubicBezTo>
                    <a:pt x="2615" y="2121"/>
                    <a:pt x="2615" y="2090"/>
                    <a:pt x="2645" y="2060"/>
                  </a:cubicBezTo>
                  <a:cubicBezTo>
                    <a:pt x="2706" y="2060"/>
                    <a:pt x="2767" y="1999"/>
                    <a:pt x="2737" y="1969"/>
                  </a:cubicBezTo>
                  <a:cubicBezTo>
                    <a:pt x="2706" y="1938"/>
                    <a:pt x="2706" y="1908"/>
                    <a:pt x="2706" y="1908"/>
                  </a:cubicBezTo>
                  <a:cubicBezTo>
                    <a:pt x="2737" y="1908"/>
                    <a:pt x="2737" y="1847"/>
                    <a:pt x="2767" y="1817"/>
                  </a:cubicBezTo>
                  <a:cubicBezTo>
                    <a:pt x="2797" y="1786"/>
                    <a:pt x="2767" y="1756"/>
                    <a:pt x="2858" y="1756"/>
                  </a:cubicBezTo>
                  <a:cubicBezTo>
                    <a:pt x="2899" y="1756"/>
                    <a:pt x="2912" y="1769"/>
                    <a:pt x="2926" y="1769"/>
                  </a:cubicBezTo>
                  <a:cubicBezTo>
                    <a:pt x="2932" y="1769"/>
                    <a:pt x="2939" y="1766"/>
                    <a:pt x="2949" y="1756"/>
                  </a:cubicBezTo>
                  <a:cubicBezTo>
                    <a:pt x="3010" y="1695"/>
                    <a:pt x="3041" y="1695"/>
                    <a:pt x="3010" y="1665"/>
                  </a:cubicBezTo>
                  <a:cubicBezTo>
                    <a:pt x="2949" y="1634"/>
                    <a:pt x="2949" y="1634"/>
                    <a:pt x="2949" y="1604"/>
                  </a:cubicBezTo>
                  <a:cubicBezTo>
                    <a:pt x="2919" y="1604"/>
                    <a:pt x="2919" y="1543"/>
                    <a:pt x="2889" y="1543"/>
                  </a:cubicBezTo>
                  <a:cubicBezTo>
                    <a:pt x="2858" y="1604"/>
                    <a:pt x="2858" y="1634"/>
                    <a:pt x="2858" y="1634"/>
                  </a:cubicBezTo>
                  <a:cubicBezTo>
                    <a:pt x="2797" y="1634"/>
                    <a:pt x="2767" y="1665"/>
                    <a:pt x="2767" y="1665"/>
                  </a:cubicBezTo>
                  <a:lnTo>
                    <a:pt x="2706" y="1665"/>
                  </a:lnTo>
                  <a:lnTo>
                    <a:pt x="2645" y="1634"/>
                  </a:lnTo>
                  <a:cubicBezTo>
                    <a:pt x="2645" y="1634"/>
                    <a:pt x="2615" y="1543"/>
                    <a:pt x="2645" y="1543"/>
                  </a:cubicBezTo>
                  <a:cubicBezTo>
                    <a:pt x="2706" y="1543"/>
                    <a:pt x="2706" y="1513"/>
                    <a:pt x="2706" y="1513"/>
                  </a:cubicBezTo>
                  <a:cubicBezTo>
                    <a:pt x="2706" y="1513"/>
                    <a:pt x="2706" y="1482"/>
                    <a:pt x="2767" y="1482"/>
                  </a:cubicBezTo>
                  <a:cubicBezTo>
                    <a:pt x="2858" y="1482"/>
                    <a:pt x="2797" y="1421"/>
                    <a:pt x="2858" y="1391"/>
                  </a:cubicBezTo>
                  <a:cubicBezTo>
                    <a:pt x="2889" y="1391"/>
                    <a:pt x="2949" y="1391"/>
                    <a:pt x="2949" y="1361"/>
                  </a:cubicBezTo>
                  <a:cubicBezTo>
                    <a:pt x="2949" y="1270"/>
                    <a:pt x="2889" y="1270"/>
                    <a:pt x="2919" y="1239"/>
                  </a:cubicBezTo>
                  <a:cubicBezTo>
                    <a:pt x="2919" y="1209"/>
                    <a:pt x="2889" y="1178"/>
                    <a:pt x="2858" y="1178"/>
                  </a:cubicBezTo>
                  <a:lnTo>
                    <a:pt x="2281" y="1178"/>
                  </a:lnTo>
                  <a:cubicBezTo>
                    <a:pt x="2250" y="1178"/>
                    <a:pt x="2189" y="1209"/>
                    <a:pt x="2159" y="1209"/>
                  </a:cubicBezTo>
                  <a:lnTo>
                    <a:pt x="2129" y="1239"/>
                  </a:lnTo>
                  <a:lnTo>
                    <a:pt x="2098" y="1270"/>
                  </a:lnTo>
                  <a:cubicBezTo>
                    <a:pt x="2058" y="1270"/>
                    <a:pt x="2044" y="1256"/>
                    <a:pt x="2040" y="1256"/>
                  </a:cubicBezTo>
                  <a:cubicBezTo>
                    <a:pt x="2037" y="1256"/>
                    <a:pt x="2037" y="1259"/>
                    <a:pt x="2037" y="1270"/>
                  </a:cubicBezTo>
                  <a:cubicBezTo>
                    <a:pt x="2037" y="1316"/>
                    <a:pt x="2020" y="1381"/>
                    <a:pt x="1997" y="1381"/>
                  </a:cubicBezTo>
                  <a:cubicBezTo>
                    <a:pt x="1991" y="1381"/>
                    <a:pt x="1984" y="1375"/>
                    <a:pt x="1977" y="1361"/>
                  </a:cubicBezTo>
                  <a:cubicBezTo>
                    <a:pt x="1946" y="1270"/>
                    <a:pt x="1946" y="1239"/>
                    <a:pt x="1977" y="1239"/>
                  </a:cubicBezTo>
                  <a:cubicBezTo>
                    <a:pt x="2007" y="1239"/>
                    <a:pt x="2007" y="1178"/>
                    <a:pt x="1977" y="1148"/>
                  </a:cubicBezTo>
                  <a:cubicBezTo>
                    <a:pt x="1977" y="1087"/>
                    <a:pt x="2007" y="1087"/>
                    <a:pt x="1946" y="1087"/>
                  </a:cubicBezTo>
                  <a:cubicBezTo>
                    <a:pt x="1885" y="1087"/>
                    <a:pt x="1852" y="1114"/>
                    <a:pt x="1827" y="1114"/>
                  </a:cubicBezTo>
                  <a:cubicBezTo>
                    <a:pt x="1815" y="1114"/>
                    <a:pt x="1804" y="1107"/>
                    <a:pt x="1794" y="1087"/>
                  </a:cubicBezTo>
                  <a:cubicBezTo>
                    <a:pt x="1734" y="1057"/>
                    <a:pt x="1703" y="1026"/>
                    <a:pt x="1734" y="1026"/>
                  </a:cubicBezTo>
                  <a:cubicBezTo>
                    <a:pt x="1794" y="1026"/>
                    <a:pt x="1825" y="935"/>
                    <a:pt x="1855" y="935"/>
                  </a:cubicBezTo>
                  <a:cubicBezTo>
                    <a:pt x="1855" y="905"/>
                    <a:pt x="1946" y="905"/>
                    <a:pt x="1855" y="874"/>
                  </a:cubicBezTo>
                  <a:cubicBezTo>
                    <a:pt x="1794" y="874"/>
                    <a:pt x="1734" y="874"/>
                    <a:pt x="1703" y="814"/>
                  </a:cubicBezTo>
                  <a:cubicBezTo>
                    <a:pt x="1682" y="792"/>
                    <a:pt x="1675" y="771"/>
                    <a:pt x="1663" y="771"/>
                  </a:cubicBezTo>
                  <a:cubicBezTo>
                    <a:pt x="1658" y="771"/>
                    <a:pt x="1651" y="774"/>
                    <a:pt x="1642" y="783"/>
                  </a:cubicBezTo>
                  <a:cubicBezTo>
                    <a:pt x="1582" y="783"/>
                    <a:pt x="1551" y="814"/>
                    <a:pt x="1551" y="874"/>
                  </a:cubicBezTo>
                  <a:cubicBezTo>
                    <a:pt x="1551" y="905"/>
                    <a:pt x="1521" y="966"/>
                    <a:pt x="1490" y="966"/>
                  </a:cubicBezTo>
                  <a:cubicBezTo>
                    <a:pt x="1430" y="935"/>
                    <a:pt x="1399" y="935"/>
                    <a:pt x="1399" y="905"/>
                  </a:cubicBezTo>
                  <a:cubicBezTo>
                    <a:pt x="1399" y="874"/>
                    <a:pt x="1369" y="874"/>
                    <a:pt x="1430" y="814"/>
                  </a:cubicBezTo>
                  <a:cubicBezTo>
                    <a:pt x="1490" y="783"/>
                    <a:pt x="1521" y="783"/>
                    <a:pt x="1551" y="753"/>
                  </a:cubicBezTo>
                  <a:cubicBezTo>
                    <a:pt x="1582" y="722"/>
                    <a:pt x="1582" y="631"/>
                    <a:pt x="1642" y="631"/>
                  </a:cubicBezTo>
                  <a:cubicBezTo>
                    <a:pt x="1673" y="631"/>
                    <a:pt x="1703" y="631"/>
                    <a:pt x="1734" y="570"/>
                  </a:cubicBezTo>
                  <a:cubicBezTo>
                    <a:pt x="1825" y="510"/>
                    <a:pt x="1825" y="510"/>
                    <a:pt x="1825" y="449"/>
                  </a:cubicBezTo>
                  <a:cubicBezTo>
                    <a:pt x="1825" y="418"/>
                    <a:pt x="1794" y="327"/>
                    <a:pt x="1855" y="327"/>
                  </a:cubicBezTo>
                  <a:cubicBezTo>
                    <a:pt x="1946" y="327"/>
                    <a:pt x="1946" y="327"/>
                    <a:pt x="1977" y="297"/>
                  </a:cubicBezTo>
                  <a:cubicBezTo>
                    <a:pt x="2007" y="266"/>
                    <a:pt x="1885" y="206"/>
                    <a:pt x="1946" y="175"/>
                  </a:cubicBezTo>
                  <a:cubicBezTo>
                    <a:pt x="1977" y="175"/>
                    <a:pt x="1946" y="145"/>
                    <a:pt x="2007" y="114"/>
                  </a:cubicBezTo>
                  <a:cubicBezTo>
                    <a:pt x="2098" y="54"/>
                    <a:pt x="2098" y="23"/>
                    <a:pt x="2098" y="23"/>
                  </a:cubicBezTo>
                  <a:cubicBezTo>
                    <a:pt x="2098" y="8"/>
                    <a:pt x="2098" y="0"/>
                    <a:pt x="2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13301950" y="2643200"/>
              <a:ext cx="775" cy="25"/>
            </a:xfrm>
            <a:custGeom>
              <a:rect b="b" l="l" r="r" t="t"/>
              <a:pathLst>
                <a:path extrusionOk="0" h="1" w="31">
                  <a:moveTo>
                    <a:pt x="0" y="1"/>
                  </a:moveTo>
                  <a:lnTo>
                    <a:pt x="0" y="1"/>
                  </a:lnTo>
                  <a:cubicBezTo>
                    <a:pt x="31" y="1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13293575" y="2429925"/>
              <a:ext cx="12950" cy="9650"/>
            </a:xfrm>
            <a:custGeom>
              <a:rect b="b" l="l" r="r" t="t"/>
              <a:pathLst>
                <a:path extrusionOk="0" h="386" w="518">
                  <a:moveTo>
                    <a:pt x="326" y="1"/>
                  </a:moveTo>
                  <a:cubicBezTo>
                    <a:pt x="319" y="1"/>
                    <a:pt x="312" y="7"/>
                    <a:pt x="305" y="21"/>
                  </a:cubicBezTo>
                  <a:cubicBezTo>
                    <a:pt x="244" y="52"/>
                    <a:pt x="31" y="112"/>
                    <a:pt x="1" y="234"/>
                  </a:cubicBezTo>
                  <a:cubicBezTo>
                    <a:pt x="1" y="234"/>
                    <a:pt x="153" y="264"/>
                    <a:pt x="153" y="325"/>
                  </a:cubicBezTo>
                  <a:cubicBezTo>
                    <a:pt x="153" y="356"/>
                    <a:pt x="153" y="386"/>
                    <a:pt x="244" y="386"/>
                  </a:cubicBezTo>
                  <a:cubicBezTo>
                    <a:pt x="366" y="386"/>
                    <a:pt x="366" y="386"/>
                    <a:pt x="457" y="356"/>
                  </a:cubicBezTo>
                  <a:cubicBezTo>
                    <a:pt x="518" y="325"/>
                    <a:pt x="518" y="264"/>
                    <a:pt x="487" y="234"/>
                  </a:cubicBezTo>
                  <a:cubicBezTo>
                    <a:pt x="457" y="173"/>
                    <a:pt x="366" y="173"/>
                    <a:pt x="366" y="82"/>
                  </a:cubicBezTo>
                  <a:cubicBezTo>
                    <a:pt x="366" y="59"/>
                    <a:pt x="348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14017750" y="2305050"/>
              <a:ext cx="512950" cy="1008400"/>
            </a:xfrm>
            <a:custGeom>
              <a:rect b="b" l="l" r="r" t="t"/>
              <a:pathLst>
                <a:path extrusionOk="0" h="40336" w="20518">
                  <a:moveTo>
                    <a:pt x="17661" y="8238"/>
                  </a:moveTo>
                  <a:cubicBezTo>
                    <a:pt x="17752" y="8238"/>
                    <a:pt x="17630" y="8360"/>
                    <a:pt x="17630" y="8421"/>
                  </a:cubicBezTo>
                  <a:cubicBezTo>
                    <a:pt x="17630" y="8512"/>
                    <a:pt x="17600" y="8512"/>
                    <a:pt x="17570" y="8542"/>
                  </a:cubicBezTo>
                  <a:cubicBezTo>
                    <a:pt x="17570" y="8603"/>
                    <a:pt x="17570" y="8572"/>
                    <a:pt x="17600" y="8603"/>
                  </a:cubicBezTo>
                  <a:cubicBezTo>
                    <a:pt x="17630" y="8664"/>
                    <a:pt x="17661" y="8664"/>
                    <a:pt x="17722" y="8724"/>
                  </a:cubicBezTo>
                  <a:cubicBezTo>
                    <a:pt x="17752" y="8755"/>
                    <a:pt x="17722" y="8755"/>
                    <a:pt x="17722" y="8846"/>
                  </a:cubicBezTo>
                  <a:cubicBezTo>
                    <a:pt x="17722" y="8907"/>
                    <a:pt x="17752" y="8998"/>
                    <a:pt x="17813" y="9059"/>
                  </a:cubicBezTo>
                  <a:cubicBezTo>
                    <a:pt x="17874" y="9150"/>
                    <a:pt x="17813" y="9120"/>
                    <a:pt x="17782" y="9150"/>
                  </a:cubicBezTo>
                  <a:cubicBezTo>
                    <a:pt x="17767" y="9165"/>
                    <a:pt x="17752" y="9165"/>
                    <a:pt x="17729" y="9165"/>
                  </a:cubicBezTo>
                  <a:cubicBezTo>
                    <a:pt x="17706" y="9165"/>
                    <a:pt x="17676" y="9165"/>
                    <a:pt x="17630" y="9180"/>
                  </a:cubicBezTo>
                  <a:cubicBezTo>
                    <a:pt x="17600" y="9180"/>
                    <a:pt x="17570" y="9211"/>
                    <a:pt x="17509" y="9211"/>
                  </a:cubicBezTo>
                  <a:cubicBezTo>
                    <a:pt x="17478" y="9211"/>
                    <a:pt x="17448" y="9180"/>
                    <a:pt x="17448" y="9150"/>
                  </a:cubicBezTo>
                  <a:cubicBezTo>
                    <a:pt x="17448" y="9120"/>
                    <a:pt x="17357" y="9120"/>
                    <a:pt x="17357" y="9028"/>
                  </a:cubicBezTo>
                  <a:cubicBezTo>
                    <a:pt x="17357" y="8968"/>
                    <a:pt x="17205" y="8876"/>
                    <a:pt x="17205" y="8876"/>
                  </a:cubicBezTo>
                  <a:lnTo>
                    <a:pt x="17235" y="8846"/>
                  </a:lnTo>
                  <a:cubicBezTo>
                    <a:pt x="17266" y="8816"/>
                    <a:pt x="17266" y="8816"/>
                    <a:pt x="17266" y="8755"/>
                  </a:cubicBezTo>
                  <a:cubicBezTo>
                    <a:pt x="17266" y="8724"/>
                    <a:pt x="17266" y="8724"/>
                    <a:pt x="17296" y="8664"/>
                  </a:cubicBezTo>
                  <a:lnTo>
                    <a:pt x="17418" y="8542"/>
                  </a:lnTo>
                  <a:cubicBezTo>
                    <a:pt x="17448" y="8512"/>
                    <a:pt x="17448" y="8421"/>
                    <a:pt x="17509" y="8390"/>
                  </a:cubicBezTo>
                  <a:cubicBezTo>
                    <a:pt x="17600" y="8299"/>
                    <a:pt x="17630" y="8238"/>
                    <a:pt x="17661" y="8238"/>
                  </a:cubicBezTo>
                  <a:close/>
                  <a:moveTo>
                    <a:pt x="16489" y="8340"/>
                  </a:moveTo>
                  <a:cubicBezTo>
                    <a:pt x="16500" y="8340"/>
                    <a:pt x="16506" y="8351"/>
                    <a:pt x="16506" y="8390"/>
                  </a:cubicBezTo>
                  <a:cubicBezTo>
                    <a:pt x="16506" y="8451"/>
                    <a:pt x="16536" y="8451"/>
                    <a:pt x="16536" y="8542"/>
                  </a:cubicBezTo>
                  <a:cubicBezTo>
                    <a:pt x="16536" y="8603"/>
                    <a:pt x="16567" y="8603"/>
                    <a:pt x="16658" y="8633"/>
                  </a:cubicBezTo>
                  <a:cubicBezTo>
                    <a:pt x="16678" y="8633"/>
                    <a:pt x="16698" y="8660"/>
                    <a:pt x="16728" y="8660"/>
                  </a:cubicBezTo>
                  <a:cubicBezTo>
                    <a:pt x="16742" y="8660"/>
                    <a:pt x="16759" y="8654"/>
                    <a:pt x="16779" y="8633"/>
                  </a:cubicBezTo>
                  <a:cubicBezTo>
                    <a:pt x="16810" y="8603"/>
                    <a:pt x="16840" y="8603"/>
                    <a:pt x="16840" y="8603"/>
                  </a:cubicBezTo>
                  <a:cubicBezTo>
                    <a:pt x="16871" y="8603"/>
                    <a:pt x="16931" y="8603"/>
                    <a:pt x="16931" y="8633"/>
                  </a:cubicBezTo>
                  <a:cubicBezTo>
                    <a:pt x="16931" y="8694"/>
                    <a:pt x="16962" y="8694"/>
                    <a:pt x="16931" y="8755"/>
                  </a:cubicBezTo>
                  <a:cubicBezTo>
                    <a:pt x="16871" y="8846"/>
                    <a:pt x="16931" y="8846"/>
                    <a:pt x="16871" y="8876"/>
                  </a:cubicBezTo>
                  <a:cubicBezTo>
                    <a:pt x="16840" y="8907"/>
                    <a:pt x="16840" y="8907"/>
                    <a:pt x="16840" y="8937"/>
                  </a:cubicBezTo>
                  <a:cubicBezTo>
                    <a:pt x="16840" y="8998"/>
                    <a:pt x="16810" y="9059"/>
                    <a:pt x="16871" y="9059"/>
                  </a:cubicBezTo>
                  <a:cubicBezTo>
                    <a:pt x="16962" y="9059"/>
                    <a:pt x="16992" y="9089"/>
                    <a:pt x="17022" y="9089"/>
                  </a:cubicBezTo>
                  <a:cubicBezTo>
                    <a:pt x="17083" y="9089"/>
                    <a:pt x="17144" y="9150"/>
                    <a:pt x="17144" y="9180"/>
                  </a:cubicBezTo>
                  <a:cubicBezTo>
                    <a:pt x="17144" y="9211"/>
                    <a:pt x="17174" y="9272"/>
                    <a:pt x="17174" y="9332"/>
                  </a:cubicBezTo>
                  <a:cubicBezTo>
                    <a:pt x="17174" y="9393"/>
                    <a:pt x="17266" y="9454"/>
                    <a:pt x="17266" y="9484"/>
                  </a:cubicBezTo>
                  <a:cubicBezTo>
                    <a:pt x="17266" y="9515"/>
                    <a:pt x="17296" y="9606"/>
                    <a:pt x="17326" y="9606"/>
                  </a:cubicBezTo>
                  <a:cubicBezTo>
                    <a:pt x="17349" y="9617"/>
                    <a:pt x="17371" y="9624"/>
                    <a:pt x="17390" y="9624"/>
                  </a:cubicBezTo>
                  <a:cubicBezTo>
                    <a:pt x="17424" y="9624"/>
                    <a:pt x="17448" y="9603"/>
                    <a:pt x="17448" y="9545"/>
                  </a:cubicBezTo>
                  <a:cubicBezTo>
                    <a:pt x="17448" y="9484"/>
                    <a:pt x="17418" y="9454"/>
                    <a:pt x="17448" y="9393"/>
                  </a:cubicBezTo>
                  <a:cubicBezTo>
                    <a:pt x="17448" y="9363"/>
                    <a:pt x="17448" y="9332"/>
                    <a:pt x="17478" y="9332"/>
                  </a:cubicBezTo>
                  <a:cubicBezTo>
                    <a:pt x="17539" y="9332"/>
                    <a:pt x="17570" y="9302"/>
                    <a:pt x="17570" y="9302"/>
                  </a:cubicBezTo>
                  <a:lnTo>
                    <a:pt x="17630" y="9211"/>
                  </a:lnTo>
                  <a:lnTo>
                    <a:pt x="17752" y="9211"/>
                  </a:lnTo>
                  <a:cubicBezTo>
                    <a:pt x="17752" y="9211"/>
                    <a:pt x="17843" y="9211"/>
                    <a:pt x="17843" y="9241"/>
                  </a:cubicBezTo>
                  <a:cubicBezTo>
                    <a:pt x="17843" y="9332"/>
                    <a:pt x="17843" y="9363"/>
                    <a:pt x="17874" y="9393"/>
                  </a:cubicBezTo>
                  <a:cubicBezTo>
                    <a:pt x="17904" y="9393"/>
                    <a:pt x="17904" y="9484"/>
                    <a:pt x="17995" y="9484"/>
                  </a:cubicBezTo>
                  <a:cubicBezTo>
                    <a:pt x="18026" y="9484"/>
                    <a:pt x="18178" y="9515"/>
                    <a:pt x="18178" y="9545"/>
                  </a:cubicBezTo>
                  <a:cubicBezTo>
                    <a:pt x="18178" y="9606"/>
                    <a:pt x="18178" y="9636"/>
                    <a:pt x="18299" y="9667"/>
                  </a:cubicBezTo>
                  <a:cubicBezTo>
                    <a:pt x="18360" y="9697"/>
                    <a:pt x="18360" y="9758"/>
                    <a:pt x="18360" y="9819"/>
                  </a:cubicBezTo>
                  <a:cubicBezTo>
                    <a:pt x="18360" y="9910"/>
                    <a:pt x="18360" y="9940"/>
                    <a:pt x="18390" y="9971"/>
                  </a:cubicBezTo>
                  <a:cubicBezTo>
                    <a:pt x="18451" y="10001"/>
                    <a:pt x="18481" y="10001"/>
                    <a:pt x="18512" y="10062"/>
                  </a:cubicBezTo>
                  <a:cubicBezTo>
                    <a:pt x="18542" y="10092"/>
                    <a:pt x="18603" y="10153"/>
                    <a:pt x="18633" y="10153"/>
                  </a:cubicBezTo>
                  <a:cubicBezTo>
                    <a:pt x="18664" y="10214"/>
                    <a:pt x="18785" y="10366"/>
                    <a:pt x="18816" y="10427"/>
                  </a:cubicBezTo>
                  <a:cubicBezTo>
                    <a:pt x="18816" y="10518"/>
                    <a:pt x="18907" y="10548"/>
                    <a:pt x="18937" y="10579"/>
                  </a:cubicBezTo>
                  <a:cubicBezTo>
                    <a:pt x="18968" y="10609"/>
                    <a:pt x="18968" y="10670"/>
                    <a:pt x="18998" y="10700"/>
                  </a:cubicBezTo>
                  <a:cubicBezTo>
                    <a:pt x="18998" y="10731"/>
                    <a:pt x="18998" y="10731"/>
                    <a:pt x="19059" y="10822"/>
                  </a:cubicBezTo>
                  <a:cubicBezTo>
                    <a:pt x="19059" y="10883"/>
                    <a:pt x="19089" y="11004"/>
                    <a:pt x="19089" y="11004"/>
                  </a:cubicBezTo>
                  <a:cubicBezTo>
                    <a:pt x="19059" y="11156"/>
                    <a:pt x="19089" y="11187"/>
                    <a:pt x="19059" y="11247"/>
                  </a:cubicBezTo>
                  <a:cubicBezTo>
                    <a:pt x="18998" y="11278"/>
                    <a:pt x="19059" y="11278"/>
                    <a:pt x="18998" y="11308"/>
                  </a:cubicBezTo>
                  <a:cubicBezTo>
                    <a:pt x="18968" y="11338"/>
                    <a:pt x="19059" y="11338"/>
                    <a:pt x="18968" y="11338"/>
                  </a:cubicBezTo>
                  <a:lnTo>
                    <a:pt x="18846" y="11338"/>
                  </a:lnTo>
                  <a:cubicBezTo>
                    <a:pt x="18826" y="11338"/>
                    <a:pt x="18792" y="11325"/>
                    <a:pt x="18772" y="11325"/>
                  </a:cubicBezTo>
                  <a:cubicBezTo>
                    <a:pt x="18762" y="11325"/>
                    <a:pt x="18755" y="11328"/>
                    <a:pt x="18755" y="11338"/>
                  </a:cubicBezTo>
                  <a:cubicBezTo>
                    <a:pt x="18755" y="11399"/>
                    <a:pt x="18755" y="11430"/>
                    <a:pt x="18694" y="11430"/>
                  </a:cubicBezTo>
                  <a:cubicBezTo>
                    <a:pt x="18664" y="11430"/>
                    <a:pt x="18633" y="11430"/>
                    <a:pt x="18603" y="11399"/>
                  </a:cubicBezTo>
                  <a:cubicBezTo>
                    <a:pt x="18603" y="11338"/>
                    <a:pt x="18542" y="11338"/>
                    <a:pt x="18542" y="11308"/>
                  </a:cubicBezTo>
                  <a:cubicBezTo>
                    <a:pt x="18542" y="11278"/>
                    <a:pt x="18512" y="11278"/>
                    <a:pt x="18481" y="11247"/>
                  </a:cubicBezTo>
                  <a:cubicBezTo>
                    <a:pt x="18466" y="11217"/>
                    <a:pt x="18443" y="11217"/>
                    <a:pt x="18421" y="11217"/>
                  </a:cubicBezTo>
                  <a:cubicBezTo>
                    <a:pt x="18398" y="11217"/>
                    <a:pt x="18375" y="11217"/>
                    <a:pt x="18360" y="11187"/>
                  </a:cubicBezTo>
                  <a:cubicBezTo>
                    <a:pt x="18360" y="11156"/>
                    <a:pt x="18360" y="11187"/>
                    <a:pt x="18330" y="11126"/>
                  </a:cubicBezTo>
                  <a:lnTo>
                    <a:pt x="18238" y="11035"/>
                  </a:lnTo>
                  <a:lnTo>
                    <a:pt x="18178" y="10974"/>
                  </a:lnTo>
                  <a:cubicBezTo>
                    <a:pt x="18147" y="10974"/>
                    <a:pt x="18086" y="10974"/>
                    <a:pt x="18086" y="10913"/>
                  </a:cubicBezTo>
                  <a:cubicBezTo>
                    <a:pt x="18056" y="10883"/>
                    <a:pt x="18056" y="10883"/>
                    <a:pt x="18056" y="10852"/>
                  </a:cubicBezTo>
                  <a:cubicBezTo>
                    <a:pt x="18026" y="10822"/>
                    <a:pt x="18026" y="10822"/>
                    <a:pt x="17995" y="10822"/>
                  </a:cubicBezTo>
                  <a:cubicBezTo>
                    <a:pt x="17934" y="10761"/>
                    <a:pt x="17934" y="10761"/>
                    <a:pt x="17874" y="10761"/>
                  </a:cubicBezTo>
                  <a:cubicBezTo>
                    <a:pt x="17843" y="10761"/>
                    <a:pt x="17782" y="10761"/>
                    <a:pt x="17752" y="10822"/>
                  </a:cubicBezTo>
                  <a:lnTo>
                    <a:pt x="17630" y="10822"/>
                  </a:lnTo>
                  <a:cubicBezTo>
                    <a:pt x="17600" y="10822"/>
                    <a:pt x="17570" y="10852"/>
                    <a:pt x="17570" y="10852"/>
                  </a:cubicBezTo>
                  <a:cubicBezTo>
                    <a:pt x="17570" y="10867"/>
                    <a:pt x="17562" y="10867"/>
                    <a:pt x="17554" y="10867"/>
                  </a:cubicBezTo>
                  <a:cubicBezTo>
                    <a:pt x="17547" y="10867"/>
                    <a:pt x="17539" y="10867"/>
                    <a:pt x="17539" y="10883"/>
                  </a:cubicBezTo>
                  <a:cubicBezTo>
                    <a:pt x="17539" y="10913"/>
                    <a:pt x="17539" y="10913"/>
                    <a:pt x="17478" y="10974"/>
                  </a:cubicBezTo>
                  <a:cubicBezTo>
                    <a:pt x="17448" y="11004"/>
                    <a:pt x="17418" y="11004"/>
                    <a:pt x="17418" y="11035"/>
                  </a:cubicBezTo>
                  <a:lnTo>
                    <a:pt x="17418" y="11126"/>
                  </a:lnTo>
                  <a:cubicBezTo>
                    <a:pt x="17402" y="11141"/>
                    <a:pt x="17410" y="11141"/>
                    <a:pt x="17414" y="11141"/>
                  </a:cubicBezTo>
                  <a:cubicBezTo>
                    <a:pt x="17418" y="11141"/>
                    <a:pt x="17418" y="11141"/>
                    <a:pt x="17387" y="11156"/>
                  </a:cubicBezTo>
                  <a:cubicBezTo>
                    <a:pt x="17296" y="11187"/>
                    <a:pt x="17266" y="11247"/>
                    <a:pt x="17266" y="11247"/>
                  </a:cubicBezTo>
                  <a:lnTo>
                    <a:pt x="17114" y="11247"/>
                  </a:lnTo>
                  <a:cubicBezTo>
                    <a:pt x="17053" y="11247"/>
                    <a:pt x="17033" y="11261"/>
                    <a:pt x="17017" y="11261"/>
                  </a:cubicBezTo>
                  <a:cubicBezTo>
                    <a:pt x="17009" y="11261"/>
                    <a:pt x="17002" y="11257"/>
                    <a:pt x="16992" y="11247"/>
                  </a:cubicBezTo>
                  <a:cubicBezTo>
                    <a:pt x="16962" y="11187"/>
                    <a:pt x="16931" y="11187"/>
                    <a:pt x="16871" y="11187"/>
                  </a:cubicBezTo>
                  <a:cubicBezTo>
                    <a:pt x="16855" y="11171"/>
                    <a:pt x="16848" y="11171"/>
                    <a:pt x="16840" y="11171"/>
                  </a:cubicBezTo>
                  <a:cubicBezTo>
                    <a:pt x="16833" y="11171"/>
                    <a:pt x="16825" y="11171"/>
                    <a:pt x="16810" y="11156"/>
                  </a:cubicBezTo>
                  <a:lnTo>
                    <a:pt x="16719" y="11065"/>
                  </a:lnTo>
                  <a:lnTo>
                    <a:pt x="16688" y="11035"/>
                  </a:lnTo>
                  <a:cubicBezTo>
                    <a:pt x="16658" y="11004"/>
                    <a:pt x="16658" y="11004"/>
                    <a:pt x="16658" y="10913"/>
                  </a:cubicBezTo>
                  <a:cubicBezTo>
                    <a:pt x="16658" y="10883"/>
                    <a:pt x="16658" y="10852"/>
                    <a:pt x="16627" y="10822"/>
                  </a:cubicBezTo>
                  <a:cubicBezTo>
                    <a:pt x="16567" y="10791"/>
                    <a:pt x="16567" y="10791"/>
                    <a:pt x="16567" y="10731"/>
                  </a:cubicBezTo>
                  <a:cubicBezTo>
                    <a:pt x="16536" y="10700"/>
                    <a:pt x="16567" y="10700"/>
                    <a:pt x="16536" y="10670"/>
                  </a:cubicBezTo>
                  <a:cubicBezTo>
                    <a:pt x="16506" y="10609"/>
                    <a:pt x="16506" y="10579"/>
                    <a:pt x="16475" y="10579"/>
                  </a:cubicBezTo>
                  <a:cubicBezTo>
                    <a:pt x="16445" y="10579"/>
                    <a:pt x="16430" y="10586"/>
                    <a:pt x="16418" y="10586"/>
                  </a:cubicBezTo>
                  <a:cubicBezTo>
                    <a:pt x="16407" y="10586"/>
                    <a:pt x="16399" y="10579"/>
                    <a:pt x="16384" y="10548"/>
                  </a:cubicBezTo>
                  <a:cubicBezTo>
                    <a:pt x="16354" y="10518"/>
                    <a:pt x="16384" y="10518"/>
                    <a:pt x="16354" y="10457"/>
                  </a:cubicBezTo>
                  <a:cubicBezTo>
                    <a:pt x="16354" y="10427"/>
                    <a:pt x="16384" y="10427"/>
                    <a:pt x="16384" y="10396"/>
                  </a:cubicBezTo>
                  <a:cubicBezTo>
                    <a:pt x="16384" y="10366"/>
                    <a:pt x="16415" y="10366"/>
                    <a:pt x="16415" y="10305"/>
                  </a:cubicBezTo>
                  <a:cubicBezTo>
                    <a:pt x="16415" y="10275"/>
                    <a:pt x="16384" y="10214"/>
                    <a:pt x="16354" y="10153"/>
                  </a:cubicBezTo>
                  <a:cubicBezTo>
                    <a:pt x="16354" y="10123"/>
                    <a:pt x="16354" y="10123"/>
                    <a:pt x="16384" y="10062"/>
                  </a:cubicBezTo>
                  <a:cubicBezTo>
                    <a:pt x="16384" y="9971"/>
                    <a:pt x="16415" y="9971"/>
                    <a:pt x="16384" y="9910"/>
                  </a:cubicBezTo>
                  <a:cubicBezTo>
                    <a:pt x="16384" y="9819"/>
                    <a:pt x="16384" y="9788"/>
                    <a:pt x="16354" y="9758"/>
                  </a:cubicBezTo>
                  <a:cubicBezTo>
                    <a:pt x="16323" y="9697"/>
                    <a:pt x="16263" y="9697"/>
                    <a:pt x="16263" y="9636"/>
                  </a:cubicBezTo>
                  <a:cubicBezTo>
                    <a:pt x="16263" y="9545"/>
                    <a:pt x="16354" y="9515"/>
                    <a:pt x="16263" y="9484"/>
                  </a:cubicBezTo>
                  <a:cubicBezTo>
                    <a:pt x="16232" y="9454"/>
                    <a:pt x="16202" y="9454"/>
                    <a:pt x="16202" y="9363"/>
                  </a:cubicBezTo>
                  <a:cubicBezTo>
                    <a:pt x="16202" y="9318"/>
                    <a:pt x="16202" y="9290"/>
                    <a:pt x="16214" y="9290"/>
                  </a:cubicBezTo>
                  <a:cubicBezTo>
                    <a:pt x="16218" y="9290"/>
                    <a:pt x="16224" y="9294"/>
                    <a:pt x="16232" y="9302"/>
                  </a:cubicBezTo>
                  <a:cubicBezTo>
                    <a:pt x="16254" y="9323"/>
                    <a:pt x="16290" y="9345"/>
                    <a:pt x="16321" y="9345"/>
                  </a:cubicBezTo>
                  <a:cubicBezTo>
                    <a:pt x="16333" y="9345"/>
                    <a:pt x="16345" y="9341"/>
                    <a:pt x="16354" y="9332"/>
                  </a:cubicBezTo>
                  <a:cubicBezTo>
                    <a:pt x="16384" y="9302"/>
                    <a:pt x="16354" y="9302"/>
                    <a:pt x="16354" y="9211"/>
                  </a:cubicBezTo>
                  <a:lnTo>
                    <a:pt x="16354" y="9120"/>
                  </a:lnTo>
                  <a:cubicBezTo>
                    <a:pt x="16354" y="9059"/>
                    <a:pt x="16384" y="8968"/>
                    <a:pt x="16354" y="8968"/>
                  </a:cubicBezTo>
                  <a:cubicBezTo>
                    <a:pt x="16323" y="8968"/>
                    <a:pt x="16263" y="8968"/>
                    <a:pt x="16232" y="8907"/>
                  </a:cubicBezTo>
                  <a:cubicBezTo>
                    <a:pt x="16202" y="8876"/>
                    <a:pt x="16080" y="8846"/>
                    <a:pt x="16171" y="8846"/>
                  </a:cubicBezTo>
                  <a:cubicBezTo>
                    <a:pt x="16202" y="8846"/>
                    <a:pt x="16263" y="8846"/>
                    <a:pt x="16263" y="8785"/>
                  </a:cubicBezTo>
                  <a:lnTo>
                    <a:pt x="16263" y="8694"/>
                  </a:lnTo>
                  <a:lnTo>
                    <a:pt x="16263" y="8542"/>
                  </a:lnTo>
                  <a:cubicBezTo>
                    <a:pt x="16263" y="8421"/>
                    <a:pt x="16263" y="8390"/>
                    <a:pt x="16323" y="8390"/>
                  </a:cubicBezTo>
                  <a:cubicBezTo>
                    <a:pt x="16354" y="8390"/>
                    <a:pt x="16384" y="8360"/>
                    <a:pt x="16415" y="8360"/>
                  </a:cubicBezTo>
                  <a:cubicBezTo>
                    <a:pt x="16449" y="8360"/>
                    <a:pt x="16474" y="8340"/>
                    <a:pt x="16489" y="8340"/>
                  </a:cubicBezTo>
                  <a:close/>
                  <a:moveTo>
                    <a:pt x="16536" y="11187"/>
                  </a:moveTo>
                  <a:cubicBezTo>
                    <a:pt x="16536" y="11187"/>
                    <a:pt x="16597" y="11247"/>
                    <a:pt x="16658" y="11247"/>
                  </a:cubicBezTo>
                  <a:cubicBezTo>
                    <a:pt x="16688" y="11247"/>
                    <a:pt x="16688" y="11278"/>
                    <a:pt x="16749" y="11308"/>
                  </a:cubicBezTo>
                  <a:cubicBezTo>
                    <a:pt x="16810" y="11323"/>
                    <a:pt x="16810" y="11323"/>
                    <a:pt x="16802" y="11323"/>
                  </a:cubicBezTo>
                  <a:cubicBezTo>
                    <a:pt x="16795" y="11323"/>
                    <a:pt x="16779" y="11323"/>
                    <a:pt x="16810" y="11338"/>
                  </a:cubicBezTo>
                  <a:cubicBezTo>
                    <a:pt x="16840" y="11399"/>
                    <a:pt x="16810" y="11399"/>
                    <a:pt x="16810" y="11430"/>
                  </a:cubicBezTo>
                  <a:cubicBezTo>
                    <a:pt x="16810" y="11460"/>
                    <a:pt x="16749" y="11490"/>
                    <a:pt x="16749" y="11551"/>
                  </a:cubicBezTo>
                  <a:cubicBezTo>
                    <a:pt x="16749" y="11566"/>
                    <a:pt x="16741" y="11574"/>
                    <a:pt x="16726" y="11574"/>
                  </a:cubicBezTo>
                  <a:cubicBezTo>
                    <a:pt x="16711" y="11574"/>
                    <a:pt x="16688" y="11566"/>
                    <a:pt x="16658" y="11551"/>
                  </a:cubicBezTo>
                  <a:cubicBezTo>
                    <a:pt x="16642" y="11535"/>
                    <a:pt x="16628" y="11530"/>
                    <a:pt x="16616" y="11530"/>
                  </a:cubicBezTo>
                  <a:cubicBezTo>
                    <a:pt x="16588" y="11530"/>
                    <a:pt x="16568" y="11558"/>
                    <a:pt x="16550" y="11558"/>
                  </a:cubicBezTo>
                  <a:cubicBezTo>
                    <a:pt x="16545" y="11558"/>
                    <a:pt x="16541" y="11556"/>
                    <a:pt x="16536" y="11551"/>
                  </a:cubicBezTo>
                  <a:lnTo>
                    <a:pt x="16415" y="11551"/>
                  </a:lnTo>
                  <a:cubicBezTo>
                    <a:pt x="16415" y="11551"/>
                    <a:pt x="16388" y="11565"/>
                    <a:pt x="16343" y="11565"/>
                  </a:cubicBezTo>
                  <a:cubicBezTo>
                    <a:pt x="16320" y="11565"/>
                    <a:pt x="16293" y="11561"/>
                    <a:pt x="16263" y="11551"/>
                  </a:cubicBezTo>
                  <a:cubicBezTo>
                    <a:pt x="16257" y="11541"/>
                    <a:pt x="16252" y="11534"/>
                    <a:pt x="16247" y="11530"/>
                  </a:cubicBezTo>
                  <a:lnTo>
                    <a:pt x="16247" y="11530"/>
                  </a:lnTo>
                  <a:cubicBezTo>
                    <a:pt x="16260" y="11521"/>
                    <a:pt x="16275" y="11508"/>
                    <a:pt x="16293" y="11490"/>
                  </a:cubicBezTo>
                  <a:lnTo>
                    <a:pt x="16384" y="11460"/>
                  </a:lnTo>
                  <a:lnTo>
                    <a:pt x="16415" y="11399"/>
                  </a:lnTo>
                  <a:cubicBezTo>
                    <a:pt x="16415" y="11399"/>
                    <a:pt x="16506" y="11278"/>
                    <a:pt x="16536" y="11187"/>
                  </a:cubicBezTo>
                  <a:close/>
                  <a:moveTo>
                    <a:pt x="9089" y="1"/>
                  </a:moveTo>
                  <a:lnTo>
                    <a:pt x="9089" y="31"/>
                  </a:lnTo>
                  <a:cubicBezTo>
                    <a:pt x="9089" y="62"/>
                    <a:pt x="9120" y="92"/>
                    <a:pt x="9180" y="153"/>
                  </a:cubicBezTo>
                  <a:lnTo>
                    <a:pt x="9211" y="214"/>
                  </a:lnTo>
                  <a:lnTo>
                    <a:pt x="9272" y="305"/>
                  </a:lnTo>
                  <a:cubicBezTo>
                    <a:pt x="9332" y="335"/>
                    <a:pt x="9272" y="335"/>
                    <a:pt x="9332" y="366"/>
                  </a:cubicBezTo>
                  <a:cubicBezTo>
                    <a:pt x="9332" y="396"/>
                    <a:pt x="9363" y="396"/>
                    <a:pt x="9363" y="457"/>
                  </a:cubicBezTo>
                  <a:cubicBezTo>
                    <a:pt x="9363" y="487"/>
                    <a:pt x="9393" y="487"/>
                    <a:pt x="9393" y="518"/>
                  </a:cubicBezTo>
                  <a:cubicBezTo>
                    <a:pt x="9424" y="548"/>
                    <a:pt x="9424" y="548"/>
                    <a:pt x="9515" y="548"/>
                  </a:cubicBezTo>
                  <a:cubicBezTo>
                    <a:pt x="9576" y="548"/>
                    <a:pt x="9545" y="639"/>
                    <a:pt x="9545" y="670"/>
                  </a:cubicBezTo>
                  <a:cubicBezTo>
                    <a:pt x="9545" y="700"/>
                    <a:pt x="9606" y="761"/>
                    <a:pt x="9667" y="791"/>
                  </a:cubicBezTo>
                  <a:cubicBezTo>
                    <a:pt x="9697" y="822"/>
                    <a:pt x="9697" y="852"/>
                    <a:pt x="9728" y="852"/>
                  </a:cubicBezTo>
                  <a:lnTo>
                    <a:pt x="9819" y="943"/>
                  </a:lnTo>
                  <a:cubicBezTo>
                    <a:pt x="9849" y="974"/>
                    <a:pt x="9819" y="1004"/>
                    <a:pt x="9880" y="1004"/>
                  </a:cubicBezTo>
                  <a:cubicBezTo>
                    <a:pt x="9971" y="1065"/>
                    <a:pt x="9971" y="1065"/>
                    <a:pt x="10001" y="1095"/>
                  </a:cubicBezTo>
                  <a:cubicBezTo>
                    <a:pt x="10031" y="1126"/>
                    <a:pt x="10123" y="1308"/>
                    <a:pt x="10123" y="1308"/>
                  </a:cubicBezTo>
                  <a:cubicBezTo>
                    <a:pt x="10123" y="1308"/>
                    <a:pt x="10183" y="1369"/>
                    <a:pt x="10214" y="1399"/>
                  </a:cubicBezTo>
                  <a:cubicBezTo>
                    <a:pt x="10275" y="1430"/>
                    <a:pt x="10335" y="1430"/>
                    <a:pt x="10366" y="1430"/>
                  </a:cubicBezTo>
                  <a:cubicBezTo>
                    <a:pt x="10427" y="1430"/>
                    <a:pt x="10427" y="1521"/>
                    <a:pt x="10457" y="1551"/>
                  </a:cubicBezTo>
                  <a:cubicBezTo>
                    <a:pt x="10487" y="1582"/>
                    <a:pt x="10487" y="1582"/>
                    <a:pt x="10579" y="1582"/>
                  </a:cubicBezTo>
                  <a:lnTo>
                    <a:pt x="10639" y="1582"/>
                  </a:lnTo>
                  <a:cubicBezTo>
                    <a:pt x="10639" y="1582"/>
                    <a:pt x="10761" y="1612"/>
                    <a:pt x="10761" y="1673"/>
                  </a:cubicBezTo>
                  <a:cubicBezTo>
                    <a:pt x="10761" y="1683"/>
                    <a:pt x="10768" y="1686"/>
                    <a:pt x="10780" y="1686"/>
                  </a:cubicBezTo>
                  <a:cubicBezTo>
                    <a:pt x="10805" y="1686"/>
                    <a:pt x="10852" y="1673"/>
                    <a:pt x="10913" y="1673"/>
                  </a:cubicBezTo>
                  <a:cubicBezTo>
                    <a:pt x="11004" y="1673"/>
                    <a:pt x="11004" y="1612"/>
                    <a:pt x="11004" y="1612"/>
                  </a:cubicBezTo>
                  <a:cubicBezTo>
                    <a:pt x="11004" y="1612"/>
                    <a:pt x="11065" y="1582"/>
                    <a:pt x="11095" y="1551"/>
                  </a:cubicBezTo>
                  <a:cubicBezTo>
                    <a:pt x="11187" y="1521"/>
                    <a:pt x="11187" y="1521"/>
                    <a:pt x="11217" y="1430"/>
                  </a:cubicBezTo>
                  <a:lnTo>
                    <a:pt x="11308" y="1369"/>
                  </a:lnTo>
                  <a:cubicBezTo>
                    <a:pt x="11308" y="1369"/>
                    <a:pt x="11339" y="1399"/>
                    <a:pt x="11369" y="1399"/>
                  </a:cubicBezTo>
                  <a:cubicBezTo>
                    <a:pt x="11399" y="1399"/>
                    <a:pt x="11521" y="1308"/>
                    <a:pt x="11582" y="1278"/>
                  </a:cubicBezTo>
                  <a:cubicBezTo>
                    <a:pt x="11582" y="1278"/>
                    <a:pt x="11673" y="1369"/>
                    <a:pt x="11673" y="1399"/>
                  </a:cubicBezTo>
                  <a:cubicBezTo>
                    <a:pt x="11673" y="1414"/>
                    <a:pt x="11696" y="1414"/>
                    <a:pt x="11722" y="1414"/>
                  </a:cubicBezTo>
                  <a:cubicBezTo>
                    <a:pt x="11749" y="1414"/>
                    <a:pt x="11779" y="1414"/>
                    <a:pt x="11794" y="1430"/>
                  </a:cubicBezTo>
                  <a:cubicBezTo>
                    <a:pt x="11794" y="1460"/>
                    <a:pt x="11825" y="1521"/>
                    <a:pt x="11886" y="1551"/>
                  </a:cubicBezTo>
                  <a:cubicBezTo>
                    <a:pt x="11926" y="1561"/>
                    <a:pt x="11967" y="1565"/>
                    <a:pt x="12003" y="1565"/>
                  </a:cubicBezTo>
                  <a:cubicBezTo>
                    <a:pt x="12075" y="1565"/>
                    <a:pt x="12129" y="1551"/>
                    <a:pt x="12129" y="1551"/>
                  </a:cubicBezTo>
                  <a:lnTo>
                    <a:pt x="12129" y="1551"/>
                  </a:lnTo>
                  <a:lnTo>
                    <a:pt x="12038" y="1612"/>
                  </a:lnTo>
                  <a:cubicBezTo>
                    <a:pt x="12027" y="1632"/>
                    <a:pt x="12021" y="1639"/>
                    <a:pt x="12016" y="1639"/>
                  </a:cubicBezTo>
                  <a:cubicBezTo>
                    <a:pt x="12007" y="1639"/>
                    <a:pt x="12007" y="1612"/>
                    <a:pt x="12007" y="1612"/>
                  </a:cubicBezTo>
                  <a:cubicBezTo>
                    <a:pt x="11977" y="1612"/>
                    <a:pt x="11946" y="1673"/>
                    <a:pt x="11946" y="1673"/>
                  </a:cubicBezTo>
                  <a:cubicBezTo>
                    <a:pt x="11946" y="1673"/>
                    <a:pt x="11946" y="1703"/>
                    <a:pt x="11886" y="1733"/>
                  </a:cubicBezTo>
                  <a:cubicBezTo>
                    <a:pt x="11886" y="1764"/>
                    <a:pt x="11886" y="1764"/>
                    <a:pt x="11977" y="1825"/>
                  </a:cubicBezTo>
                  <a:cubicBezTo>
                    <a:pt x="12007" y="1855"/>
                    <a:pt x="11977" y="1885"/>
                    <a:pt x="11977" y="1885"/>
                  </a:cubicBezTo>
                  <a:cubicBezTo>
                    <a:pt x="11977" y="1885"/>
                    <a:pt x="11936" y="1899"/>
                    <a:pt x="11900" y="1899"/>
                  </a:cubicBezTo>
                  <a:cubicBezTo>
                    <a:pt x="11882" y="1899"/>
                    <a:pt x="11865" y="1896"/>
                    <a:pt x="11855" y="1885"/>
                  </a:cubicBezTo>
                  <a:lnTo>
                    <a:pt x="11673" y="1885"/>
                  </a:lnTo>
                  <a:cubicBezTo>
                    <a:pt x="11673" y="1885"/>
                    <a:pt x="11642" y="1855"/>
                    <a:pt x="11642" y="1825"/>
                  </a:cubicBezTo>
                  <a:cubicBezTo>
                    <a:pt x="11642" y="1794"/>
                    <a:pt x="11635" y="1794"/>
                    <a:pt x="11627" y="1794"/>
                  </a:cubicBezTo>
                  <a:cubicBezTo>
                    <a:pt x="11620" y="1794"/>
                    <a:pt x="11612" y="1794"/>
                    <a:pt x="11612" y="1764"/>
                  </a:cubicBezTo>
                  <a:cubicBezTo>
                    <a:pt x="11612" y="1754"/>
                    <a:pt x="11602" y="1750"/>
                    <a:pt x="11587" y="1750"/>
                  </a:cubicBezTo>
                  <a:cubicBezTo>
                    <a:pt x="11558" y="1750"/>
                    <a:pt x="11511" y="1764"/>
                    <a:pt x="11490" y="1764"/>
                  </a:cubicBezTo>
                  <a:cubicBezTo>
                    <a:pt x="11460" y="1764"/>
                    <a:pt x="11399" y="1825"/>
                    <a:pt x="11339" y="1855"/>
                  </a:cubicBezTo>
                  <a:cubicBezTo>
                    <a:pt x="11323" y="1870"/>
                    <a:pt x="11301" y="1870"/>
                    <a:pt x="11282" y="1870"/>
                  </a:cubicBezTo>
                  <a:cubicBezTo>
                    <a:pt x="11263" y="1870"/>
                    <a:pt x="11247" y="1870"/>
                    <a:pt x="11247" y="1885"/>
                  </a:cubicBezTo>
                  <a:cubicBezTo>
                    <a:pt x="11217" y="1916"/>
                    <a:pt x="11217" y="1916"/>
                    <a:pt x="11247" y="2007"/>
                  </a:cubicBezTo>
                  <a:cubicBezTo>
                    <a:pt x="11278" y="2037"/>
                    <a:pt x="11263" y="2045"/>
                    <a:pt x="11240" y="2045"/>
                  </a:cubicBezTo>
                  <a:cubicBezTo>
                    <a:pt x="11217" y="2045"/>
                    <a:pt x="11187" y="2037"/>
                    <a:pt x="11187" y="2037"/>
                  </a:cubicBezTo>
                  <a:cubicBezTo>
                    <a:pt x="11156" y="2037"/>
                    <a:pt x="11156" y="2037"/>
                    <a:pt x="11156" y="2068"/>
                  </a:cubicBezTo>
                  <a:cubicBezTo>
                    <a:pt x="11156" y="2129"/>
                    <a:pt x="11217" y="2159"/>
                    <a:pt x="11247" y="2159"/>
                  </a:cubicBezTo>
                  <a:cubicBezTo>
                    <a:pt x="11308" y="2189"/>
                    <a:pt x="11308" y="2189"/>
                    <a:pt x="11308" y="2220"/>
                  </a:cubicBezTo>
                  <a:cubicBezTo>
                    <a:pt x="11308" y="2281"/>
                    <a:pt x="11339" y="2281"/>
                    <a:pt x="11369" y="2311"/>
                  </a:cubicBezTo>
                  <a:cubicBezTo>
                    <a:pt x="11399" y="2341"/>
                    <a:pt x="11399" y="2372"/>
                    <a:pt x="11399" y="2372"/>
                  </a:cubicBezTo>
                  <a:cubicBezTo>
                    <a:pt x="11399" y="2433"/>
                    <a:pt x="11399" y="2463"/>
                    <a:pt x="11430" y="2463"/>
                  </a:cubicBezTo>
                  <a:cubicBezTo>
                    <a:pt x="11490" y="2463"/>
                    <a:pt x="11521" y="2493"/>
                    <a:pt x="11551" y="2493"/>
                  </a:cubicBezTo>
                  <a:lnTo>
                    <a:pt x="11673" y="2493"/>
                  </a:lnTo>
                  <a:cubicBezTo>
                    <a:pt x="11703" y="2493"/>
                    <a:pt x="11703" y="2585"/>
                    <a:pt x="11703" y="2585"/>
                  </a:cubicBezTo>
                  <a:cubicBezTo>
                    <a:pt x="11734" y="2585"/>
                    <a:pt x="11734" y="2615"/>
                    <a:pt x="11734" y="2615"/>
                  </a:cubicBezTo>
                  <a:lnTo>
                    <a:pt x="11825" y="2676"/>
                  </a:lnTo>
                  <a:cubicBezTo>
                    <a:pt x="11855" y="2737"/>
                    <a:pt x="11855" y="2767"/>
                    <a:pt x="11886" y="2767"/>
                  </a:cubicBezTo>
                  <a:cubicBezTo>
                    <a:pt x="11886" y="2797"/>
                    <a:pt x="11946" y="2797"/>
                    <a:pt x="11946" y="2828"/>
                  </a:cubicBezTo>
                  <a:cubicBezTo>
                    <a:pt x="11946" y="2889"/>
                    <a:pt x="11977" y="2889"/>
                    <a:pt x="12007" y="2889"/>
                  </a:cubicBezTo>
                  <a:cubicBezTo>
                    <a:pt x="12038" y="2919"/>
                    <a:pt x="12007" y="2949"/>
                    <a:pt x="12007" y="2949"/>
                  </a:cubicBezTo>
                  <a:cubicBezTo>
                    <a:pt x="12007" y="2980"/>
                    <a:pt x="11977" y="3040"/>
                    <a:pt x="11977" y="3040"/>
                  </a:cubicBezTo>
                  <a:cubicBezTo>
                    <a:pt x="11977" y="3045"/>
                    <a:pt x="11975" y="3047"/>
                    <a:pt x="11972" y="3047"/>
                  </a:cubicBezTo>
                  <a:cubicBezTo>
                    <a:pt x="11952" y="3047"/>
                    <a:pt x="11881" y="2980"/>
                    <a:pt x="11855" y="2980"/>
                  </a:cubicBezTo>
                  <a:cubicBezTo>
                    <a:pt x="11825" y="2980"/>
                    <a:pt x="11825" y="2949"/>
                    <a:pt x="11794" y="2919"/>
                  </a:cubicBezTo>
                  <a:cubicBezTo>
                    <a:pt x="11794" y="2889"/>
                    <a:pt x="11734" y="2889"/>
                    <a:pt x="11703" y="2828"/>
                  </a:cubicBezTo>
                  <a:cubicBezTo>
                    <a:pt x="11673" y="2797"/>
                    <a:pt x="11703" y="2797"/>
                    <a:pt x="11642" y="2797"/>
                  </a:cubicBezTo>
                  <a:cubicBezTo>
                    <a:pt x="11551" y="2797"/>
                    <a:pt x="11551" y="2767"/>
                    <a:pt x="11521" y="2676"/>
                  </a:cubicBezTo>
                  <a:cubicBezTo>
                    <a:pt x="11490" y="2615"/>
                    <a:pt x="11490" y="2615"/>
                    <a:pt x="11430" y="2615"/>
                  </a:cubicBezTo>
                  <a:cubicBezTo>
                    <a:pt x="11399" y="2615"/>
                    <a:pt x="11369" y="2676"/>
                    <a:pt x="11369" y="2676"/>
                  </a:cubicBezTo>
                  <a:lnTo>
                    <a:pt x="11278" y="2797"/>
                  </a:lnTo>
                  <a:lnTo>
                    <a:pt x="11278" y="2980"/>
                  </a:lnTo>
                  <a:cubicBezTo>
                    <a:pt x="11278" y="3040"/>
                    <a:pt x="11339" y="3040"/>
                    <a:pt x="11369" y="3040"/>
                  </a:cubicBezTo>
                  <a:cubicBezTo>
                    <a:pt x="11399" y="3071"/>
                    <a:pt x="11369" y="3101"/>
                    <a:pt x="11369" y="3132"/>
                  </a:cubicBezTo>
                  <a:cubicBezTo>
                    <a:pt x="11369" y="3192"/>
                    <a:pt x="11369" y="3223"/>
                    <a:pt x="11339" y="3253"/>
                  </a:cubicBezTo>
                  <a:cubicBezTo>
                    <a:pt x="11339" y="3284"/>
                    <a:pt x="11399" y="3344"/>
                    <a:pt x="11490" y="3375"/>
                  </a:cubicBezTo>
                  <a:cubicBezTo>
                    <a:pt x="11521" y="3405"/>
                    <a:pt x="11521" y="3496"/>
                    <a:pt x="11551" y="3496"/>
                  </a:cubicBezTo>
                  <a:cubicBezTo>
                    <a:pt x="11582" y="3496"/>
                    <a:pt x="11642" y="3557"/>
                    <a:pt x="11642" y="3557"/>
                  </a:cubicBezTo>
                  <a:cubicBezTo>
                    <a:pt x="11673" y="3557"/>
                    <a:pt x="11703" y="3648"/>
                    <a:pt x="11734" y="3679"/>
                  </a:cubicBezTo>
                  <a:cubicBezTo>
                    <a:pt x="11794" y="3709"/>
                    <a:pt x="11794" y="3800"/>
                    <a:pt x="11825" y="3831"/>
                  </a:cubicBezTo>
                  <a:cubicBezTo>
                    <a:pt x="11855" y="3861"/>
                    <a:pt x="11855" y="3892"/>
                    <a:pt x="11886" y="3952"/>
                  </a:cubicBezTo>
                  <a:cubicBezTo>
                    <a:pt x="11946" y="3983"/>
                    <a:pt x="11977" y="4013"/>
                    <a:pt x="11977" y="4044"/>
                  </a:cubicBezTo>
                  <a:cubicBezTo>
                    <a:pt x="11977" y="4104"/>
                    <a:pt x="11946" y="4104"/>
                    <a:pt x="11886" y="4135"/>
                  </a:cubicBezTo>
                  <a:cubicBezTo>
                    <a:pt x="11855" y="4135"/>
                    <a:pt x="11825" y="4135"/>
                    <a:pt x="11825" y="4104"/>
                  </a:cubicBezTo>
                  <a:cubicBezTo>
                    <a:pt x="11815" y="4084"/>
                    <a:pt x="11808" y="4077"/>
                    <a:pt x="11801" y="4077"/>
                  </a:cubicBezTo>
                  <a:cubicBezTo>
                    <a:pt x="11788" y="4077"/>
                    <a:pt x="11774" y="4104"/>
                    <a:pt x="11734" y="4104"/>
                  </a:cubicBezTo>
                  <a:lnTo>
                    <a:pt x="11582" y="4104"/>
                  </a:lnTo>
                  <a:cubicBezTo>
                    <a:pt x="11582" y="4104"/>
                    <a:pt x="11582" y="4165"/>
                    <a:pt x="11642" y="4165"/>
                  </a:cubicBezTo>
                  <a:cubicBezTo>
                    <a:pt x="11673" y="4165"/>
                    <a:pt x="11703" y="4196"/>
                    <a:pt x="11734" y="4196"/>
                  </a:cubicBezTo>
                  <a:cubicBezTo>
                    <a:pt x="11794" y="4196"/>
                    <a:pt x="11703" y="4287"/>
                    <a:pt x="11703" y="4317"/>
                  </a:cubicBezTo>
                  <a:lnTo>
                    <a:pt x="11673" y="4348"/>
                  </a:lnTo>
                  <a:cubicBezTo>
                    <a:pt x="11673" y="4368"/>
                    <a:pt x="11663" y="4375"/>
                    <a:pt x="11648" y="4375"/>
                  </a:cubicBezTo>
                  <a:cubicBezTo>
                    <a:pt x="11619" y="4375"/>
                    <a:pt x="11572" y="4348"/>
                    <a:pt x="11551" y="4348"/>
                  </a:cubicBezTo>
                  <a:cubicBezTo>
                    <a:pt x="11521" y="4348"/>
                    <a:pt x="11521" y="4317"/>
                    <a:pt x="11490" y="4317"/>
                  </a:cubicBezTo>
                  <a:cubicBezTo>
                    <a:pt x="11430" y="4317"/>
                    <a:pt x="11430" y="4256"/>
                    <a:pt x="11430" y="4256"/>
                  </a:cubicBezTo>
                  <a:cubicBezTo>
                    <a:pt x="11430" y="4196"/>
                    <a:pt x="11399" y="4196"/>
                    <a:pt x="11399" y="4165"/>
                  </a:cubicBezTo>
                  <a:cubicBezTo>
                    <a:pt x="11399" y="4135"/>
                    <a:pt x="11369" y="4135"/>
                    <a:pt x="11369" y="4135"/>
                  </a:cubicBezTo>
                  <a:lnTo>
                    <a:pt x="11095" y="4135"/>
                  </a:lnTo>
                  <a:cubicBezTo>
                    <a:pt x="11065" y="4135"/>
                    <a:pt x="11035" y="4135"/>
                    <a:pt x="11035" y="4165"/>
                  </a:cubicBezTo>
                  <a:cubicBezTo>
                    <a:pt x="11004" y="4196"/>
                    <a:pt x="11004" y="4256"/>
                    <a:pt x="10943" y="4256"/>
                  </a:cubicBezTo>
                  <a:cubicBezTo>
                    <a:pt x="10933" y="4266"/>
                    <a:pt x="10923" y="4270"/>
                    <a:pt x="10914" y="4270"/>
                  </a:cubicBezTo>
                  <a:cubicBezTo>
                    <a:pt x="10896" y="4270"/>
                    <a:pt x="10883" y="4256"/>
                    <a:pt x="10883" y="4256"/>
                  </a:cubicBezTo>
                  <a:cubicBezTo>
                    <a:pt x="10883" y="4256"/>
                    <a:pt x="10822" y="4287"/>
                    <a:pt x="10822" y="4317"/>
                  </a:cubicBezTo>
                  <a:lnTo>
                    <a:pt x="10822" y="4408"/>
                  </a:lnTo>
                  <a:cubicBezTo>
                    <a:pt x="10822" y="4423"/>
                    <a:pt x="10814" y="4423"/>
                    <a:pt x="10803" y="4423"/>
                  </a:cubicBezTo>
                  <a:cubicBezTo>
                    <a:pt x="10791" y="4423"/>
                    <a:pt x="10776" y="4423"/>
                    <a:pt x="10761" y="4439"/>
                  </a:cubicBezTo>
                  <a:cubicBezTo>
                    <a:pt x="10731" y="4439"/>
                    <a:pt x="10670" y="4469"/>
                    <a:pt x="10609" y="4499"/>
                  </a:cubicBezTo>
                  <a:cubicBezTo>
                    <a:pt x="10594" y="4530"/>
                    <a:pt x="10571" y="4530"/>
                    <a:pt x="10552" y="4530"/>
                  </a:cubicBezTo>
                  <a:cubicBezTo>
                    <a:pt x="10533" y="4530"/>
                    <a:pt x="10518" y="4530"/>
                    <a:pt x="10518" y="4560"/>
                  </a:cubicBezTo>
                  <a:cubicBezTo>
                    <a:pt x="10487" y="4591"/>
                    <a:pt x="10457" y="4591"/>
                    <a:pt x="10457" y="4621"/>
                  </a:cubicBezTo>
                  <a:cubicBezTo>
                    <a:pt x="10427" y="4651"/>
                    <a:pt x="10366" y="4651"/>
                    <a:pt x="10366" y="4651"/>
                  </a:cubicBezTo>
                  <a:cubicBezTo>
                    <a:pt x="10366" y="4651"/>
                    <a:pt x="10335" y="4621"/>
                    <a:pt x="10335" y="4591"/>
                  </a:cubicBezTo>
                  <a:cubicBezTo>
                    <a:pt x="10335" y="4560"/>
                    <a:pt x="10275" y="4499"/>
                    <a:pt x="10214" y="4499"/>
                  </a:cubicBezTo>
                  <a:cubicBezTo>
                    <a:pt x="10183" y="4469"/>
                    <a:pt x="10183" y="4469"/>
                    <a:pt x="10123" y="4469"/>
                  </a:cubicBezTo>
                  <a:cubicBezTo>
                    <a:pt x="10031" y="4469"/>
                    <a:pt x="10031" y="4469"/>
                    <a:pt x="10001" y="4439"/>
                  </a:cubicBezTo>
                  <a:cubicBezTo>
                    <a:pt x="9971" y="4439"/>
                    <a:pt x="10001" y="4408"/>
                    <a:pt x="9971" y="4348"/>
                  </a:cubicBezTo>
                  <a:cubicBezTo>
                    <a:pt x="9971" y="4332"/>
                    <a:pt x="9963" y="4332"/>
                    <a:pt x="9944" y="4332"/>
                  </a:cubicBezTo>
                  <a:cubicBezTo>
                    <a:pt x="9925" y="4332"/>
                    <a:pt x="9895" y="4332"/>
                    <a:pt x="9849" y="4317"/>
                  </a:cubicBezTo>
                  <a:lnTo>
                    <a:pt x="9728" y="4317"/>
                  </a:lnTo>
                  <a:cubicBezTo>
                    <a:pt x="9697" y="4317"/>
                    <a:pt x="9667" y="4348"/>
                    <a:pt x="9667" y="4408"/>
                  </a:cubicBezTo>
                  <a:cubicBezTo>
                    <a:pt x="9667" y="4431"/>
                    <a:pt x="9663" y="4437"/>
                    <a:pt x="9654" y="4437"/>
                  </a:cubicBezTo>
                  <a:cubicBezTo>
                    <a:pt x="9645" y="4437"/>
                    <a:pt x="9631" y="4430"/>
                    <a:pt x="9612" y="4430"/>
                  </a:cubicBezTo>
                  <a:cubicBezTo>
                    <a:pt x="9602" y="4430"/>
                    <a:pt x="9589" y="4432"/>
                    <a:pt x="9576" y="4439"/>
                  </a:cubicBezTo>
                  <a:cubicBezTo>
                    <a:pt x="9545" y="4469"/>
                    <a:pt x="9545" y="4469"/>
                    <a:pt x="9545" y="4499"/>
                  </a:cubicBezTo>
                  <a:cubicBezTo>
                    <a:pt x="9515" y="4560"/>
                    <a:pt x="9484" y="4560"/>
                    <a:pt x="9424" y="4560"/>
                  </a:cubicBezTo>
                  <a:cubicBezTo>
                    <a:pt x="9393" y="4560"/>
                    <a:pt x="9363" y="4499"/>
                    <a:pt x="9363" y="4499"/>
                  </a:cubicBezTo>
                  <a:lnTo>
                    <a:pt x="9363" y="4408"/>
                  </a:lnTo>
                  <a:lnTo>
                    <a:pt x="9272" y="4317"/>
                  </a:lnTo>
                  <a:lnTo>
                    <a:pt x="9211" y="4317"/>
                  </a:lnTo>
                  <a:cubicBezTo>
                    <a:pt x="9180" y="4317"/>
                    <a:pt x="9180" y="4317"/>
                    <a:pt x="9120" y="4287"/>
                  </a:cubicBezTo>
                  <a:cubicBezTo>
                    <a:pt x="9109" y="4277"/>
                    <a:pt x="9099" y="4273"/>
                    <a:pt x="9090" y="4273"/>
                  </a:cubicBezTo>
                  <a:cubicBezTo>
                    <a:pt x="9072" y="4273"/>
                    <a:pt x="9059" y="4287"/>
                    <a:pt x="9059" y="4287"/>
                  </a:cubicBezTo>
                  <a:lnTo>
                    <a:pt x="8968" y="4256"/>
                  </a:lnTo>
                  <a:lnTo>
                    <a:pt x="8968" y="4165"/>
                  </a:lnTo>
                  <a:cubicBezTo>
                    <a:pt x="8968" y="4150"/>
                    <a:pt x="8952" y="4150"/>
                    <a:pt x="8937" y="4150"/>
                  </a:cubicBezTo>
                  <a:cubicBezTo>
                    <a:pt x="8922" y="4150"/>
                    <a:pt x="8907" y="4150"/>
                    <a:pt x="8907" y="4135"/>
                  </a:cubicBezTo>
                  <a:lnTo>
                    <a:pt x="8846" y="4104"/>
                  </a:lnTo>
                  <a:lnTo>
                    <a:pt x="8785" y="4013"/>
                  </a:lnTo>
                  <a:cubicBezTo>
                    <a:pt x="8755" y="3983"/>
                    <a:pt x="8755" y="3983"/>
                    <a:pt x="8694" y="3983"/>
                  </a:cubicBezTo>
                  <a:lnTo>
                    <a:pt x="8664" y="3983"/>
                  </a:lnTo>
                  <a:cubicBezTo>
                    <a:pt x="8633" y="3983"/>
                    <a:pt x="8664" y="3952"/>
                    <a:pt x="8633" y="3861"/>
                  </a:cubicBezTo>
                  <a:cubicBezTo>
                    <a:pt x="8619" y="3834"/>
                    <a:pt x="8599" y="3818"/>
                    <a:pt x="8582" y="3810"/>
                  </a:cubicBezTo>
                  <a:lnTo>
                    <a:pt x="8582" y="3810"/>
                  </a:lnTo>
                  <a:lnTo>
                    <a:pt x="8664" y="3831"/>
                  </a:lnTo>
                  <a:lnTo>
                    <a:pt x="8664" y="3861"/>
                  </a:lnTo>
                  <a:cubicBezTo>
                    <a:pt x="8664" y="3892"/>
                    <a:pt x="8755" y="3952"/>
                    <a:pt x="8755" y="3952"/>
                  </a:cubicBezTo>
                  <a:cubicBezTo>
                    <a:pt x="8785" y="3952"/>
                    <a:pt x="8846" y="3983"/>
                    <a:pt x="8846" y="4013"/>
                  </a:cubicBezTo>
                  <a:cubicBezTo>
                    <a:pt x="8907" y="4044"/>
                    <a:pt x="8937" y="4044"/>
                    <a:pt x="8968" y="4044"/>
                  </a:cubicBezTo>
                  <a:cubicBezTo>
                    <a:pt x="8998" y="4044"/>
                    <a:pt x="8968" y="4013"/>
                    <a:pt x="8968" y="3983"/>
                  </a:cubicBezTo>
                  <a:lnTo>
                    <a:pt x="8968" y="3892"/>
                  </a:lnTo>
                  <a:cubicBezTo>
                    <a:pt x="8968" y="3861"/>
                    <a:pt x="8937" y="3861"/>
                    <a:pt x="8907" y="3831"/>
                  </a:cubicBezTo>
                  <a:lnTo>
                    <a:pt x="8846" y="3800"/>
                  </a:lnTo>
                  <a:cubicBezTo>
                    <a:pt x="8816" y="3740"/>
                    <a:pt x="8816" y="3740"/>
                    <a:pt x="8785" y="3740"/>
                  </a:cubicBezTo>
                  <a:cubicBezTo>
                    <a:pt x="8755" y="3740"/>
                    <a:pt x="8694" y="3709"/>
                    <a:pt x="8664" y="3709"/>
                  </a:cubicBezTo>
                  <a:cubicBezTo>
                    <a:pt x="8633" y="3709"/>
                    <a:pt x="8603" y="3709"/>
                    <a:pt x="8603" y="3679"/>
                  </a:cubicBezTo>
                  <a:cubicBezTo>
                    <a:pt x="8542" y="3648"/>
                    <a:pt x="8512" y="3648"/>
                    <a:pt x="8512" y="3648"/>
                  </a:cubicBezTo>
                  <a:cubicBezTo>
                    <a:pt x="8512" y="3648"/>
                    <a:pt x="8542" y="3588"/>
                    <a:pt x="8542" y="3557"/>
                  </a:cubicBezTo>
                  <a:cubicBezTo>
                    <a:pt x="8603" y="3527"/>
                    <a:pt x="8542" y="3527"/>
                    <a:pt x="8542" y="3496"/>
                  </a:cubicBezTo>
                  <a:cubicBezTo>
                    <a:pt x="8542" y="3436"/>
                    <a:pt x="8542" y="3436"/>
                    <a:pt x="8633" y="3436"/>
                  </a:cubicBezTo>
                  <a:cubicBezTo>
                    <a:pt x="8664" y="3436"/>
                    <a:pt x="8664" y="3375"/>
                    <a:pt x="8664" y="3375"/>
                  </a:cubicBezTo>
                  <a:cubicBezTo>
                    <a:pt x="8694" y="3375"/>
                    <a:pt x="8694" y="3284"/>
                    <a:pt x="8694" y="3253"/>
                  </a:cubicBezTo>
                  <a:cubicBezTo>
                    <a:pt x="8694" y="3238"/>
                    <a:pt x="8686" y="3230"/>
                    <a:pt x="8671" y="3230"/>
                  </a:cubicBezTo>
                  <a:cubicBezTo>
                    <a:pt x="8656" y="3230"/>
                    <a:pt x="8633" y="3238"/>
                    <a:pt x="8603" y="3253"/>
                  </a:cubicBezTo>
                  <a:cubicBezTo>
                    <a:pt x="8576" y="3262"/>
                    <a:pt x="8557" y="3266"/>
                    <a:pt x="8543" y="3266"/>
                  </a:cubicBezTo>
                  <a:cubicBezTo>
                    <a:pt x="8509" y="3266"/>
                    <a:pt x="8503" y="3244"/>
                    <a:pt x="8481" y="3223"/>
                  </a:cubicBezTo>
                  <a:cubicBezTo>
                    <a:pt x="8451" y="3223"/>
                    <a:pt x="8390" y="3132"/>
                    <a:pt x="8390" y="3132"/>
                  </a:cubicBezTo>
                  <a:cubicBezTo>
                    <a:pt x="8390" y="3101"/>
                    <a:pt x="8360" y="3040"/>
                    <a:pt x="8360" y="2980"/>
                  </a:cubicBezTo>
                  <a:cubicBezTo>
                    <a:pt x="8360" y="2949"/>
                    <a:pt x="8329" y="2949"/>
                    <a:pt x="8329" y="2919"/>
                  </a:cubicBezTo>
                  <a:lnTo>
                    <a:pt x="8329" y="2828"/>
                  </a:lnTo>
                  <a:cubicBezTo>
                    <a:pt x="8329" y="2767"/>
                    <a:pt x="8238" y="2797"/>
                    <a:pt x="8208" y="2767"/>
                  </a:cubicBezTo>
                  <a:cubicBezTo>
                    <a:pt x="8177" y="2737"/>
                    <a:pt x="8208" y="2737"/>
                    <a:pt x="8208" y="2645"/>
                  </a:cubicBezTo>
                  <a:cubicBezTo>
                    <a:pt x="8208" y="2615"/>
                    <a:pt x="8193" y="2607"/>
                    <a:pt x="8170" y="2607"/>
                  </a:cubicBezTo>
                  <a:cubicBezTo>
                    <a:pt x="8147" y="2607"/>
                    <a:pt x="8117" y="2615"/>
                    <a:pt x="8086" y="2615"/>
                  </a:cubicBezTo>
                  <a:cubicBezTo>
                    <a:pt x="8077" y="2606"/>
                    <a:pt x="8071" y="2602"/>
                    <a:pt x="8067" y="2602"/>
                  </a:cubicBezTo>
                  <a:cubicBezTo>
                    <a:pt x="8056" y="2602"/>
                    <a:pt x="8056" y="2624"/>
                    <a:pt x="8056" y="2645"/>
                  </a:cubicBezTo>
                  <a:cubicBezTo>
                    <a:pt x="8056" y="2676"/>
                    <a:pt x="8056" y="2676"/>
                    <a:pt x="8025" y="2737"/>
                  </a:cubicBezTo>
                  <a:cubicBezTo>
                    <a:pt x="7995" y="2767"/>
                    <a:pt x="7965" y="2767"/>
                    <a:pt x="7965" y="2828"/>
                  </a:cubicBezTo>
                  <a:lnTo>
                    <a:pt x="7965" y="2949"/>
                  </a:lnTo>
                  <a:cubicBezTo>
                    <a:pt x="7965" y="2985"/>
                    <a:pt x="7955" y="2997"/>
                    <a:pt x="7942" y="2997"/>
                  </a:cubicBezTo>
                  <a:cubicBezTo>
                    <a:pt x="7922" y="2997"/>
                    <a:pt x="7892" y="2968"/>
                    <a:pt x="7873" y="2949"/>
                  </a:cubicBezTo>
                  <a:lnTo>
                    <a:pt x="7782" y="2949"/>
                  </a:lnTo>
                  <a:cubicBezTo>
                    <a:pt x="7752" y="2949"/>
                    <a:pt x="7721" y="2980"/>
                    <a:pt x="7691" y="3040"/>
                  </a:cubicBezTo>
                  <a:lnTo>
                    <a:pt x="7691" y="3132"/>
                  </a:lnTo>
                  <a:cubicBezTo>
                    <a:pt x="7691" y="3192"/>
                    <a:pt x="7691" y="3192"/>
                    <a:pt x="7721" y="3192"/>
                  </a:cubicBezTo>
                  <a:cubicBezTo>
                    <a:pt x="7752" y="3192"/>
                    <a:pt x="7782" y="3132"/>
                    <a:pt x="7782" y="3132"/>
                  </a:cubicBezTo>
                  <a:cubicBezTo>
                    <a:pt x="7782" y="3101"/>
                    <a:pt x="7843" y="3101"/>
                    <a:pt x="7843" y="3101"/>
                  </a:cubicBezTo>
                  <a:cubicBezTo>
                    <a:pt x="7843" y="3101"/>
                    <a:pt x="7857" y="3088"/>
                    <a:pt x="7884" y="3088"/>
                  </a:cubicBezTo>
                  <a:cubicBezTo>
                    <a:pt x="7897" y="3088"/>
                    <a:pt x="7914" y="3091"/>
                    <a:pt x="7934" y="3101"/>
                  </a:cubicBezTo>
                  <a:lnTo>
                    <a:pt x="7995" y="3132"/>
                  </a:lnTo>
                  <a:cubicBezTo>
                    <a:pt x="8025" y="3192"/>
                    <a:pt x="7995" y="3192"/>
                    <a:pt x="7995" y="3192"/>
                  </a:cubicBezTo>
                  <a:lnTo>
                    <a:pt x="7873" y="3192"/>
                  </a:lnTo>
                  <a:cubicBezTo>
                    <a:pt x="7843" y="3192"/>
                    <a:pt x="7873" y="3223"/>
                    <a:pt x="7873" y="3253"/>
                  </a:cubicBezTo>
                  <a:cubicBezTo>
                    <a:pt x="7873" y="3268"/>
                    <a:pt x="7866" y="3276"/>
                    <a:pt x="7851" y="3276"/>
                  </a:cubicBezTo>
                  <a:cubicBezTo>
                    <a:pt x="7835" y="3276"/>
                    <a:pt x="7813" y="3268"/>
                    <a:pt x="7782" y="3253"/>
                  </a:cubicBezTo>
                  <a:cubicBezTo>
                    <a:pt x="7773" y="3244"/>
                    <a:pt x="7764" y="3241"/>
                    <a:pt x="7755" y="3241"/>
                  </a:cubicBezTo>
                  <a:cubicBezTo>
                    <a:pt x="7734" y="3241"/>
                    <a:pt x="7713" y="3262"/>
                    <a:pt x="7691" y="3284"/>
                  </a:cubicBezTo>
                  <a:cubicBezTo>
                    <a:pt x="7630" y="3344"/>
                    <a:pt x="7691" y="3284"/>
                    <a:pt x="7721" y="3375"/>
                  </a:cubicBezTo>
                  <a:cubicBezTo>
                    <a:pt x="7752" y="3436"/>
                    <a:pt x="7721" y="3436"/>
                    <a:pt x="7721" y="3496"/>
                  </a:cubicBezTo>
                  <a:cubicBezTo>
                    <a:pt x="7721" y="3527"/>
                    <a:pt x="7721" y="3557"/>
                    <a:pt x="7752" y="3588"/>
                  </a:cubicBezTo>
                  <a:lnTo>
                    <a:pt x="7843" y="3679"/>
                  </a:lnTo>
                  <a:cubicBezTo>
                    <a:pt x="7904" y="3709"/>
                    <a:pt x="7873" y="3740"/>
                    <a:pt x="7873" y="3800"/>
                  </a:cubicBezTo>
                  <a:cubicBezTo>
                    <a:pt x="7873" y="3831"/>
                    <a:pt x="7934" y="3892"/>
                    <a:pt x="7995" y="3892"/>
                  </a:cubicBezTo>
                  <a:cubicBezTo>
                    <a:pt x="8056" y="3892"/>
                    <a:pt x="8025" y="3983"/>
                    <a:pt x="8056" y="3983"/>
                  </a:cubicBezTo>
                  <a:cubicBezTo>
                    <a:pt x="8086" y="3983"/>
                    <a:pt x="8086" y="4013"/>
                    <a:pt x="8177" y="4044"/>
                  </a:cubicBezTo>
                  <a:cubicBezTo>
                    <a:pt x="8238" y="4044"/>
                    <a:pt x="8208" y="4104"/>
                    <a:pt x="8177" y="4135"/>
                  </a:cubicBezTo>
                  <a:cubicBezTo>
                    <a:pt x="8177" y="4165"/>
                    <a:pt x="8147" y="4196"/>
                    <a:pt x="8147" y="4196"/>
                  </a:cubicBezTo>
                  <a:cubicBezTo>
                    <a:pt x="8147" y="4226"/>
                    <a:pt x="8147" y="4241"/>
                    <a:pt x="8158" y="4241"/>
                  </a:cubicBezTo>
                  <a:cubicBezTo>
                    <a:pt x="8170" y="4241"/>
                    <a:pt x="8193" y="4226"/>
                    <a:pt x="8238" y="4196"/>
                  </a:cubicBezTo>
                  <a:cubicBezTo>
                    <a:pt x="8329" y="4196"/>
                    <a:pt x="8299" y="4256"/>
                    <a:pt x="8329" y="4256"/>
                  </a:cubicBezTo>
                  <a:cubicBezTo>
                    <a:pt x="8360" y="4256"/>
                    <a:pt x="8329" y="4287"/>
                    <a:pt x="8329" y="4317"/>
                  </a:cubicBezTo>
                  <a:lnTo>
                    <a:pt x="8329" y="4469"/>
                  </a:lnTo>
                  <a:cubicBezTo>
                    <a:pt x="8329" y="4508"/>
                    <a:pt x="8335" y="4519"/>
                    <a:pt x="8344" y="4519"/>
                  </a:cubicBezTo>
                  <a:cubicBezTo>
                    <a:pt x="8355" y="4519"/>
                    <a:pt x="8373" y="4499"/>
                    <a:pt x="8390" y="4499"/>
                  </a:cubicBezTo>
                  <a:cubicBezTo>
                    <a:pt x="8451" y="4499"/>
                    <a:pt x="8451" y="4560"/>
                    <a:pt x="8481" y="4591"/>
                  </a:cubicBezTo>
                  <a:cubicBezTo>
                    <a:pt x="8512" y="4591"/>
                    <a:pt x="8481" y="4651"/>
                    <a:pt x="8481" y="4651"/>
                  </a:cubicBezTo>
                  <a:cubicBezTo>
                    <a:pt x="8481" y="4712"/>
                    <a:pt x="8451" y="4712"/>
                    <a:pt x="8451" y="4743"/>
                  </a:cubicBezTo>
                  <a:cubicBezTo>
                    <a:pt x="8451" y="4773"/>
                    <a:pt x="8451" y="4773"/>
                    <a:pt x="8390" y="4803"/>
                  </a:cubicBezTo>
                  <a:cubicBezTo>
                    <a:pt x="8360" y="4803"/>
                    <a:pt x="8329" y="4773"/>
                    <a:pt x="8238" y="4743"/>
                  </a:cubicBezTo>
                  <a:lnTo>
                    <a:pt x="8177" y="4743"/>
                  </a:lnTo>
                  <a:cubicBezTo>
                    <a:pt x="8147" y="4743"/>
                    <a:pt x="8147" y="4712"/>
                    <a:pt x="8086" y="4712"/>
                  </a:cubicBezTo>
                  <a:cubicBezTo>
                    <a:pt x="8056" y="4712"/>
                    <a:pt x="8056" y="4743"/>
                    <a:pt x="8025" y="4803"/>
                  </a:cubicBezTo>
                  <a:cubicBezTo>
                    <a:pt x="8025" y="4864"/>
                    <a:pt x="8025" y="4925"/>
                    <a:pt x="7995" y="4925"/>
                  </a:cubicBezTo>
                  <a:cubicBezTo>
                    <a:pt x="7934" y="4925"/>
                    <a:pt x="7934" y="4895"/>
                    <a:pt x="7904" y="4895"/>
                  </a:cubicBezTo>
                  <a:lnTo>
                    <a:pt x="7782" y="4895"/>
                  </a:lnTo>
                  <a:lnTo>
                    <a:pt x="7630" y="4925"/>
                  </a:lnTo>
                  <a:lnTo>
                    <a:pt x="7600" y="5016"/>
                  </a:lnTo>
                  <a:lnTo>
                    <a:pt x="7539" y="5168"/>
                  </a:lnTo>
                  <a:cubicBezTo>
                    <a:pt x="7503" y="5204"/>
                    <a:pt x="7489" y="5219"/>
                    <a:pt x="7476" y="5219"/>
                  </a:cubicBezTo>
                  <a:cubicBezTo>
                    <a:pt x="7468" y="5219"/>
                    <a:pt x="7460" y="5211"/>
                    <a:pt x="7448" y="5199"/>
                  </a:cubicBezTo>
                  <a:cubicBezTo>
                    <a:pt x="7417" y="5199"/>
                    <a:pt x="7387" y="5199"/>
                    <a:pt x="7387" y="5229"/>
                  </a:cubicBezTo>
                  <a:cubicBezTo>
                    <a:pt x="7326" y="5259"/>
                    <a:pt x="7387" y="5259"/>
                    <a:pt x="7417" y="5320"/>
                  </a:cubicBezTo>
                  <a:cubicBezTo>
                    <a:pt x="7448" y="5351"/>
                    <a:pt x="7387" y="5381"/>
                    <a:pt x="7417" y="5472"/>
                  </a:cubicBezTo>
                  <a:cubicBezTo>
                    <a:pt x="7448" y="5503"/>
                    <a:pt x="7417" y="5533"/>
                    <a:pt x="7417" y="5563"/>
                  </a:cubicBezTo>
                  <a:cubicBezTo>
                    <a:pt x="7417" y="5624"/>
                    <a:pt x="7387" y="5655"/>
                    <a:pt x="7387" y="5685"/>
                  </a:cubicBezTo>
                  <a:cubicBezTo>
                    <a:pt x="7326" y="5715"/>
                    <a:pt x="7326" y="5715"/>
                    <a:pt x="7326" y="5776"/>
                  </a:cubicBezTo>
                  <a:cubicBezTo>
                    <a:pt x="7326" y="5806"/>
                    <a:pt x="7387" y="5837"/>
                    <a:pt x="7387" y="5867"/>
                  </a:cubicBezTo>
                  <a:cubicBezTo>
                    <a:pt x="7387" y="5898"/>
                    <a:pt x="7387" y="5898"/>
                    <a:pt x="7379" y="5898"/>
                  </a:cubicBezTo>
                  <a:cubicBezTo>
                    <a:pt x="7372" y="5898"/>
                    <a:pt x="7357" y="5898"/>
                    <a:pt x="7326" y="5928"/>
                  </a:cubicBezTo>
                  <a:cubicBezTo>
                    <a:pt x="7318" y="5936"/>
                    <a:pt x="7312" y="5940"/>
                    <a:pt x="7308" y="5940"/>
                  </a:cubicBezTo>
                  <a:cubicBezTo>
                    <a:pt x="7296" y="5940"/>
                    <a:pt x="7296" y="5912"/>
                    <a:pt x="7296" y="5867"/>
                  </a:cubicBezTo>
                  <a:cubicBezTo>
                    <a:pt x="7296" y="5857"/>
                    <a:pt x="7289" y="5854"/>
                    <a:pt x="7280" y="5854"/>
                  </a:cubicBezTo>
                  <a:cubicBezTo>
                    <a:pt x="7262" y="5854"/>
                    <a:pt x="7235" y="5867"/>
                    <a:pt x="7235" y="5867"/>
                  </a:cubicBezTo>
                  <a:cubicBezTo>
                    <a:pt x="7235" y="5867"/>
                    <a:pt x="7235" y="5958"/>
                    <a:pt x="7265" y="5989"/>
                  </a:cubicBezTo>
                  <a:cubicBezTo>
                    <a:pt x="7265" y="6028"/>
                    <a:pt x="7260" y="6039"/>
                    <a:pt x="7249" y="6039"/>
                  </a:cubicBezTo>
                  <a:cubicBezTo>
                    <a:pt x="7234" y="6039"/>
                    <a:pt x="7209" y="6019"/>
                    <a:pt x="7174" y="6019"/>
                  </a:cubicBezTo>
                  <a:lnTo>
                    <a:pt x="7113" y="6019"/>
                  </a:lnTo>
                  <a:cubicBezTo>
                    <a:pt x="7083" y="6019"/>
                    <a:pt x="7083" y="6080"/>
                    <a:pt x="7022" y="6141"/>
                  </a:cubicBezTo>
                  <a:cubicBezTo>
                    <a:pt x="7022" y="6180"/>
                    <a:pt x="7006" y="6191"/>
                    <a:pt x="6979" y="6191"/>
                  </a:cubicBezTo>
                  <a:cubicBezTo>
                    <a:pt x="6944" y="6191"/>
                    <a:pt x="6892" y="6171"/>
                    <a:pt x="6840" y="6171"/>
                  </a:cubicBezTo>
                  <a:cubicBezTo>
                    <a:pt x="6779" y="6171"/>
                    <a:pt x="6718" y="6232"/>
                    <a:pt x="6688" y="6262"/>
                  </a:cubicBezTo>
                  <a:cubicBezTo>
                    <a:pt x="6658" y="6293"/>
                    <a:pt x="6688" y="6414"/>
                    <a:pt x="6688" y="6414"/>
                  </a:cubicBezTo>
                  <a:cubicBezTo>
                    <a:pt x="6688" y="6414"/>
                    <a:pt x="6718" y="6475"/>
                    <a:pt x="6718" y="6536"/>
                  </a:cubicBezTo>
                  <a:cubicBezTo>
                    <a:pt x="6718" y="6566"/>
                    <a:pt x="6779" y="6566"/>
                    <a:pt x="6779" y="6566"/>
                  </a:cubicBezTo>
                  <a:cubicBezTo>
                    <a:pt x="6779" y="6566"/>
                    <a:pt x="6779" y="6597"/>
                    <a:pt x="6718" y="6627"/>
                  </a:cubicBezTo>
                  <a:cubicBezTo>
                    <a:pt x="6700" y="6682"/>
                    <a:pt x="6682" y="6693"/>
                    <a:pt x="6664" y="6693"/>
                  </a:cubicBezTo>
                  <a:cubicBezTo>
                    <a:pt x="6651" y="6693"/>
                    <a:pt x="6639" y="6688"/>
                    <a:pt x="6627" y="6688"/>
                  </a:cubicBezTo>
                  <a:cubicBezTo>
                    <a:pt x="6566" y="6688"/>
                    <a:pt x="6627" y="6718"/>
                    <a:pt x="6627" y="6718"/>
                  </a:cubicBezTo>
                  <a:cubicBezTo>
                    <a:pt x="6627" y="6718"/>
                    <a:pt x="6566" y="6749"/>
                    <a:pt x="6506" y="6749"/>
                  </a:cubicBezTo>
                  <a:cubicBezTo>
                    <a:pt x="6475" y="6749"/>
                    <a:pt x="6475" y="6779"/>
                    <a:pt x="6414" y="6779"/>
                  </a:cubicBezTo>
                  <a:cubicBezTo>
                    <a:pt x="6384" y="6779"/>
                    <a:pt x="6384" y="6840"/>
                    <a:pt x="6384" y="6870"/>
                  </a:cubicBezTo>
                  <a:cubicBezTo>
                    <a:pt x="6384" y="6901"/>
                    <a:pt x="6384" y="6901"/>
                    <a:pt x="6414" y="6931"/>
                  </a:cubicBezTo>
                  <a:lnTo>
                    <a:pt x="6414" y="6992"/>
                  </a:lnTo>
                  <a:lnTo>
                    <a:pt x="6354" y="6992"/>
                  </a:lnTo>
                  <a:cubicBezTo>
                    <a:pt x="6262" y="6992"/>
                    <a:pt x="6262" y="7022"/>
                    <a:pt x="6232" y="7022"/>
                  </a:cubicBezTo>
                  <a:lnTo>
                    <a:pt x="6050" y="7022"/>
                  </a:lnTo>
                  <a:cubicBezTo>
                    <a:pt x="6019" y="7022"/>
                    <a:pt x="6019" y="6992"/>
                    <a:pt x="6019" y="6931"/>
                  </a:cubicBezTo>
                  <a:cubicBezTo>
                    <a:pt x="6019" y="6901"/>
                    <a:pt x="5928" y="6901"/>
                    <a:pt x="5958" y="6870"/>
                  </a:cubicBezTo>
                  <a:cubicBezTo>
                    <a:pt x="5958" y="6855"/>
                    <a:pt x="5951" y="6855"/>
                    <a:pt x="5939" y="6855"/>
                  </a:cubicBezTo>
                  <a:cubicBezTo>
                    <a:pt x="5928" y="6855"/>
                    <a:pt x="5913" y="6855"/>
                    <a:pt x="5898" y="6840"/>
                  </a:cubicBezTo>
                  <a:lnTo>
                    <a:pt x="5624" y="6840"/>
                  </a:lnTo>
                  <a:cubicBezTo>
                    <a:pt x="5563" y="6840"/>
                    <a:pt x="5594" y="6870"/>
                    <a:pt x="5655" y="6901"/>
                  </a:cubicBezTo>
                  <a:cubicBezTo>
                    <a:pt x="5655" y="6931"/>
                    <a:pt x="5715" y="6931"/>
                    <a:pt x="5746" y="6992"/>
                  </a:cubicBezTo>
                  <a:lnTo>
                    <a:pt x="5776" y="7022"/>
                  </a:lnTo>
                  <a:lnTo>
                    <a:pt x="5867" y="7083"/>
                  </a:lnTo>
                  <a:cubicBezTo>
                    <a:pt x="5867" y="7083"/>
                    <a:pt x="5898" y="7144"/>
                    <a:pt x="5898" y="7174"/>
                  </a:cubicBezTo>
                  <a:cubicBezTo>
                    <a:pt x="5898" y="7205"/>
                    <a:pt x="5928" y="7235"/>
                    <a:pt x="5928" y="7235"/>
                  </a:cubicBezTo>
                  <a:cubicBezTo>
                    <a:pt x="5928" y="7235"/>
                    <a:pt x="5958" y="7326"/>
                    <a:pt x="5928" y="7357"/>
                  </a:cubicBezTo>
                  <a:cubicBezTo>
                    <a:pt x="5918" y="7367"/>
                    <a:pt x="5915" y="7370"/>
                    <a:pt x="5913" y="7370"/>
                  </a:cubicBezTo>
                  <a:cubicBezTo>
                    <a:pt x="5911" y="7370"/>
                    <a:pt x="5918" y="7357"/>
                    <a:pt x="5898" y="7357"/>
                  </a:cubicBezTo>
                  <a:lnTo>
                    <a:pt x="5594" y="7357"/>
                  </a:lnTo>
                  <a:cubicBezTo>
                    <a:pt x="5563" y="7357"/>
                    <a:pt x="5563" y="7387"/>
                    <a:pt x="5503" y="7387"/>
                  </a:cubicBezTo>
                  <a:cubicBezTo>
                    <a:pt x="5472" y="7387"/>
                    <a:pt x="5442" y="7357"/>
                    <a:pt x="5442" y="7357"/>
                  </a:cubicBezTo>
                  <a:cubicBezTo>
                    <a:pt x="5442" y="7357"/>
                    <a:pt x="5411" y="7326"/>
                    <a:pt x="5442" y="7296"/>
                  </a:cubicBezTo>
                  <a:cubicBezTo>
                    <a:pt x="5442" y="7235"/>
                    <a:pt x="5351" y="7235"/>
                    <a:pt x="5351" y="7235"/>
                  </a:cubicBezTo>
                  <a:lnTo>
                    <a:pt x="5259" y="7235"/>
                  </a:lnTo>
                  <a:lnTo>
                    <a:pt x="5168" y="7326"/>
                  </a:lnTo>
                  <a:lnTo>
                    <a:pt x="5107" y="7357"/>
                  </a:lnTo>
                  <a:lnTo>
                    <a:pt x="5016" y="7326"/>
                  </a:lnTo>
                  <a:lnTo>
                    <a:pt x="4895" y="7326"/>
                  </a:lnTo>
                  <a:cubicBezTo>
                    <a:pt x="4864" y="7326"/>
                    <a:pt x="4864" y="7387"/>
                    <a:pt x="4834" y="7387"/>
                  </a:cubicBezTo>
                  <a:lnTo>
                    <a:pt x="4682" y="7387"/>
                  </a:lnTo>
                  <a:lnTo>
                    <a:pt x="4651" y="7478"/>
                  </a:lnTo>
                  <a:cubicBezTo>
                    <a:pt x="4651" y="7478"/>
                    <a:pt x="4682" y="7539"/>
                    <a:pt x="4712" y="7539"/>
                  </a:cubicBezTo>
                  <a:cubicBezTo>
                    <a:pt x="4743" y="7559"/>
                    <a:pt x="4753" y="7566"/>
                    <a:pt x="4754" y="7566"/>
                  </a:cubicBezTo>
                  <a:cubicBezTo>
                    <a:pt x="4756" y="7566"/>
                    <a:pt x="4722" y="7539"/>
                    <a:pt x="4743" y="7539"/>
                  </a:cubicBezTo>
                  <a:cubicBezTo>
                    <a:pt x="4803" y="7539"/>
                    <a:pt x="4803" y="7630"/>
                    <a:pt x="4803" y="7630"/>
                  </a:cubicBezTo>
                  <a:cubicBezTo>
                    <a:pt x="4834" y="7661"/>
                    <a:pt x="4803" y="7691"/>
                    <a:pt x="4834" y="7691"/>
                  </a:cubicBezTo>
                  <a:cubicBezTo>
                    <a:pt x="4864" y="7752"/>
                    <a:pt x="4864" y="7813"/>
                    <a:pt x="4864" y="7813"/>
                  </a:cubicBezTo>
                  <a:cubicBezTo>
                    <a:pt x="4864" y="7813"/>
                    <a:pt x="4955" y="7843"/>
                    <a:pt x="4986" y="7843"/>
                  </a:cubicBezTo>
                  <a:cubicBezTo>
                    <a:pt x="5016" y="7843"/>
                    <a:pt x="5047" y="7904"/>
                    <a:pt x="5107" y="7904"/>
                  </a:cubicBezTo>
                  <a:cubicBezTo>
                    <a:pt x="5138" y="7904"/>
                    <a:pt x="5199" y="7843"/>
                    <a:pt x="5199" y="7843"/>
                  </a:cubicBezTo>
                  <a:lnTo>
                    <a:pt x="5290" y="7904"/>
                  </a:lnTo>
                  <a:cubicBezTo>
                    <a:pt x="5305" y="7919"/>
                    <a:pt x="5320" y="7919"/>
                    <a:pt x="5339" y="7919"/>
                  </a:cubicBezTo>
                  <a:cubicBezTo>
                    <a:pt x="5358" y="7919"/>
                    <a:pt x="5381" y="7919"/>
                    <a:pt x="5411" y="7934"/>
                  </a:cubicBezTo>
                  <a:cubicBezTo>
                    <a:pt x="5442" y="7965"/>
                    <a:pt x="5472" y="7965"/>
                    <a:pt x="5472" y="7965"/>
                  </a:cubicBezTo>
                  <a:lnTo>
                    <a:pt x="5776" y="7965"/>
                  </a:lnTo>
                  <a:cubicBezTo>
                    <a:pt x="5806" y="7965"/>
                    <a:pt x="5806" y="7995"/>
                    <a:pt x="5867" y="8056"/>
                  </a:cubicBezTo>
                  <a:cubicBezTo>
                    <a:pt x="5898" y="8086"/>
                    <a:pt x="5867" y="8117"/>
                    <a:pt x="5898" y="8147"/>
                  </a:cubicBezTo>
                  <a:cubicBezTo>
                    <a:pt x="5913" y="8177"/>
                    <a:pt x="5920" y="8177"/>
                    <a:pt x="5928" y="8177"/>
                  </a:cubicBezTo>
                  <a:cubicBezTo>
                    <a:pt x="5936" y="8177"/>
                    <a:pt x="5943" y="8177"/>
                    <a:pt x="5958" y="8208"/>
                  </a:cubicBezTo>
                  <a:cubicBezTo>
                    <a:pt x="6019" y="8238"/>
                    <a:pt x="5958" y="8269"/>
                    <a:pt x="6019" y="8269"/>
                  </a:cubicBezTo>
                  <a:cubicBezTo>
                    <a:pt x="6050" y="8299"/>
                    <a:pt x="6019" y="8299"/>
                    <a:pt x="6050" y="8390"/>
                  </a:cubicBezTo>
                  <a:cubicBezTo>
                    <a:pt x="6050" y="8421"/>
                    <a:pt x="6050" y="8428"/>
                    <a:pt x="6053" y="8428"/>
                  </a:cubicBezTo>
                  <a:cubicBezTo>
                    <a:pt x="6057" y="8428"/>
                    <a:pt x="6065" y="8421"/>
                    <a:pt x="6080" y="8421"/>
                  </a:cubicBezTo>
                  <a:cubicBezTo>
                    <a:pt x="6110" y="8421"/>
                    <a:pt x="6080" y="8451"/>
                    <a:pt x="6110" y="8451"/>
                  </a:cubicBezTo>
                  <a:cubicBezTo>
                    <a:pt x="6171" y="8512"/>
                    <a:pt x="6202" y="8512"/>
                    <a:pt x="6232" y="8542"/>
                  </a:cubicBezTo>
                  <a:cubicBezTo>
                    <a:pt x="6242" y="8552"/>
                    <a:pt x="6256" y="8556"/>
                    <a:pt x="6270" y="8556"/>
                  </a:cubicBezTo>
                  <a:cubicBezTo>
                    <a:pt x="6300" y="8556"/>
                    <a:pt x="6333" y="8542"/>
                    <a:pt x="6354" y="8542"/>
                  </a:cubicBezTo>
                  <a:cubicBezTo>
                    <a:pt x="6384" y="8542"/>
                    <a:pt x="6414" y="8572"/>
                    <a:pt x="6475" y="8572"/>
                  </a:cubicBezTo>
                  <a:cubicBezTo>
                    <a:pt x="6506" y="8603"/>
                    <a:pt x="6475" y="8664"/>
                    <a:pt x="6475" y="8664"/>
                  </a:cubicBezTo>
                  <a:lnTo>
                    <a:pt x="6475" y="8755"/>
                  </a:lnTo>
                  <a:lnTo>
                    <a:pt x="6475" y="8876"/>
                  </a:lnTo>
                  <a:cubicBezTo>
                    <a:pt x="6475" y="8907"/>
                    <a:pt x="6536" y="8907"/>
                    <a:pt x="6627" y="8968"/>
                  </a:cubicBezTo>
                  <a:cubicBezTo>
                    <a:pt x="6688" y="8998"/>
                    <a:pt x="6566" y="9028"/>
                    <a:pt x="6566" y="9028"/>
                  </a:cubicBezTo>
                  <a:lnTo>
                    <a:pt x="6566" y="9059"/>
                  </a:lnTo>
                  <a:cubicBezTo>
                    <a:pt x="6566" y="9120"/>
                    <a:pt x="6536" y="9150"/>
                    <a:pt x="6536" y="9180"/>
                  </a:cubicBezTo>
                  <a:lnTo>
                    <a:pt x="6536" y="9272"/>
                  </a:lnTo>
                  <a:cubicBezTo>
                    <a:pt x="6536" y="9302"/>
                    <a:pt x="6566" y="9332"/>
                    <a:pt x="6566" y="9332"/>
                  </a:cubicBezTo>
                  <a:cubicBezTo>
                    <a:pt x="6627" y="9363"/>
                    <a:pt x="6566" y="9363"/>
                    <a:pt x="6566" y="9424"/>
                  </a:cubicBezTo>
                  <a:lnTo>
                    <a:pt x="6566" y="9515"/>
                  </a:lnTo>
                  <a:cubicBezTo>
                    <a:pt x="6566" y="9576"/>
                    <a:pt x="6566" y="9606"/>
                    <a:pt x="6627" y="9636"/>
                  </a:cubicBezTo>
                  <a:cubicBezTo>
                    <a:pt x="6658" y="9728"/>
                    <a:pt x="6627" y="9728"/>
                    <a:pt x="6627" y="9758"/>
                  </a:cubicBezTo>
                  <a:cubicBezTo>
                    <a:pt x="6627" y="9788"/>
                    <a:pt x="6627" y="9910"/>
                    <a:pt x="6658" y="9940"/>
                  </a:cubicBezTo>
                  <a:cubicBezTo>
                    <a:pt x="6658" y="9971"/>
                    <a:pt x="6627" y="9971"/>
                    <a:pt x="6627" y="10031"/>
                  </a:cubicBezTo>
                  <a:cubicBezTo>
                    <a:pt x="6566" y="10062"/>
                    <a:pt x="6536" y="10062"/>
                    <a:pt x="6506" y="10062"/>
                  </a:cubicBezTo>
                  <a:cubicBezTo>
                    <a:pt x="6475" y="10062"/>
                    <a:pt x="6384" y="10092"/>
                    <a:pt x="6384" y="10092"/>
                  </a:cubicBezTo>
                  <a:lnTo>
                    <a:pt x="6110" y="10092"/>
                  </a:lnTo>
                  <a:cubicBezTo>
                    <a:pt x="6080" y="10092"/>
                    <a:pt x="6080" y="10062"/>
                    <a:pt x="6080" y="10062"/>
                  </a:cubicBezTo>
                  <a:cubicBezTo>
                    <a:pt x="6080" y="10047"/>
                    <a:pt x="6042" y="10047"/>
                    <a:pt x="6000" y="10047"/>
                  </a:cubicBezTo>
                  <a:cubicBezTo>
                    <a:pt x="5958" y="10047"/>
                    <a:pt x="5913" y="10047"/>
                    <a:pt x="5898" y="10031"/>
                  </a:cubicBezTo>
                  <a:cubicBezTo>
                    <a:pt x="5867" y="10031"/>
                    <a:pt x="5806" y="9971"/>
                    <a:pt x="5746" y="9971"/>
                  </a:cubicBezTo>
                  <a:cubicBezTo>
                    <a:pt x="5715" y="9971"/>
                    <a:pt x="5715" y="10031"/>
                    <a:pt x="5715" y="10031"/>
                  </a:cubicBezTo>
                  <a:cubicBezTo>
                    <a:pt x="5715" y="10042"/>
                    <a:pt x="5705" y="10045"/>
                    <a:pt x="5689" y="10045"/>
                  </a:cubicBezTo>
                  <a:cubicBezTo>
                    <a:pt x="5658" y="10045"/>
                    <a:pt x="5604" y="10031"/>
                    <a:pt x="5563" y="10031"/>
                  </a:cubicBezTo>
                  <a:cubicBezTo>
                    <a:pt x="5472" y="10031"/>
                    <a:pt x="5351" y="10031"/>
                    <a:pt x="5320" y="10062"/>
                  </a:cubicBezTo>
                  <a:cubicBezTo>
                    <a:pt x="5290" y="10062"/>
                    <a:pt x="5199" y="9971"/>
                    <a:pt x="5199" y="9971"/>
                  </a:cubicBezTo>
                  <a:lnTo>
                    <a:pt x="5047" y="9971"/>
                  </a:lnTo>
                  <a:cubicBezTo>
                    <a:pt x="5047" y="9971"/>
                    <a:pt x="4955" y="9940"/>
                    <a:pt x="4895" y="9940"/>
                  </a:cubicBezTo>
                  <a:lnTo>
                    <a:pt x="4803" y="9940"/>
                  </a:lnTo>
                  <a:cubicBezTo>
                    <a:pt x="4743" y="9940"/>
                    <a:pt x="4712" y="9971"/>
                    <a:pt x="4682" y="9971"/>
                  </a:cubicBezTo>
                  <a:cubicBezTo>
                    <a:pt x="4651" y="9971"/>
                    <a:pt x="4439" y="9971"/>
                    <a:pt x="4408" y="10031"/>
                  </a:cubicBezTo>
                  <a:cubicBezTo>
                    <a:pt x="4405" y="10035"/>
                    <a:pt x="4402" y="10036"/>
                    <a:pt x="4399" y="10036"/>
                  </a:cubicBezTo>
                  <a:cubicBezTo>
                    <a:pt x="4378" y="10036"/>
                    <a:pt x="4375" y="9940"/>
                    <a:pt x="4347" y="9940"/>
                  </a:cubicBezTo>
                  <a:cubicBezTo>
                    <a:pt x="4287" y="9910"/>
                    <a:pt x="4256" y="9910"/>
                    <a:pt x="4256" y="9879"/>
                  </a:cubicBezTo>
                  <a:cubicBezTo>
                    <a:pt x="4249" y="9864"/>
                    <a:pt x="4241" y="9859"/>
                    <a:pt x="4233" y="9859"/>
                  </a:cubicBezTo>
                  <a:cubicBezTo>
                    <a:pt x="4209" y="9859"/>
                    <a:pt x="4180" y="9910"/>
                    <a:pt x="4135" y="9910"/>
                  </a:cubicBezTo>
                  <a:cubicBezTo>
                    <a:pt x="4104" y="9910"/>
                    <a:pt x="4074" y="9879"/>
                    <a:pt x="4074" y="9879"/>
                  </a:cubicBezTo>
                  <a:lnTo>
                    <a:pt x="3952" y="9819"/>
                  </a:lnTo>
                  <a:cubicBezTo>
                    <a:pt x="3952" y="9819"/>
                    <a:pt x="3892" y="9879"/>
                    <a:pt x="3831" y="9879"/>
                  </a:cubicBezTo>
                  <a:cubicBezTo>
                    <a:pt x="3800" y="9879"/>
                    <a:pt x="3831" y="9940"/>
                    <a:pt x="3831" y="9971"/>
                  </a:cubicBezTo>
                  <a:lnTo>
                    <a:pt x="3831" y="10062"/>
                  </a:lnTo>
                  <a:lnTo>
                    <a:pt x="3648" y="10062"/>
                  </a:lnTo>
                  <a:cubicBezTo>
                    <a:pt x="3648" y="10062"/>
                    <a:pt x="3633" y="10054"/>
                    <a:pt x="3610" y="10054"/>
                  </a:cubicBezTo>
                  <a:cubicBezTo>
                    <a:pt x="3588" y="10054"/>
                    <a:pt x="3557" y="10062"/>
                    <a:pt x="3527" y="10092"/>
                  </a:cubicBezTo>
                  <a:cubicBezTo>
                    <a:pt x="3514" y="10131"/>
                    <a:pt x="3501" y="10143"/>
                    <a:pt x="3488" y="10143"/>
                  </a:cubicBezTo>
                  <a:cubicBezTo>
                    <a:pt x="3470" y="10143"/>
                    <a:pt x="3453" y="10123"/>
                    <a:pt x="3436" y="10123"/>
                  </a:cubicBezTo>
                  <a:cubicBezTo>
                    <a:pt x="3375" y="10123"/>
                    <a:pt x="3344" y="10183"/>
                    <a:pt x="3344" y="10214"/>
                  </a:cubicBezTo>
                  <a:lnTo>
                    <a:pt x="3344" y="10275"/>
                  </a:lnTo>
                  <a:cubicBezTo>
                    <a:pt x="3344" y="10275"/>
                    <a:pt x="3375" y="10335"/>
                    <a:pt x="3436" y="10335"/>
                  </a:cubicBezTo>
                  <a:cubicBezTo>
                    <a:pt x="3436" y="10346"/>
                    <a:pt x="3439" y="10349"/>
                    <a:pt x="3445" y="10349"/>
                  </a:cubicBezTo>
                  <a:cubicBezTo>
                    <a:pt x="3456" y="10349"/>
                    <a:pt x="3476" y="10335"/>
                    <a:pt x="3496" y="10335"/>
                  </a:cubicBezTo>
                  <a:cubicBezTo>
                    <a:pt x="3527" y="10335"/>
                    <a:pt x="3527" y="10366"/>
                    <a:pt x="3527" y="10366"/>
                  </a:cubicBezTo>
                  <a:lnTo>
                    <a:pt x="3588" y="10396"/>
                  </a:lnTo>
                  <a:lnTo>
                    <a:pt x="3618" y="10427"/>
                  </a:lnTo>
                  <a:cubicBezTo>
                    <a:pt x="3618" y="10427"/>
                    <a:pt x="3648" y="10487"/>
                    <a:pt x="3648" y="10518"/>
                  </a:cubicBezTo>
                  <a:lnTo>
                    <a:pt x="3648" y="10579"/>
                  </a:lnTo>
                  <a:cubicBezTo>
                    <a:pt x="3648" y="10639"/>
                    <a:pt x="3648" y="10670"/>
                    <a:pt x="3679" y="10670"/>
                  </a:cubicBezTo>
                  <a:lnTo>
                    <a:pt x="3679" y="10731"/>
                  </a:lnTo>
                  <a:cubicBezTo>
                    <a:pt x="3679" y="10791"/>
                    <a:pt x="3648" y="10822"/>
                    <a:pt x="3648" y="10822"/>
                  </a:cubicBezTo>
                  <a:cubicBezTo>
                    <a:pt x="3648" y="10852"/>
                    <a:pt x="3679" y="10852"/>
                    <a:pt x="3740" y="10883"/>
                  </a:cubicBezTo>
                  <a:cubicBezTo>
                    <a:pt x="3770" y="10943"/>
                    <a:pt x="3740" y="10943"/>
                    <a:pt x="3740" y="10974"/>
                  </a:cubicBezTo>
                  <a:cubicBezTo>
                    <a:pt x="3740" y="11004"/>
                    <a:pt x="3740" y="11004"/>
                    <a:pt x="3770" y="11035"/>
                  </a:cubicBezTo>
                  <a:lnTo>
                    <a:pt x="3800" y="11095"/>
                  </a:lnTo>
                  <a:cubicBezTo>
                    <a:pt x="3831" y="11126"/>
                    <a:pt x="3800" y="11126"/>
                    <a:pt x="3800" y="11126"/>
                  </a:cubicBezTo>
                  <a:lnTo>
                    <a:pt x="3800" y="11187"/>
                  </a:lnTo>
                  <a:lnTo>
                    <a:pt x="3800" y="11308"/>
                  </a:lnTo>
                  <a:lnTo>
                    <a:pt x="3800" y="11430"/>
                  </a:lnTo>
                  <a:lnTo>
                    <a:pt x="3800" y="11551"/>
                  </a:lnTo>
                  <a:lnTo>
                    <a:pt x="3800" y="11642"/>
                  </a:lnTo>
                  <a:lnTo>
                    <a:pt x="3800" y="11764"/>
                  </a:lnTo>
                  <a:lnTo>
                    <a:pt x="3800" y="11886"/>
                  </a:lnTo>
                  <a:cubicBezTo>
                    <a:pt x="3800" y="11916"/>
                    <a:pt x="3770" y="11916"/>
                    <a:pt x="3740" y="11946"/>
                  </a:cubicBezTo>
                  <a:cubicBezTo>
                    <a:pt x="3679" y="11946"/>
                    <a:pt x="3679" y="12007"/>
                    <a:pt x="3648" y="12038"/>
                  </a:cubicBezTo>
                  <a:cubicBezTo>
                    <a:pt x="3618" y="12038"/>
                    <a:pt x="3648" y="12068"/>
                    <a:pt x="3648" y="12098"/>
                  </a:cubicBezTo>
                  <a:lnTo>
                    <a:pt x="3648" y="12220"/>
                  </a:lnTo>
                  <a:cubicBezTo>
                    <a:pt x="3648" y="12250"/>
                    <a:pt x="3618" y="12342"/>
                    <a:pt x="3618" y="12342"/>
                  </a:cubicBezTo>
                  <a:cubicBezTo>
                    <a:pt x="3618" y="12342"/>
                    <a:pt x="3618" y="12402"/>
                    <a:pt x="3679" y="12402"/>
                  </a:cubicBezTo>
                  <a:cubicBezTo>
                    <a:pt x="3740" y="12463"/>
                    <a:pt x="3679" y="12402"/>
                    <a:pt x="3740" y="12494"/>
                  </a:cubicBezTo>
                  <a:cubicBezTo>
                    <a:pt x="3751" y="12516"/>
                    <a:pt x="3754" y="12522"/>
                    <a:pt x="3755" y="12522"/>
                  </a:cubicBezTo>
                  <a:cubicBezTo>
                    <a:pt x="3755" y="12522"/>
                    <a:pt x="3754" y="12515"/>
                    <a:pt x="3757" y="12515"/>
                  </a:cubicBezTo>
                  <a:cubicBezTo>
                    <a:pt x="3759" y="12515"/>
                    <a:pt x="3763" y="12517"/>
                    <a:pt x="3770" y="12524"/>
                  </a:cubicBezTo>
                  <a:cubicBezTo>
                    <a:pt x="3780" y="12534"/>
                    <a:pt x="3787" y="12537"/>
                    <a:pt x="3795" y="12537"/>
                  </a:cubicBezTo>
                  <a:cubicBezTo>
                    <a:pt x="3811" y="12537"/>
                    <a:pt x="3831" y="12524"/>
                    <a:pt x="3892" y="12524"/>
                  </a:cubicBezTo>
                  <a:cubicBezTo>
                    <a:pt x="3952" y="12524"/>
                    <a:pt x="3892" y="12554"/>
                    <a:pt x="3922" y="12615"/>
                  </a:cubicBezTo>
                  <a:cubicBezTo>
                    <a:pt x="3952" y="12645"/>
                    <a:pt x="3952" y="12645"/>
                    <a:pt x="3952" y="12676"/>
                  </a:cubicBezTo>
                  <a:cubicBezTo>
                    <a:pt x="3983" y="12706"/>
                    <a:pt x="3952" y="12767"/>
                    <a:pt x="3922" y="12767"/>
                  </a:cubicBezTo>
                  <a:cubicBezTo>
                    <a:pt x="3922" y="12797"/>
                    <a:pt x="3922" y="12828"/>
                    <a:pt x="3952" y="12858"/>
                  </a:cubicBezTo>
                  <a:cubicBezTo>
                    <a:pt x="3952" y="12919"/>
                    <a:pt x="3983" y="12949"/>
                    <a:pt x="3983" y="12949"/>
                  </a:cubicBezTo>
                  <a:lnTo>
                    <a:pt x="3983" y="13010"/>
                  </a:lnTo>
                  <a:cubicBezTo>
                    <a:pt x="3983" y="13071"/>
                    <a:pt x="3952" y="13101"/>
                    <a:pt x="3952" y="13101"/>
                  </a:cubicBezTo>
                  <a:cubicBezTo>
                    <a:pt x="3952" y="13101"/>
                    <a:pt x="3983" y="13162"/>
                    <a:pt x="3983" y="13223"/>
                  </a:cubicBezTo>
                  <a:cubicBezTo>
                    <a:pt x="4013" y="13238"/>
                    <a:pt x="4028" y="13238"/>
                    <a:pt x="4040" y="13238"/>
                  </a:cubicBezTo>
                  <a:cubicBezTo>
                    <a:pt x="4051" y="13238"/>
                    <a:pt x="4059" y="13238"/>
                    <a:pt x="4074" y="13253"/>
                  </a:cubicBezTo>
                  <a:cubicBezTo>
                    <a:pt x="4084" y="13264"/>
                    <a:pt x="4087" y="13267"/>
                    <a:pt x="4090" y="13267"/>
                  </a:cubicBezTo>
                  <a:cubicBezTo>
                    <a:pt x="4094" y="13267"/>
                    <a:pt x="4094" y="13253"/>
                    <a:pt x="4135" y="13253"/>
                  </a:cubicBezTo>
                  <a:cubicBezTo>
                    <a:pt x="4226" y="13253"/>
                    <a:pt x="4196" y="13253"/>
                    <a:pt x="4226" y="13223"/>
                  </a:cubicBezTo>
                  <a:cubicBezTo>
                    <a:pt x="4235" y="13204"/>
                    <a:pt x="4242" y="13197"/>
                    <a:pt x="4247" y="13197"/>
                  </a:cubicBezTo>
                  <a:cubicBezTo>
                    <a:pt x="4259" y="13197"/>
                    <a:pt x="4266" y="13232"/>
                    <a:pt x="4287" y="13253"/>
                  </a:cubicBezTo>
                  <a:cubicBezTo>
                    <a:pt x="4347" y="13253"/>
                    <a:pt x="4408" y="13284"/>
                    <a:pt x="4499" y="13314"/>
                  </a:cubicBezTo>
                  <a:cubicBezTo>
                    <a:pt x="4518" y="13333"/>
                    <a:pt x="4531" y="13340"/>
                    <a:pt x="4543" y="13340"/>
                  </a:cubicBezTo>
                  <a:cubicBezTo>
                    <a:pt x="4569" y="13340"/>
                    <a:pt x="4589" y="13305"/>
                    <a:pt x="4651" y="13284"/>
                  </a:cubicBezTo>
                  <a:cubicBezTo>
                    <a:pt x="4682" y="13253"/>
                    <a:pt x="4712" y="13253"/>
                    <a:pt x="4743" y="13223"/>
                  </a:cubicBezTo>
                  <a:cubicBezTo>
                    <a:pt x="4771" y="13204"/>
                    <a:pt x="4787" y="13197"/>
                    <a:pt x="4799" y="13197"/>
                  </a:cubicBezTo>
                  <a:cubicBezTo>
                    <a:pt x="4824" y="13197"/>
                    <a:pt x="4822" y="13232"/>
                    <a:pt x="4864" y="13253"/>
                  </a:cubicBezTo>
                  <a:cubicBezTo>
                    <a:pt x="4895" y="13284"/>
                    <a:pt x="4986" y="13284"/>
                    <a:pt x="5016" y="13314"/>
                  </a:cubicBezTo>
                  <a:cubicBezTo>
                    <a:pt x="5047" y="13375"/>
                    <a:pt x="5138" y="13405"/>
                    <a:pt x="5168" y="13405"/>
                  </a:cubicBezTo>
                  <a:lnTo>
                    <a:pt x="5168" y="13527"/>
                  </a:lnTo>
                  <a:cubicBezTo>
                    <a:pt x="5168" y="13588"/>
                    <a:pt x="5259" y="13557"/>
                    <a:pt x="5290" y="13588"/>
                  </a:cubicBezTo>
                  <a:cubicBezTo>
                    <a:pt x="5320" y="13618"/>
                    <a:pt x="5290" y="13679"/>
                    <a:pt x="5290" y="13679"/>
                  </a:cubicBezTo>
                  <a:lnTo>
                    <a:pt x="5411" y="13770"/>
                  </a:lnTo>
                  <a:cubicBezTo>
                    <a:pt x="5442" y="13770"/>
                    <a:pt x="5472" y="13770"/>
                    <a:pt x="5503" y="13831"/>
                  </a:cubicBezTo>
                  <a:cubicBezTo>
                    <a:pt x="5518" y="13839"/>
                    <a:pt x="5531" y="13842"/>
                    <a:pt x="5543" y="13842"/>
                  </a:cubicBezTo>
                  <a:cubicBezTo>
                    <a:pt x="5579" y="13842"/>
                    <a:pt x="5601" y="13808"/>
                    <a:pt x="5624" y="13740"/>
                  </a:cubicBezTo>
                  <a:cubicBezTo>
                    <a:pt x="5635" y="13717"/>
                    <a:pt x="5638" y="13711"/>
                    <a:pt x="5638" y="13711"/>
                  </a:cubicBezTo>
                  <a:lnTo>
                    <a:pt x="5638" y="13711"/>
                  </a:lnTo>
                  <a:cubicBezTo>
                    <a:pt x="5637" y="13711"/>
                    <a:pt x="5631" y="13718"/>
                    <a:pt x="5628" y="13718"/>
                  </a:cubicBezTo>
                  <a:cubicBezTo>
                    <a:pt x="5626" y="13718"/>
                    <a:pt x="5624" y="13716"/>
                    <a:pt x="5624" y="13709"/>
                  </a:cubicBezTo>
                  <a:cubicBezTo>
                    <a:pt x="5624" y="13679"/>
                    <a:pt x="5655" y="13618"/>
                    <a:pt x="5715" y="13588"/>
                  </a:cubicBezTo>
                  <a:lnTo>
                    <a:pt x="5776" y="13527"/>
                  </a:lnTo>
                  <a:cubicBezTo>
                    <a:pt x="5784" y="13512"/>
                    <a:pt x="5789" y="13506"/>
                    <a:pt x="5795" y="13506"/>
                  </a:cubicBezTo>
                  <a:cubicBezTo>
                    <a:pt x="5812" y="13506"/>
                    <a:pt x="5829" y="13557"/>
                    <a:pt x="5898" y="13557"/>
                  </a:cubicBezTo>
                  <a:cubicBezTo>
                    <a:pt x="5928" y="13557"/>
                    <a:pt x="5928" y="13527"/>
                    <a:pt x="6019" y="13466"/>
                  </a:cubicBezTo>
                  <a:cubicBezTo>
                    <a:pt x="6050" y="13436"/>
                    <a:pt x="6050" y="13405"/>
                    <a:pt x="6080" y="13405"/>
                  </a:cubicBezTo>
                  <a:cubicBezTo>
                    <a:pt x="6095" y="13390"/>
                    <a:pt x="6103" y="13390"/>
                    <a:pt x="6114" y="13390"/>
                  </a:cubicBezTo>
                  <a:cubicBezTo>
                    <a:pt x="6126" y="13390"/>
                    <a:pt x="6141" y="13390"/>
                    <a:pt x="6171" y="13375"/>
                  </a:cubicBezTo>
                  <a:lnTo>
                    <a:pt x="6232" y="13375"/>
                  </a:lnTo>
                  <a:cubicBezTo>
                    <a:pt x="6252" y="13375"/>
                    <a:pt x="6259" y="13388"/>
                    <a:pt x="6288" y="13388"/>
                  </a:cubicBezTo>
                  <a:cubicBezTo>
                    <a:pt x="6303" y="13388"/>
                    <a:pt x="6323" y="13385"/>
                    <a:pt x="6354" y="13375"/>
                  </a:cubicBezTo>
                  <a:cubicBezTo>
                    <a:pt x="6384" y="13375"/>
                    <a:pt x="6414" y="13314"/>
                    <a:pt x="6506" y="13314"/>
                  </a:cubicBezTo>
                  <a:cubicBezTo>
                    <a:pt x="6566" y="13314"/>
                    <a:pt x="6566" y="13314"/>
                    <a:pt x="6627" y="13375"/>
                  </a:cubicBezTo>
                  <a:cubicBezTo>
                    <a:pt x="6642" y="13390"/>
                    <a:pt x="6650" y="13398"/>
                    <a:pt x="6661" y="13398"/>
                  </a:cubicBezTo>
                  <a:cubicBezTo>
                    <a:pt x="6673" y="13398"/>
                    <a:pt x="6688" y="13390"/>
                    <a:pt x="6718" y="13375"/>
                  </a:cubicBezTo>
                  <a:cubicBezTo>
                    <a:pt x="6810" y="13375"/>
                    <a:pt x="6779" y="13314"/>
                    <a:pt x="6840" y="13314"/>
                  </a:cubicBezTo>
                  <a:cubicBezTo>
                    <a:pt x="6870" y="13304"/>
                    <a:pt x="6891" y="13301"/>
                    <a:pt x="6905" y="13301"/>
                  </a:cubicBezTo>
                  <a:cubicBezTo>
                    <a:pt x="6935" y="13301"/>
                    <a:pt x="6941" y="13314"/>
                    <a:pt x="6962" y="13314"/>
                  </a:cubicBezTo>
                  <a:cubicBezTo>
                    <a:pt x="7022" y="13314"/>
                    <a:pt x="7083" y="13253"/>
                    <a:pt x="7083" y="13253"/>
                  </a:cubicBezTo>
                  <a:cubicBezTo>
                    <a:pt x="7083" y="13253"/>
                    <a:pt x="7144" y="13101"/>
                    <a:pt x="7144" y="13071"/>
                  </a:cubicBezTo>
                  <a:cubicBezTo>
                    <a:pt x="7174" y="13010"/>
                    <a:pt x="7174" y="12980"/>
                    <a:pt x="7174" y="12949"/>
                  </a:cubicBezTo>
                  <a:cubicBezTo>
                    <a:pt x="7174" y="12939"/>
                    <a:pt x="7184" y="12936"/>
                    <a:pt x="7198" y="12936"/>
                  </a:cubicBezTo>
                  <a:cubicBezTo>
                    <a:pt x="7225" y="12936"/>
                    <a:pt x="7265" y="12949"/>
                    <a:pt x="7265" y="12949"/>
                  </a:cubicBezTo>
                  <a:lnTo>
                    <a:pt x="7387" y="12949"/>
                  </a:lnTo>
                  <a:cubicBezTo>
                    <a:pt x="7448" y="12949"/>
                    <a:pt x="7417" y="12919"/>
                    <a:pt x="7417" y="12858"/>
                  </a:cubicBezTo>
                  <a:cubicBezTo>
                    <a:pt x="7417" y="12797"/>
                    <a:pt x="7417" y="12797"/>
                    <a:pt x="7448" y="12767"/>
                  </a:cubicBezTo>
                  <a:cubicBezTo>
                    <a:pt x="7448" y="12706"/>
                    <a:pt x="7478" y="12676"/>
                    <a:pt x="7539" y="12615"/>
                  </a:cubicBezTo>
                  <a:cubicBezTo>
                    <a:pt x="7569" y="12524"/>
                    <a:pt x="7600" y="12524"/>
                    <a:pt x="7600" y="12524"/>
                  </a:cubicBezTo>
                  <a:cubicBezTo>
                    <a:pt x="7600" y="12494"/>
                    <a:pt x="7630" y="12494"/>
                    <a:pt x="7691" y="12463"/>
                  </a:cubicBezTo>
                  <a:cubicBezTo>
                    <a:pt x="7701" y="12443"/>
                    <a:pt x="7708" y="12436"/>
                    <a:pt x="7714" y="12436"/>
                  </a:cubicBezTo>
                  <a:cubicBezTo>
                    <a:pt x="7725" y="12436"/>
                    <a:pt x="7732" y="12463"/>
                    <a:pt x="7752" y="12463"/>
                  </a:cubicBezTo>
                  <a:cubicBezTo>
                    <a:pt x="7782" y="12463"/>
                    <a:pt x="7782" y="12372"/>
                    <a:pt x="7782" y="12372"/>
                  </a:cubicBezTo>
                  <a:cubicBezTo>
                    <a:pt x="7782" y="12372"/>
                    <a:pt x="7782" y="12342"/>
                    <a:pt x="7752" y="12342"/>
                  </a:cubicBezTo>
                  <a:cubicBezTo>
                    <a:pt x="7721" y="12342"/>
                    <a:pt x="7721" y="12311"/>
                    <a:pt x="7691" y="12311"/>
                  </a:cubicBezTo>
                  <a:cubicBezTo>
                    <a:pt x="7630" y="12311"/>
                    <a:pt x="7630" y="12220"/>
                    <a:pt x="7600" y="12220"/>
                  </a:cubicBezTo>
                  <a:cubicBezTo>
                    <a:pt x="7569" y="12220"/>
                    <a:pt x="7569" y="12190"/>
                    <a:pt x="7539" y="12159"/>
                  </a:cubicBezTo>
                  <a:cubicBezTo>
                    <a:pt x="7478" y="12098"/>
                    <a:pt x="7478" y="12068"/>
                    <a:pt x="7478" y="12038"/>
                  </a:cubicBezTo>
                  <a:cubicBezTo>
                    <a:pt x="7448" y="12007"/>
                    <a:pt x="7478" y="11946"/>
                    <a:pt x="7478" y="11916"/>
                  </a:cubicBezTo>
                  <a:cubicBezTo>
                    <a:pt x="7478" y="11886"/>
                    <a:pt x="7569" y="11855"/>
                    <a:pt x="7569" y="11855"/>
                  </a:cubicBezTo>
                  <a:lnTo>
                    <a:pt x="7600" y="11764"/>
                  </a:lnTo>
                  <a:cubicBezTo>
                    <a:pt x="7600" y="11734"/>
                    <a:pt x="7630" y="11734"/>
                    <a:pt x="7691" y="11703"/>
                  </a:cubicBezTo>
                  <a:cubicBezTo>
                    <a:pt x="7721" y="11642"/>
                    <a:pt x="7691" y="11612"/>
                    <a:pt x="7721" y="11582"/>
                  </a:cubicBezTo>
                  <a:cubicBezTo>
                    <a:pt x="7721" y="11490"/>
                    <a:pt x="7752" y="11551"/>
                    <a:pt x="7843" y="11490"/>
                  </a:cubicBezTo>
                  <a:cubicBezTo>
                    <a:pt x="7904" y="11460"/>
                    <a:pt x="7873" y="11460"/>
                    <a:pt x="7873" y="11430"/>
                  </a:cubicBezTo>
                  <a:cubicBezTo>
                    <a:pt x="7873" y="11399"/>
                    <a:pt x="7873" y="11338"/>
                    <a:pt x="7843" y="11308"/>
                  </a:cubicBezTo>
                  <a:cubicBezTo>
                    <a:pt x="7782" y="11278"/>
                    <a:pt x="7873" y="11187"/>
                    <a:pt x="7873" y="11187"/>
                  </a:cubicBezTo>
                  <a:cubicBezTo>
                    <a:pt x="7873" y="11156"/>
                    <a:pt x="7934" y="11156"/>
                    <a:pt x="7934" y="11156"/>
                  </a:cubicBezTo>
                  <a:lnTo>
                    <a:pt x="8056" y="11126"/>
                  </a:lnTo>
                  <a:lnTo>
                    <a:pt x="8208" y="11126"/>
                  </a:lnTo>
                  <a:cubicBezTo>
                    <a:pt x="8217" y="11135"/>
                    <a:pt x="8228" y="11138"/>
                    <a:pt x="8241" y="11138"/>
                  </a:cubicBezTo>
                  <a:cubicBezTo>
                    <a:pt x="8271" y="11138"/>
                    <a:pt x="8308" y="11117"/>
                    <a:pt x="8329" y="11095"/>
                  </a:cubicBezTo>
                  <a:cubicBezTo>
                    <a:pt x="8329" y="11035"/>
                    <a:pt x="8390" y="11035"/>
                    <a:pt x="8390" y="11004"/>
                  </a:cubicBezTo>
                  <a:lnTo>
                    <a:pt x="8481" y="10943"/>
                  </a:lnTo>
                  <a:cubicBezTo>
                    <a:pt x="8481" y="10883"/>
                    <a:pt x="8512" y="10852"/>
                    <a:pt x="8542" y="10852"/>
                  </a:cubicBezTo>
                  <a:cubicBezTo>
                    <a:pt x="8603" y="10822"/>
                    <a:pt x="8633" y="10822"/>
                    <a:pt x="8633" y="10791"/>
                  </a:cubicBezTo>
                  <a:lnTo>
                    <a:pt x="8633" y="10700"/>
                  </a:lnTo>
                  <a:lnTo>
                    <a:pt x="8633" y="10639"/>
                  </a:lnTo>
                  <a:cubicBezTo>
                    <a:pt x="8603" y="10579"/>
                    <a:pt x="8633" y="10548"/>
                    <a:pt x="8633" y="10548"/>
                  </a:cubicBezTo>
                  <a:cubicBezTo>
                    <a:pt x="8633" y="10518"/>
                    <a:pt x="8603" y="10518"/>
                    <a:pt x="8603" y="10518"/>
                  </a:cubicBezTo>
                  <a:cubicBezTo>
                    <a:pt x="8542" y="10518"/>
                    <a:pt x="8603" y="10487"/>
                    <a:pt x="8512" y="10427"/>
                  </a:cubicBezTo>
                  <a:cubicBezTo>
                    <a:pt x="8481" y="10411"/>
                    <a:pt x="8481" y="10411"/>
                    <a:pt x="8485" y="10411"/>
                  </a:cubicBezTo>
                  <a:cubicBezTo>
                    <a:pt x="8489" y="10411"/>
                    <a:pt x="8497" y="10411"/>
                    <a:pt x="8481" y="10396"/>
                  </a:cubicBezTo>
                  <a:cubicBezTo>
                    <a:pt x="8451" y="10366"/>
                    <a:pt x="8481" y="10335"/>
                    <a:pt x="8481" y="10275"/>
                  </a:cubicBezTo>
                  <a:cubicBezTo>
                    <a:pt x="8481" y="10244"/>
                    <a:pt x="8481" y="10214"/>
                    <a:pt x="8512" y="10183"/>
                  </a:cubicBezTo>
                  <a:cubicBezTo>
                    <a:pt x="8512" y="10123"/>
                    <a:pt x="8481" y="10092"/>
                    <a:pt x="8512" y="10092"/>
                  </a:cubicBezTo>
                  <a:lnTo>
                    <a:pt x="8633" y="10092"/>
                  </a:lnTo>
                  <a:cubicBezTo>
                    <a:pt x="8664" y="10092"/>
                    <a:pt x="8664" y="10062"/>
                    <a:pt x="8694" y="10062"/>
                  </a:cubicBezTo>
                  <a:cubicBezTo>
                    <a:pt x="8755" y="10031"/>
                    <a:pt x="8694" y="10031"/>
                    <a:pt x="8694" y="9971"/>
                  </a:cubicBezTo>
                  <a:cubicBezTo>
                    <a:pt x="8694" y="9955"/>
                    <a:pt x="8694" y="9955"/>
                    <a:pt x="8702" y="9955"/>
                  </a:cubicBezTo>
                  <a:cubicBezTo>
                    <a:pt x="8709" y="9955"/>
                    <a:pt x="8724" y="9955"/>
                    <a:pt x="8755" y="9940"/>
                  </a:cubicBezTo>
                  <a:cubicBezTo>
                    <a:pt x="8761" y="9934"/>
                    <a:pt x="8769" y="9932"/>
                    <a:pt x="8777" y="9932"/>
                  </a:cubicBezTo>
                  <a:cubicBezTo>
                    <a:pt x="8800" y="9932"/>
                    <a:pt x="8826" y="9949"/>
                    <a:pt x="8839" y="9949"/>
                  </a:cubicBezTo>
                  <a:cubicBezTo>
                    <a:pt x="8843" y="9949"/>
                    <a:pt x="8846" y="9947"/>
                    <a:pt x="8846" y="9940"/>
                  </a:cubicBezTo>
                  <a:cubicBezTo>
                    <a:pt x="8907" y="9940"/>
                    <a:pt x="8907" y="9971"/>
                    <a:pt x="8937" y="9971"/>
                  </a:cubicBezTo>
                  <a:cubicBezTo>
                    <a:pt x="8968" y="10031"/>
                    <a:pt x="8998" y="10031"/>
                    <a:pt x="9059" y="10031"/>
                  </a:cubicBezTo>
                  <a:cubicBezTo>
                    <a:pt x="9089" y="10031"/>
                    <a:pt x="9120" y="9971"/>
                    <a:pt x="9211" y="9971"/>
                  </a:cubicBezTo>
                  <a:cubicBezTo>
                    <a:pt x="9241" y="9971"/>
                    <a:pt x="9302" y="10031"/>
                    <a:pt x="9302" y="10031"/>
                  </a:cubicBezTo>
                  <a:cubicBezTo>
                    <a:pt x="9302" y="10031"/>
                    <a:pt x="9393" y="10092"/>
                    <a:pt x="9424" y="10092"/>
                  </a:cubicBezTo>
                  <a:cubicBezTo>
                    <a:pt x="9454" y="10092"/>
                    <a:pt x="9515" y="10123"/>
                    <a:pt x="9545" y="10123"/>
                  </a:cubicBezTo>
                  <a:cubicBezTo>
                    <a:pt x="9576" y="10183"/>
                    <a:pt x="9576" y="10183"/>
                    <a:pt x="9606" y="10183"/>
                  </a:cubicBezTo>
                  <a:cubicBezTo>
                    <a:pt x="9667" y="10183"/>
                    <a:pt x="9697" y="10183"/>
                    <a:pt x="9728" y="10123"/>
                  </a:cubicBezTo>
                  <a:cubicBezTo>
                    <a:pt x="9758" y="10092"/>
                    <a:pt x="9849" y="10092"/>
                    <a:pt x="9849" y="10092"/>
                  </a:cubicBezTo>
                  <a:cubicBezTo>
                    <a:pt x="9849" y="10062"/>
                    <a:pt x="9880" y="10031"/>
                    <a:pt x="9880" y="10031"/>
                  </a:cubicBezTo>
                  <a:cubicBezTo>
                    <a:pt x="9880" y="10031"/>
                    <a:pt x="9910" y="9971"/>
                    <a:pt x="9971" y="9910"/>
                  </a:cubicBezTo>
                  <a:cubicBezTo>
                    <a:pt x="10001" y="9879"/>
                    <a:pt x="10001" y="9819"/>
                    <a:pt x="10031" y="9788"/>
                  </a:cubicBezTo>
                  <a:cubicBezTo>
                    <a:pt x="10042" y="9778"/>
                    <a:pt x="10048" y="9775"/>
                    <a:pt x="10055" y="9775"/>
                  </a:cubicBezTo>
                  <a:cubicBezTo>
                    <a:pt x="10069" y="9775"/>
                    <a:pt x="10082" y="9788"/>
                    <a:pt x="10123" y="9788"/>
                  </a:cubicBezTo>
                  <a:cubicBezTo>
                    <a:pt x="10153" y="9788"/>
                    <a:pt x="10183" y="9819"/>
                    <a:pt x="10214" y="9819"/>
                  </a:cubicBezTo>
                  <a:cubicBezTo>
                    <a:pt x="10305" y="9819"/>
                    <a:pt x="10305" y="9788"/>
                    <a:pt x="10305" y="9758"/>
                  </a:cubicBezTo>
                  <a:lnTo>
                    <a:pt x="10305" y="9667"/>
                  </a:lnTo>
                  <a:lnTo>
                    <a:pt x="10305" y="9576"/>
                  </a:lnTo>
                  <a:cubicBezTo>
                    <a:pt x="10305" y="9515"/>
                    <a:pt x="10335" y="9484"/>
                    <a:pt x="10366" y="9484"/>
                  </a:cubicBezTo>
                  <a:lnTo>
                    <a:pt x="10518" y="9484"/>
                  </a:lnTo>
                  <a:cubicBezTo>
                    <a:pt x="10579" y="9484"/>
                    <a:pt x="10609" y="9515"/>
                    <a:pt x="10609" y="9515"/>
                  </a:cubicBezTo>
                  <a:lnTo>
                    <a:pt x="10670" y="9606"/>
                  </a:lnTo>
                  <a:cubicBezTo>
                    <a:pt x="10731" y="9636"/>
                    <a:pt x="10791" y="9636"/>
                    <a:pt x="10822" y="9636"/>
                  </a:cubicBezTo>
                  <a:cubicBezTo>
                    <a:pt x="10883" y="9636"/>
                    <a:pt x="10913" y="9667"/>
                    <a:pt x="10943" y="9728"/>
                  </a:cubicBezTo>
                  <a:cubicBezTo>
                    <a:pt x="10974" y="9728"/>
                    <a:pt x="10974" y="9788"/>
                    <a:pt x="10974" y="9788"/>
                  </a:cubicBezTo>
                  <a:lnTo>
                    <a:pt x="10974" y="9879"/>
                  </a:lnTo>
                  <a:cubicBezTo>
                    <a:pt x="10974" y="9910"/>
                    <a:pt x="11035" y="9940"/>
                    <a:pt x="11035" y="9940"/>
                  </a:cubicBezTo>
                  <a:lnTo>
                    <a:pt x="11126" y="9971"/>
                  </a:lnTo>
                  <a:cubicBezTo>
                    <a:pt x="11126" y="9971"/>
                    <a:pt x="11187" y="10062"/>
                    <a:pt x="11187" y="10092"/>
                  </a:cubicBezTo>
                  <a:cubicBezTo>
                    <a:pt x="11187" y="10123"/>
                    <a:pt x="11217" y="10183"/>
                    <a:pt x="11278" y="10183"/>
                  </a:cubicBezTo>
                  <a:cubicBezTo>
                    <a:pt x="11339" y="10214"/>
                    <a:pt x="11339" y="10275"/>
                    <a:pt x="11369" y="10335"/>
                  </a:cubicBezTo>
                  <a:cubicBezTo>
                    <a:pt x="11369" y="10366"/>
                    <a:pt x="11399" y="10396"/>
                    <a:pt x="11430" y="10427"/>
                  </a:cubicBezTo>
                  <a:cubicBezTo>
                    <a:pt x="11430" y="10487"/>
                    <a:pt x="11521" y="10487"/>
                    <a:pt x="11521" y="10487"/>
                  </a:cubicBezTo>
                  <a:lnTo>
                    <a:pt x="11582" y="10487"/>
                  </a:lnTo>
                  <a:cubicBezTo>
                    <a:pt x="11642" y="10487"/>
                    <a:pt x="11642" y="10548"/>
                    <a:pt x="11673" y="10548"/>
                  </a:cubicBezTo>
                  <a:cubicBezTo>
                    <a:pt x="11673" y="10579"/>
                    <a:pt x="11794" y="10579"/>
                    <a:pt x="11825" y="10639"/>
                  </a:cubicBezTo>
                  <a:cubicBezTo>
                    <a:pt x="11855" y="10670"/>
                    <a:pt x="11855" y="10700"/>
                    <a:pt x="11855" y="10700"/>
                  </a:cubicBezTo>
                  <a:lnTo>
                    <a:pt x="12007" y="10852"/>
                  </a:lnTo>
                  <a:lnTo>
                    <a:pt x="12129" y="10974"/>
                  </a:lnTo>
                  <a:cubicBezTo>
                    <a:pt x="12159" y="11004"/>
                    <a:pt x="12159" y="11035"/>
                    <a:pt x="12250" y="11035"/>
                  </a:cubicBezTo>
                  <a:lnTo>
                    <a:pt x="12494" y="11035"/>
                  </a:lnTo>
                  <a:cubicBezTo>
                    <a:pt x="12554" y="11035"/>
                    <a:pt x="12554" y="11095"/>
                    <a:pt x="12554" y="11095"/>
                  </a:cubicBezTo>
                  <a:lnTo>
                    <a:pt x="12585" y="11126"/>
                  </a:lnTo>
                  <a:lnTo>
                    <a:pt x="12646" y="11187"/>
                  </a:lnTo>
                  <a:lnTo>
                    <a:pt x="12706" y="11247"/>
                  </a:lnTo>
                  <a:cubicBezTo>
                    <a:pt x="12706" y="11247"/>
                    <a:pt x="12737" y="11278"/>
                    <a:pt x="12767" y="11278"/>
                  </a:cubicBezTo>
                  <a:cubicBezTo>
                    <a:pt x="12797" y="11278"/>
                    <a:pt x="12797" y="11308"/>
                    <a:pt x="12797" y="11338"/>
                  </a:cubicBezTo>
                  <a:cubicBezTo>
                    <a:pt x="12797" y="11399"/>
                    <a:pt x="12858" y="11399"/>
                    <a:pt x="12889" y="11399"/>
                  </a:cubicBezTo>
                  <a:lnTo>
                    <a:pt x="12949" y="11399"/>
                  </a:lnTo>
                  <a:cubicBezTo>
                    <a:pt x="13010" y="11399"/>
                    <a:pt x="13010" y="11430"/>
                    <a:pt x="13041" y="11460"/>
                  </a:cubicBezTo>
                  <a:cubicBezTo>
                    <a:pt x="13101" y="11490"/>
                    <a:pt x="13071" y="11582"/>
                    <a:pt x="13071" y="11612"/>
                  </a:cubicBezTo>
                  <a:cubicBezTo>
                    <a:pt x="13101" y="11642"/>
                    <a:pt x="13162" y="11642"/>
                    <a:pt x="13193" y="11703"/>
                  </a:cubicBezTo>
                  <a:cubicBezTo>
                    <a:pt x="13223" y="11703"/>
                    <a:pt x="13223" y="11734"/>
                    <a:pt x="13314" y="11734"/>
                  </a:cubicBezTo>
                  <a:cubicBezTo>
                    <a:pt x="13375" y="11734"/>
                    <a:pt x="13375" y="11794"/>
                    <a:pt x="13375" y="11794"/>
                  </a:cubicBezTo>
                  <a:cubicBezTo>
                    <a:pt x="13375" y="11794"/>
                    <a:pt x="13405" y="11886"/>
                    <a:pt x="13405" y="11916"/>
                  </a:cubicBezTo>
                  <a:cubicBezTo>
                    <a:pt x="13405" y="11946"/>
                    <a:pt x="13497" y="12038"/>
                    <a:pt x="13527" y="12068"/>
                  </a:cubicBezTo>
                  <a:cubicBezTo>
                    <a:pt x="13557" y="12098"/>
                    <a:pt x="13557" y="12159"/>
                    <a:pt x="13557" y="12190"/>
                  </a:cubicBezTo>
                  <a:cubicBezTo>
                    <a:pt x="13557" y="12220"/>
                    <a:pt x="13618" y="12250"/>
                    <a:pt x="13649" y="12311"/>
                  </a:cubicBezTo>
                  <a:cubicBezTo>
                    <a:pt x="13679" y="12342"/>
                    <a:pt x="13618" y="12372"/>
                    <a:pt x="13618" y="12372"/>
                  </a:cubicBezTo>
                  <a:cubicBezTo>
                    <a:pt x="13618" y="12372"/>
                    <a:pt x="13557" y="12463"/>
                    <a:pt x="13618" y="12494"/>
                  </a:cubicBezTo>
                  <a:cubicBezTo>
                    <a:pt x="13618" y="12524"/>
                    <a:pt x="13618" y="12645"/>
                    <a:pt x="13557" y="12676"/>
                  </a:cubicBezTo>
                  <a:cubicBezTo>
                    <a:pt x="13527" y="12706"/>
                    <a:pt x="13557" y="12706"/>
                    <a:pt x="13557" y="12767"/>
                  </a:cubicBezTo>
                  <a:cubicBezTo>
                    <a:pt x="13557" y="12797"/>
                    <a:pt x="13618" y="12797"/>
                    <a:pt x="13679" y="12828"/>
                  </a:cubicBezTo>
                  <a:cubicBezTo>
                    <a:pt x="13709" y="12828"/>
                    <a:pt x="13709" y="12828"/>
                    <a:pt x="13770" y="12797"/>
                  </a:cubicBezTo>
                  <a:cubicBezTo>
                    <a:pt x="13801" y="12767"/>
                    <a:pt x="13801" y="12767"/>
                    <a:pt x="13801" y="12706"/>
                  </a:cubicBezTo>
                  <a:cubicBezTo>
                    <a:pt x="13801" y="12676"/>
                    <a:pt x="13801" y="12676"/>
                    <a:pt x="13831" y="12645"/>
                  </a:cubicBezTo>
                  <a:cubicBezTo>
                    <a:pt x="13831" y="12615"/>
                    <a:pt x="13861" y="12615"/>
                    <a:pt x="13861" y="12554"/>
                  </a:cubicBezTo>
                  <a:lnTo>
                    <a:pt x="13861" y="12494"/>
                  </a:lnTo>
                  <a:cubicBezTo>
                    <a:pt x="13861" y="12463"/>
                    <a:pt x="13861" y="12463"/>
                    <a:pt x="13831" y="12402"/>
                  </a:cubicBezTo>
                  <a:lnTo>
                    <a:pt x="13831" y="12342"/>
                  </a:lnTo>
                  <a:cubicBezTo>
                    <a:pt x="13831" y="12311"/>
                    <a:pt x="13861" y="12311"/>
                    <a:pt x="13861" y="12311"/>
                  </a:cubicBezTo>
                  <a:lnTo>
                    <a:pt x="13953" y="12220"/>
                  </a:lnTo>
                  <a:cubicBezTo>
                    <a:pt x="13983" y="12205"/>
                    <a:pt x="13983" y="12205"/>
                    <a:pt x="13975" y="12205"/>
                  </a:cubicBezTo>
                  <a:cubicBezTo>
                    <a:pt x="13968" y="12205"/>
                    <a:pt x="13953" y="12205"/>
                    <a:pt x="13953" y="12190"/>
                  </a:cubicBezTo>
                  <a:cubicBezTo>
                    <a:pt x="13953" y="12159"/>
                    <a:pt x="13953" y="12159"/>
                    <a:pt x="13922" y="12098"/>
                  </a:cubicBezTo>
                  <a:cubicBezTo>
                    <a:pt x="13922" y="12068"/>
                    <a:pt x="13861" y="12038"/>
                    <a:pt x="13831" y="12038"/>
                  </a:cubicBezTo>
                  <a:cubicBezTo>
                    <a:pt x="13801" y="12007"/>
                    <a:pt x="13831" y="11946"/>
                    <a:pt x="13801" y="11946"/>
                  </a:cubicBezTo>
                  <a:cubicBezTo>
                    <a:pt x="13770" y="11946"/>
                    <a:pt x="13709" y="11916"/>
                    <a:pt x="13679" y="11886"/>
                  </a:cubicBezTo>
                  <a:cubicBezTo>
                    <a:pt x="13649" y="11855"/>
                    <a:pt x="13649" y="11855"/>
                    <a:pt x="13679" y="11794"/>
                  </a:cubicBezTo>
                  <a:cubicBezTo>
                    <a:pt x="13679" y="11764"/>
                    <a:pt x="13679" y="11734"/>
                    <a:pt x="13649" y="11703"/>
                  </a:cubicBezTo>
                  <a:cubicBezTo>
                    <a:pt x="13618" y="11642"/>
                    <a:pt x="13649" y="11612"/>
                    <a:pt x="13649" y="11612"/>
                  </a:cubicBezTo>
                  <a:cubicBezTo>
                    <a:pt x="13649" y="11582"/>
                    <a:pt x="13679" y="11551"/>
                    <a:pt x="13709" y="11490"/>
                  </a:cubicBezTo>
                  <a:cubicBezTo>
                    <a:pt x="13716" y="11487"/>
                    <a:pt x="13722" y="11486"/>
                    <a:pt x="13727" y="11486"/>
                  </a:cubicBezTo>
                  <a:cubicBezTo>
                    <a:pt x="13770" y="11486"/>
                    <a:pt x="13770" y="11582"/>
                    <a:pt x="13770" y="11582"/>
                  </a:cubicBezTo>
                  <a:cubicBezTo>
                    <a:pt x="13801" y="11582"/>
                    <a:pt x="13801" y="11612"/>
                    <a:pt x="13831" y="11612"/>
                  </a:cubicBezTo>
                  <a:cubicBezTo>
                    <a:pt x="13861" y="11612"/>
                    <a:pt x="13922" y="11642"/>
                    <a:pt x="13922" y="11703"/>
                  </a:cubicBezTo>
                  <a:cubicBezTo>
                    <a:pt x="13922" y="11734"/>
                    <a:pt x="13983" y="11734"/>
                    <a:pt x="14013" y="11734"/>
                  </a:cubicBezTo>
                  <a:cubicBezTo>
                    <a:pt x="14074" y="11734"/>
                    <a:pt x="14074" y="11764"/>
                    <a:pt x="14105" y="11794"/>
                  </a:cubicBezTo>
                  <a:cubicBezTo>
                    <a:pt x="14105" y="11855"/>
                    <a:pt x="14105" y="11855"/>
                    <a:pt x="14135" y="11886"/>
                  </a:cubicBezTo>
                  <a:cubicBezTo>
                    <a:pt x="14144" y="11895"/>
                    <a:pt x="14155" y="11898"/>
                    <a:pt x="14168" y="11898"/>
                  </a:cubicBezTo>
                  <a:cubicBezTo>
                    <a:pt x="14198" y="11898"/>
                    <a:pt x="14235" y="11877"/>
                    <a:pt x="14256" y="11855"/>
                  </a:cubicBezTo>
                  <a:lnTo>
                    <a:pt x="14287" y="11794"/>
                  </a:lnTo>
                  <a:lnTo>
                    <a:pt x="14256" y="11703"/>
                  </a:lnTo>
                  <a:lnTo>
                    <a:pt x="14226" y="11612"/>
                  </a:lnTo>
                  <a:cubicBezTo>
                    <a:pt x="14165" y="11582"/>
                    <a:pt x="14165" y="11582"/>
                    <a:pt x="14135" y="11582"/>
                  </a:cubicBezTo>
                  <a:cubicBezTo>
                    <a:pt x="14105" y="11582"/>
                    <a:pt x="14074" y="11490"/>
                    <a:pt x="14013" y="11460"/>
                  </a:cubicBezTo>
                  <a:cubicBezTo>
                    <a:pt x="13983" y="11430"/>
                    <a:pt x="13922" y="11399"/>
                    <a:pt x="13861" y="11338"/>
                  </a:cubicBezTo>
                  <a:cubicBezTo>
                    <a:pt x="13831" y="11308"/>
                    <a:pt x="13831" y="11278"/>
                    <a:pt x="13801" y="11278"/>
                  </a:cubicBezTo>
                  <a:cubicBezTo>
                    <a:pt x="13770" y="11247"/>
                    <a:pt x="13709" y="11247"/>
                    <a:pt x="13649" y="11187"/>
                  </a:cubicBezTo>
                  <a:cubicBezTo>
                    <a:pt x="13618" y="11156"/>
                    <a:pt x="13527" y="11126"/>
                    <a:pt x="13466" y="11126"/>
                  </a:cubicBezTo>
                  <a:cubicBezTo>
                    <a:pt x="13375" y="11126"/>
                    <a:pt x="13375" y="11095"/>
                    <a:pt x="13314" y="11035"/>
                  </a:cubicBezTo>
                  <a:cubicBezTo>
                    <a:pt x="13223" y="11004"/>
                    <a:pt x="13253" y="10974"/>
                    <a:pt x="13253" y="10883"/>
                  </a:cubicBezTo>
                  <a:lnTo>
                    <a:pt x="13253" y="10791"/>
                  </a:lnTo>
                  <a:cubicBezTo>
                    <a:pt x="13253" y="10791"/>
                    <a:pt x="13223" y="10822"/>
                    <a:pt x="13193" y="10822"/>
                  </a:cubicBezTo>
                  <a:cubicBezTo>
                    <a:pt x="13162" y="10822"/>
                    <a:pt x="13101" y="10822"/>
                    <a:pt x="13041" y="10852"/>
                  </a:cubicBezTo>
                  <a:cubicBezTo>
                    <a:pt x="12949" y="10852"/>
                    <a:pt x="12949" y="10822"/>
                    <a:pt x="12889" y="10822"/>
                  </a:cubicBezTo>
                  <a:cubicBezTo>
                    <a:pt x="12797" y="10791"/>
                    <a:pt x="12797" y="10791"/>
                    <a:pt x="12737" y="10700"/>
                  </a:cubicBezTo>
                  <a:cubicBezTo>
                    <a:pt x="12646" y="10639"/>
                    <a:pt x="12585" y="10579"/>
                    <a:pt x="12554" y="10579"/>
                  </a:cubicBezTo>
                  <a:lnTo>
                    <a:pt x="12463" y="10518"/>
                  </a:lnTo>
                  <a:lnTo>
                    <a:pt x="12402" y="10366"/>
                  </a:lnTo>
                  <a:cubicBezTo>
                    <a:pt x="12342" y="10335"/>
                    <a:pt x="12342" y="10275"/>
                    <a:pt x="12342" y="10244"/>
                  </a:cubicBezTo>
                  <a:cubicBezTo>
                    <a:pt x="12342" y="10214"/>
                    <a:pt x="12281" y="10183"/>
                    <a:pt x="12281" y="10092"/>
                  </a:cubicBezTo>
                  <a:cubicBezTo>
                    <a:pt x="12250" y="10062"/>
                    <a:pt x="12190" y="10062"/>
                    <a:pt x="12159" y="10031"/>
                  </a:cubicBezTo>
                  <a:cubicBezTo>
                    <a:pt x="12129" y="9971"/>
                    <a:pt x="12129" y="9940"/>
                    <a:pt x="12038" y="9910"/>
                  </a:cubicBezTo>
                  <a:cubicBezTo>
                    <a:pt x="11977" y="9879"/>
                    <a:pt x="12007" y="9879"/>
                    <a:pt x="11977" y="9788"/>
                  </a:cubicBezTo>
                  <a:cubicBezTo>
                    <a:pt x="11946" y="9728"/>
                    <a:pt x="11886" y="9758"/>
                    <a:pt x="11855" y="9728"/>
                  </a:cubicBezTo>
                  <a:cubicBezTo>
                    <a:pt x="11825" y="9667"/>
                    <a:pt x="11825" y="9636"/>
                    <a:pt x="11734" y="9636"/>
                  </a:cubicBezTo>
                  <a:cubicBezTo>
                    <a:pt x="11673" y="9636"/>
                    <a:pt x="11703" y="9606"/>
                    <a:pt x="11642" y="9576"/>
                  </a:cubicBezTo>
                  <a:cubicBezTo>
                    <a:pt x="11551" y="9576"/>
                    <a:pt x="11582" y="9454"/>
                    <a:pt x="11582" y="9454"/>
                  </a:cubicBezTo>
                  <a:cubicBezTo>
                    <a:pt x="11582" y="9454"/>
                    <a:pt x="11551" y="9272"/>
                    <a:pt x="11551" y="9180"/>
                  </a:cubicBezTo>
                  <a:cubicBezTo>
                    <a:pt x="11551" y="9120"/>
                    <a:pt x="11551" y="9120"/>
                    <a:pt x="11521" y="9059"/>
                  </a:cubicBezTo>
                  <a:cubicBezTo>
                    <a:pt x="11490" y="9028"/>
                    <a:pt x="11430" y="8998"/>
                    <a:pt x="11369" y="8998"/>
                  </a:cubicBezTo>
                  <a:cubicBezTo>
                    <a:pt x="11339" y="8968"/>
                    <a:pt x="11399" y="8907"/>
                    <a:pt x="11399" y="8907"/>
                  </a:cubicBezTo>
                  <a:cubicBezTo>
                    <a:pt x="11399" y="8907"/>
                    <a:pt x="11429" y="8927"/>
                    <a:pt x="11466" y="8927"/>
                  </a:cubicBezTo>
                  <a:cubicBezTo>
                    <a:pt x="11494" y="8927"/>
                    <a:pt x="11525" y="8916"/>
                    <a:pt x="11551" y="8876"/>
                  </a:cubicBezTo>
                  <a:cubicBezTo>
                    <a:pt x="11642" y="8816"/>
                    <a:pt x="11582" y="8816"/>
                    <a:pt x="11582" y="8816"/>
                  </a:cubicBezTo>
                  <a:cubicBezTo>
                    <a:pt x="11582" y="8816"/>
                    <a:pt x="11703" y="8755"/>
                    <a:pt x="11825" y="8755"/>
                  </a:cubicBezTo>
                  <a:cubicBezTo>
                    <a:pt x="11825" y="8755"/>
                    <a:pt x="11794" y="8846"/>
                    <a:pt x="11825" y="8907"/>
                  </a:cubicBezTo>
                  <a:cubicBezTo>
                    <a:pt x="11837" y="8942"/>
                    <a:pt x="11839" y="8950"/>
                    <a:pt x="11840" y="8950"/>
                  </a:cubicBezTo>
                  <a:cubicBezTo>
                    <a:pt x="11840" y="8950"/>
                    <a:pt x="11839" y="8945"/>
                    <a:pt x="11841" y="8945"/>
                  </a:cubicBezTo>
                  <a:cubicBezTo>
                    <a:pt x="11843" y="8945"/>
                    <a:pt x="11846" y="8950"/>
                    <a:pt x="11855" y="8968"/>
                  </a:cubicBezTo>
                  <a:lnTo>
                    <a:pt x="11946" y="9028"/>
                  </a:lnTo>
                  <a:cubicBezTo>
                    <a:pt x="11977" y="9059"/>
                    <a:pt x="11977" y="9120"/>
                    <a:pt x="12007" y="9211"/>
                  </a:cubicBezTo>
                  <a:cubicBezTo>
                    <a:pt x="12007" y="9238"/>
                    <a:pt x="12026" y="9253"/>
                    <a:pt x="12049" y="9253"/>
                  </a:cubicBezTo>
                  <a:cubicBezTo>
                    <a:pt x="12077" y="9253"/>
                    <a:pt x="12112" y="9231"/>
                    <a:pt x="12129" y="9180"/>
                  </a:cubicBezTo>
                  <a:cubicBezTo>
                    <a:pt x="12144" y="9150"/>
                    <a:pt x="12144" y="9150"/>
                    <a:pt x="12136" y="9150"/>
                  </a:cubicBezTo>
                  <a:cubicBezTo>
                    <a:pt x="12129" y="9150"/>
                    <a:pt x="12114" y="9150"/>
                    <a:pt x="12098" y="9120"/>
                  </a:cubicBezTo>
                  <a:cubicBezTo>
                    <a:pt x="12038" y="9028"/>
                    <a:pt x="12098" y="8907"/>
                    <a:pt x="12098" y="8907"/>
                  </a:cubicBezTo>
                  <a:cubicBezTo>
                    <a:pt x="12103" y="8902"/>
                    <a:pt x="12107" y="8901"/>
                    <a:pt x="12111" y="8901"/>
                  </a:cubicBezTo>
                  <a:cubicBezTo>
                    <a:pt x="12137" y="8901"/>
                    <a:pt x="12159" y="8968"/>
                    <a:pt x="12159" y="8968"/>
                  </a:cubicBezTo>
                  <a:lnTo>
                    <a:pt x="12250" y="9120"/>
                  </a:lnTo>
                  <a:cubicBezTo>
                    <a:pt x="12281" y="9150"/>
                    <a:pt x="12281" y="9211"/>
                    <a:pt x="12311" y="9272"/>
                  </a:cubicBezTo>
                  <a:cubicBezTo>
                    <a:pt x="12342" y="9302"/>
                    <a:pt x="12342" y="9332"/>
                    <a:pt x="12433" y="9424"/>
                  </a:cubicBezTo>
                  <a:cubicBezTo>
                    <a:pt x="12494" y="9484"/>
                    <a:pt x="12494" y="9576"/>
                    <a:pt x="12494" y="9576"/>
                  </a:cubicBezTo>
                  <a:lnTo>
                    <a:pt x="12554" y="9667"/>
                  </a:lnTo>
                  <a:cubicBezTo>
                    <a:pt x="12554" y="9667"/>
                    <a:pt x="12585" y="9758"/>
                    <a:pt x="12706" y="9788"/>
                  </a:cubicBezTo>
                  <a:cubicBezTo>
                    <a:pt x="12797" y="9819"/>
                    <a:pt x="12767" y="9819"/>
                    <a:pt x="12858" y="9819"/>
                  </a:cubicBezTo>
                  <a:cubicBezTo>
                    <a:pt x="12889" y="9819"/>
                    <a:pt x="12949" y="9940"/>
                    <a:pt x="12949" y="9940"/>
                  </a:cubicBezTo>
                  <a:lnTo>
                    <a:pt x="13101" y="10031"/>
                  </a:lnTo>
                  <a:cubicBezTo>
                    <a:pt x="13193" y="10062"/>
                    <a:pt x="13223" y="10062"/>
                    <a:pt x="13314" y="10092"/>
                  </a:cubicBezTo>
                  <a:cubicBezTo>
                    <a:pt x="13375" y="10123"/>
                    <a:pt x="13314" y="10183"/>
                    <a:pt x="13314" y="10183"/>
                  </a:cubicBezTo>
                  <a:cubicBezTo>
                    <a:pt x="13314" y="10183"/>
                    <a:pt x="13345" y="10214"/>
                    <a:pt x="13405" y="10244"/>
                  </a:cubicBezTo>
                  <a:cubicBezTo>
                    <a:pt x="13497" y="10275"/>
                    <a:pt x="13497" y="10275"/>
                    <a:pt x="13497" y="10335"/>
                  </a:cubicBezTo>
                  <a:cubicBezTo>
                    <a:pt x="13527" y="10366"/>
                    <a:pt x="13679" y="10366"/>
                    <a:pt x="13679" y="10396"/>
                  </a:cubicBezTo>
                  <a:cubicBezTo>
                    <a:pt x="13679" y="10427"/>
                    <a:pt x="13770" y="10487"/>
                    <a:pt x="13861" y="10487"/>
                  </a:cubicBezTo>
                  <a:cubicBezTo>
                    <a:pt x="13983" y="10518"/>
                    <a:pt x="14105" y="10700"/>
                    <a:pt x="14165" y="10731"/>
                  </a:cubicBezTo>
                  <a:cubicBezTo>
                    <a:pt x="14226" y="10791"/>
                    <a:pt x="14226" y="10822"/>
                    <a:pt x="14226" y="10852"/>
                  </a:cubicBezTo>
                  <a:cubicBezTo>
                    <a:pt x="14226" y="10883"/>
                    <a:pt x="14226" y="10974"/>
                    <a:pt x="14256" y="11004"/>
                  </a:cubicBezTo>
                  <a:cubicBezTo>
                    <a:pt x="14287" y="11095"/>
                    <a:pt x="14256" y="11156"/>
                    <a:pt x="14256" y="11247"/>
                  </a:cubicBezTo>
                  <a:lnTo>
                    <a:pt x="14256" y="11399"/>
                  </a:lnTo>
                  <a:cubicBezTo>
                    <a:pt x="14256" y="11430"/>
                    <a:pt x="14317" y="11430"/>
                    <a:pt x="14317" y="11490"/>
                  </a:cubicBezTo>
                  <a:cubicBezTo>
                    <a:pt x="14317" y="11582"/>
                    <a:pt x="14317" y="11582"/>
                    <a:pt x="14378" y="11612"/>
                  </a:cubicBezTo>
                  <a:cubicBezTo>
                    <a:pt x="14378" y="11627"/>
                    <a:pt x="14386" y="11627"/>
                    <a:pt x="14401" y="11627"/>
                  </a:cubicBezTo>
                  <a:cubicBezTo>
                    <a:pt x="14416" y="11627"/>
                    <a:pt x="14439" y="11627"/>
                    <a:pt x="14469" y="11642"/>
                  </a:cubicBezTo>
                  <a:cubicBezTo>
                    <a:pt x="14560" y="11703"/>
                    <a:pt x="14530" y="11703"/>
                    <a:pt x="14530" y="11734"/>
                  </a:cubicBezTo>
                  <a:cubicBezTo>
                    <a:pt x="14560" y="11764"/>
                    <a:pt x="14530" y="11794"/>
                    <a:pt x="14591" y="11855"/>
                  </a:cubicBezTo>
                  <a:cubicBezTo>
                    <a:pt x="14682" y="11886"/>
                    <a:pt x="14682" y="11886"/>
                    <a:pt x="14712" y="11916"/>
                  </a:cubicBezTo>
                  <a:cubicBezTo>
                    <a:pt x="14743" y="11946"/>
                    <a:pt x="14712" y="12007"/>
                    <a:pt x="14712" y="12068"/>
                  </a:cubicBezTo>
                  <a:cubicBezTo>
                    <a:pt x="14712" y="12159"/>
                    <a:pt x="14834" y="12190"/>
                    <a:pt x="14895" y="12220"/>
                  </a:cubicBezTo>
                  <a:cubicBezTo>
                    <a:pt x="14986" y="12311"/>
                    <a:pt x="14864" y="12311"/>
                    <a:pt x="14864" y="12342"/>
                  </a:cubicBezTo>
                  <a:cubicBezTo>
                    <a:pt x="14864" y="12372"/>
                    <a:pt x="14986" y="12402"/>
                    <a:pt x="15016" y="12463"/>
                  </a:cubicBezTo>
                  <a:cubicBezTo>
                    <a:pt x="15047" y="12494"/>
                    <a:pt x="15138" y="12524"/>
                    <a:pt x="15199" y="12554"/>
                  </a:cubicBezTo>
                  <a:cubicBezTo>
                    <a:pt x="15290" y="12615"/>
                    <a:pt x="15168" y="12676"/>
                    <a:pt x="15168" y="12676"/>
                  </a:cubicBezTo>
                  <a:lnTo>
                    <a:pt x="15077" y="12767"/>
                  </a:lnTo>
                  <a:cubicBezTo>
                    <a:pt x="15047" y="12797"/>
                    <a:pt x="15138" y="12828"/>
                    <a:pt x="15168" y="12858"/>
                  </a:cubicBezTo>
                  <a:cubicBezTo>
                    <a:pt x="15229" y="12919"/>
                    <a:pt x="15168" y="12949"/>
                    <a:pt x="15168" y="12980"/>
                  </a:cubicBezTo>
                  <a:cubicBezTo>
                    <a:pt x="15168" y="13010"/>
                    <a:pt x="15229" y="13071"/>
                    <a:pt x="15290" y="13101"/>
                  </a:cubicBezTo>
                  <a:cubicBezTo>
                    <a:pt x="15320" y="13132"/>
                    <a:pt x="15320" y="13132"/>
                    <a:pt x="15351" y="13223"/>
                  </a:cubicBezTo>
                  <a:lnTo>
                    <a:pt x="15351" y="13375"/>
                  </a:lnTo>
                  <a:cubicBezTo>
                    <a:pt x="15351" y="13405"/>
                    <a:pt x="15381" y="13405"/>
                    <a:pt x="15503" y="13405"/>
                  </a:cubicBezTo>
                  <a:cubicBezTo>
                    <a:pt x="15594" y="13405"/>
                    <a:pt x="15594" y="13466"/>
                    <a:pt x="15594" y="13466"/>
                  </a:cubicBezTo>
                  <a:cubicBezTo>
                    <a:pt x="15594" y="13466"/>
                    <a:pt x="15594" y="13557"/>
                    <a:pt x="15655" y="13588"/>
                  </a:cubicBezTo>
                  <a:cubicBezTo>
                    <a:pt x="15673" y="13594"/>
                    <a:pt x="15685" y="13596"/>
                    <a:pt x="15694" y="13596"/>
                  </a:cubicBezTo>
                  <a:cubicBezTo>
                    <a:pt x="15729" y="13596"/>
                    <a:pt x="15709" y="13557"/>
                    <a:pt x="15807" y="13557"/>
                  </a:cubicBezTo>
                  <a:cubicBezTo>
                    <a:pt x="15898" y="13557"/>
                    <a:pt x="15837" y="13679"/>
                    <a:pt x="15898" y="13679"/>
                  </a:cubicBezTo>
                  <a:cubicBezTo>
                    <a:pt x="15928" y="13679"/>
                    <a:pt x="15959" y="13618"/>
                    <a:pt x="15928" y="13557"/>
                  </a:cubicBezTo>
                  <a:cubicBezTo>
                    <a:pt x="15928" y="13466"/>
                    <a:pt x="15959" y="13527"/>
                    <a:pt x="15928" y="13436"/>
                  </a:cubicBezTo>
                  <a:cubicBezTo>
                    <a:pt x="15898" y="13375"/>
                    <a:pt x="15837" y="13375"/>
                    <a:pt x="15837" y="13375"/>
                  </a:cubicBezTo>
                  <a:cubicBezTo>
                    <a:pt x="15837" y="13375"/>
                    <a:pt x="15807" y="13284"/>
                    <a:pt x="15807" y="13253"/>
                  </a:cubicBezTo>
                  <a:cubicBezTo>
                    <a:pt x="15776" y="13223"/>
                    <a:pt x="15746" y="13223"/>
                    <a:pt x="15746" y="13132"/>
                  </a:cubicBezTo>
                  <a:cubicBezTo>
                    <a:pt x="15746" y="13117"/>
                    <a:pt x="15750" y="13111"/>
                    <a:pt x="15756" y="13111"/>
                  </a:cubicBezTo>
                  <a:cubicBezTo>
                    <a:pt x="15774" y="13111"/>
                    <a:pt x="15814" y="13162"/>
                    <a:pt x="15837" y="13162"/>
                  </a:cubicBezTo>
                  <a:cubicBezTo>
                    <a:pt x="15898" y="13162"/>
                    <a:pt x="15928" y="13101"/>
                    <a:pt x="15928" y="13101"/>
                  </a:cubicBezTo>
                  <a:cubicBezTo>
                    <a:pt x="15928" y="13101"/>
                    <a:pt x="15898" y="13071"/>
                    <a:pt x="15776" y="12980"/>
                  </a:cubicBezTo>
                  <a:cubicBezTo>
                    <a:pt x="15746" y="12949"/>
                    <a:pt x="15746" y="12919"/>
                    <a:pt x="15685" y="12919"/>
                  </a:cubicBezTo>
                  <a:cubicBezTo>
                    <a:pt x="15655" y="12919"/>
                    <a:pt x="15624" y="12828"/>
                    <a:pt x="15594" y="12797"/>
                  </a:cubicBezTo>
                  <a:cubicBezTo>
                    <a:pt x="15564" y="12782"/>
                    <a:pt x="15541" y="12782"/>
                    <a:pt x="15522" y="12782"/>
                  </a:cubicBezTo>
                  <a:cubicBezTo>
                    <a:pt x="15503" y="12782"/>
                    <a:pt x="15488" y="12782"/>
                    <a:pt x="15472" y="12767"/>
                  </a:cubicBezTo>
                  <a:cubicBezTo>
                    <a:pt x="15442" y="12767"/>
                    <a:pt x="15381" y="12706"/>
                    <a:pt x="15351" y="12676"/>
                  </a:cubicBezTo>
                  <a:cubicBezTo>
                    <a:pt x="15320" y="12645"/>
                    <a:pt x="15351" y="12615"/>
                    <a:pt x="15381" y="12615"/>
                  </a:cubicBezTo>
                  <a:cubicBezTo>
                    <a:pt x="15442" y="12615"/>
                    <a:pt x="15503" y="12676"/>
                    <a:pt x="15503" y="12676"/>
                  </a:cubicBezTo>
                  <a:cubicBezTo>
                    <a:pt x="15503" y="12676"/>
                    <a:pt x="15624" y="12676"/>
                    <a:pt x="15624" y="12706"/>
                  </a:cubicBezTo>
                  <a:cubicBezTo>
                    <a:pt x="15624" y="12767"/>
                    <a:pt x="15685" y="12767"/>
                    <a:pt x="15746" y="12797"/>
                  </a:cubicBezTo>
                  <a:lnTo>
                    <a:pt x="15807" y="12858"/>
                  </a:lnTo>
                  <a:cubicBezTo>
                    <a:pt x="15807" y="12919"/>
                    <a:pt x="15898" y="12980"/>
                    <a:pt x="15928" y="12980"/>
                  </a:cubicBezTo>
                  <a:cubicBezTo>
                    <a:pt x="15959" y="12980"/>
                    <a:pt x="15928" y="12919"/>
                    <a:pt x="15928" y="12828"/>
                  </a:cubicBezTo>
                  <a:cubicBezTo>
                    <a:pt x="15917" y="12805"/>
                    <a:pt x="15914" y="12800"/>
                    <a:pt x="15916" y="12800"/>
                  </a:cubicBezTo>
                  <a:lnTo>
                    <a:pt x="15916" y="12800"/>
                  </a:lnTo>
                  <a:cubicBezTo>
                    <a:pt x="15919" y="12800"/>
                    <a:pt x="15928" y="12807"/>
                    <a:pt x="15939" y="12807"/>
                  </a:cubicBezTo>
                  <a:cubicBezTo>
                    <a:pt x="15945" y="12807"/>
                    <a:pt x="15952" y="12804"/>
                    <a:pt x="15959" y="12797"/>
                  </a:cubicBezTo>
                  <a:cubicBezTo>
                    <a:pt x="15989" y="12767"/>
                    <a:pt x="15989" y="12706"/>
                    <a:pt x="15989" y="12706"/>
                  </a:cubicBezTo>
                  <a:cubicBezTo>
                    <a:pt x="15959" y="12676"/>
                    <a:pt x="15928" y="12676"/>
                    <a:pt x="15928" y="12645"/>
                  </a:cubicBezTo>
                  <a:cubicBezTo>
                    <a:pt x="15928" y="12615"/>
                    <a:pt x="15959" y="12554"/>
                    <a:pt x="15898" y="12524"/>
                  </a:cubicBezTo>
                  <a:cubicBezTo>
                    <a:pt x="15807" y="12494"/>
                    <a:pt x="15837" y="12494"/>
                    <a:pt x="15807" y="12494"/>
                  </a:cubicBezTo>
                  <a:cubicBezTo>
                    <a:pt x="15776" y="12494"/>
                    <a:pt x="15776" y="12463"/>
                    <a:pt x="15685" y="12402"/>
                  </a:cubicBezTo>
                  <a:cubicBezTo>
                    <a:pt x="15655" y="12372"/>
                    <a:pt x="15655" y="12342"/>
                    <a:pt x="15594" y="12311"/>
                  </a:cubicBezTo>
                  <a:cubicBezTo>
                    <a:pt x="15575" y="12298"/>
                    <a:pt x="15557" y="12294"/>
                    <a:pt x="15540" y="12294"/>
                  </a:cubicBezTo>
                  <a:cubicBezTo>
                    <a:pt x="15496" y="12294"/>
                    <a:pt x="15464" y="12329"/>
                    <a:pt x="15450" y="12329"/>
                  </a:cubicBezTo>
                  <a:cubicBezTo>
                    <a:pt x="15445" y="12329"/>
                    <a:pt x="15442" y="12324"/>
                    <a:pt x="15442" y="12311"/>
                  </a:cubicBezTo>
                  <a:cubicBezTo>
                    <a:pt x="15442" y="12311"/>
                    <a:pt x="15442" y="12250"/>
                    <a:pt x="15503" y="12190"/>
                  </a:cubicBezTo>
                  <a:cubicBezTo>
                    <a:pt x="15533" y="12098"/>
                    <a:pt x="15503" y="12098"/>
                    <a:pt x="15503" y="12068"/>
                  </a:cubicBezTo>
                  <a:cubicBezTo>
                    <a:pt x="15472" y="12038"/>
                    <a:pt x="15442" y="12038"/>
                    <a:pt x="15381" y="12007"/>
                  </a:cubicBezTo>
                  <a:cubicBezTo>
                    <a:pt x="15351" y="11946"/>
                    <a:pt x="15351" y="11916"/>
                    <a:pt x="15320" y="11886"/>
                  </a:cubicBezTo>
                  <a:lnTo>
                    <a:pt x="15229" y="11794"/>
                  </a:lnTo>
                  <a:cubicBezTo>
                    <a:pt x="15168" y="11764"/>
                    <a:pt x="15199" y="11734"/>
                    <a:pt x="15199" y="11703"/>
                  </a:cubicBezTo>
                  <a:cubicBezTo>
                    <a:pt x="15199" y="11642"/>
                    <a:pt x="15199" y="11612"/>
                    <a:pt x="15290" y="11612"/>
                  </a:cubicBezTo>
                  <a:cubicBezTo>
                    <a:pt x="15320" y="11612"/>
                    <a:pt x="15320" y="11703"/>
                    <a:pt x="15351" y="11703"/>
                  </a:cubicBezTo>
                  <a:cubicBezTo>
                    <a:pt x="15381" y="11734"/>
                    <a:pt x="15381" y="11734"/>
                    <a:pt x="15442" y="11794"/>
                  </a:cubicBezTo>
                  <a:cubicBezTo>
                    <a:pt x="15452" y="11815"/>
                    <a:pt x="15462" y="11821"/>
                    <a:pt x="15472" y="11821"/>
                  </a:cubicBezTo>
                  <a:cubicBezTo>
                    <a:pt x="15493" y="11821"/>
                    <a:pt x="15513" y="11794"/>
                    <a:pt x="15533" y="11794"/>
                  </a:cubicBezTo>
                  <a:cubicBezTo>
                    <a:pt x="15594" y="11794"/>
                    <a:pt x="15624" y="11794"/>
                    <a:pt x="15655" y="11734"/>
                  </a:cubicBezTo>
                  <a:cubicBezTo>
                    <a:pt x="15685" y="11642"/>
                    <a:pt x="15655" y="11703"/>
                    <a:pt x="15655" y="11642"/>
                  </a:cubicBezTo>
                  <a:cubicBezTo>
                    <a:pt x="15655" y="11612"/>
                    <a:pt x="15594" y="11582"/>
                    <a:pt x="15594" y="11582"/>
                  </a:cubicBezTo>
                  <a:lnTo>
                    <a:pt x="15503" y="11490"/>
                  </a:lnTo>
                  <a:lnTo>
                    <a:pt x="15533" y="11430"/>
                  </a:lnTo>
                  <a:lnTo>
                    <a:pt x="15685" y="11399"/>
                  </a:lnTo>
                  <a:lnTo>
                    <a:pt x="15685" y="11308"/>
                  </a:lnTo>
                  <a:cubicBezTo>
                    <a:pt x="15685" y="11308"/>
                    <a:pt x="15743" y="11269"/>
                    <a:pt x="15798" y="11269"/>
                  </a:cubicBezTo>
                  <a:cubicBezTo>
                    <a:pt x="15812" y="11269"/>
                    <a:pt x="15825" y="11272"/>
                    <a:pt x="15837" y="11278"/>
                  </a:cubicBezTo>
                  <a:cubicBezTo>
                    <a:pt x="15837" y="11278"/>
                    <a:pt x="15898" y="11338"/>
                    <a:pt x="15928" y="11338"/>
                  </a:cubicBezTo>
                  <a:lnTo>
                    <a:pt x="15989" y="11430"/>
                  </a:lnTo>
                  <a:lnTo>
                    <a:pt x="16080" y="11460"/>
                  </a:lnTo>
                  <a:lnTo>
                    <a:pt x="16202" y="11551"/>
                  </a:lnTo>
                  <a:cubicBezTo>
                    <a:pt x="16202" y="11551"/>
                    <a:pt x="16161" y="11524"/>
                    <a:pt x="16125" y="11524"/>
                  </a:cubicBezTo>
                  <a:cubicBezTo>
                    <a:pt x="16107" y="11524"/>
                    <a:pt x="16090" y="11531"/>
                    <a:pt x="16080" y="11551"/>
                  </a:cubicBezTo>
                  <a:cubicBezTo>
                    <a:pt x="16050" y="11551"/>
                    <a:pt x="16080" y="11612"/>
                    <a:pt x="16080" y="11612"/>
                  </a:cubicBezTo>
                  <a:cubicBezTo>
                    <a:pt x="16080" y="11612"/>
                    <a:pt x="16111" y="11703"/>
                    <a:pt x="16111" y="11734"/>
                  </a:cubicBezTo>
                  <a:cubicBezTo>
                    <a:pt x="16141" y="11764"/>
                    <a:pt x="16141" y="11794"/>
                    <a:pt x="16141" y="11855"/>
                  </a:cubicBezTo>
                  <a:lnTo>
                    <a:pt x="16141" y="12007"/>
                  </a:lnTo>
                  <a:cubicBezTo>
                    <a:pt x="16141" y="12038"/>
                    <a:pt x="16141" y="12068"/>
                    <a:pt x="16202" y="12098"/>
                  </a:cubicBezTo>
                  <a:cubicBezTo>
                    <a:pt x="16202" y="12111"/>
                    <a:pt x="16205" y="12115"/>
                    <a:pt x="16211" y="12115"/>
                  </a:cubicBezTo>
                  <a:cubicBezTo>
                    <a:pt x="16235" y="12115"/>
                    <a:pt x="16293" y="12038"/>
                    <a:pt x="16293" y="12038"/>
                  </a:cubicBezTo>
                  <a:cubicBezTo>
                    <a:pt x="16293" y="12038"/>
                    <a:pt x="16354" y="12098"/>
                    <a:pt x="16354" y="12159"/>
                  </a:cubicBezTo>
                  <a:cubicBezTo>
                    <a:pt x="16354" y="12190"/>
                    <a:pt x="16384" y="12220"/>
                    <a:pt x="16384" y="12250"/>
                  </a:cubicBezTo>
                  <a:cubicBezTo>
                    <a:pt x="16384" y="12342"/>
                    <a:pt x="16415" y="12342"/>
                    <a:pt x="16415" y="12402"/>
                  </a:cubicBezTo>
                  <a:cubicBezTo>
                    <a:pt x="16415" y="12463"/>
                    <a:pt x="16506" y="12463"/>
                    <a:pt x="16506" y="12494"/>
                  </a:cubicBezTo>
                  <a:cubicBezTo>
                    <a:pt x="16506" y="12524"/>
                    <a:pt x="16445" y="12554"/>
                    <a:pt x="16415" y="12676"/>
                  </a:cubicBezTo>
                  <a:cubicBezTo>
                    <a:pt x="16384" y="12706"/>
                    <a:pt x="16384" y="12767"/>
                    <a:pt x="16384" y="12767"/>
                  </a:cubicBezTo>
                  <a:lnTo>
                    <a:pt x="16415" y="12797"/>
                  </a:lnTo>
                  <a:cubicBezTo>
                    <a:pt x="16445" y="12828"/>
                    <a:pt x="16536" y="12858"/>
                    <a:pt x="16536" y="12858"/>
                  </a:cubicBezTo>
                  <a:lnTo>
                    <a:pt x="16597" y="12919"/>
                  </a:lnTo>
                  <a:cubicBezTo>
                    <a:pt x="16597" y="12919"/>
                    <a:pt x="16658" y="12980"/>
                    <a:pt x="16688" y="12980"/>
                  </a:cubicBezTo>
                  <a:cubicBezTo>
                    <a:pt x="16719" y="13010"/>
                    <a:pt x="16688" y="13071"/>
                    <a:pt x="16688" y="13132"/>
                  </a:cubicBezTo>
                  <a:lnTo>
                    <a:pt x="16688" y="13223"/>
                  </a:lnTo>
                  <a:lnTo>
                    <a:pt x="16749" y="13314"/>
                  </a:lnTo>
                  <a:cubicBezTo>
                    <a:pt x="16749" y="13314"/>
                    <a:pt x="16749" y="13405"/>
                    <a:pt x="16810" y="13466"/>
                  </a:cubicBezTo>
                  <a:cubicBezTo>
                    <a:pt x="16840" y="13557"/>
                    <a:pt x="16810" y="13557"/>
                    <a:pt x="16810" y="13588"/>
                  </a:cubicBezTo>
                  <a:cubicBezTo>
                    <a:pt x="16820" y="13618"/>
                    <a:pt x="16823" y="13628"/>
                    <a:pt x="16825" y="13628"/>
                  </a:cubicBezTo>
                  <a:cubicBezTo>
                    <a:pt x="16830" y="13628"/>
                    <a:pt x="16830" y="13588"/>
                    <a:pt x="16871" y="13588"/>
                  </a:cubicBezTo>
                  <a:cubicBezTo>
                    <a:pt x="16962" y="13588"/>
                    <a:pt x="16901" y="13466"/>
                    <a:pt x="16962" y="13436"/>
                  </a:cubicBezTo>
                  <a:cubicBezTo>
                    <a:pt x="16965" y="13432"/>
                    <a:pt x="16968" y="13431"/>
                    <a:pt x="16971" y="13431"/>
                  </a:cubicBezTo>
                  <a:cubicBezTo>
                    <a:pt x="16992" y="13431"/>
                    <a:pt x="16992" y="13530"/>
                    <a:pt x="16992" y="13557"/>
                  </a:cubicBezTo>
                  <a:cubicBezTo>
                    <a:pt x="17022" y="13588"/>
                    <a:pt x="17053" y="13618"/>
                    <a:pt x="17114" y="13709"/>
                  </a:cubicBezTo>
                  <a:lnTo>
                    <a:pt x="17205" y="13831"/>
                  </a:lnTo>
                  <a:cubicBezTo>
                    <a:pt x="17205" y="13831"/>
                    <a:pt x="17296" y="13831"/>
                    <a:pt x="17357" y="13861"/>
                  </a:cubicBezTo>
                  <a:cubicBezTo>
                    <a:pt x="17448" y="13861"/>
                    <a:pt x="17418" y="13892"/>
                    <a:pt x="17448" y="13892"/>
                  </a:cubicBezTo>
                  <a:cubicBezTo>
                    <a:pt x="17478" y="13892"/>
                    <a:pt x="17478" y="13861"/>
                    <a:pt x="17478" y="13831"/>
                  </a:cubicBezTo>
                  <a:cubicBezTo>
                    <a:pt x="17478" y="13770"/>
                    <a:pt x="17448" y="13740"/>
                    <a:pt x="17448" y="13679"/>
                  </a:cubicBezTo>
                  <a:cubicBezTo>
                    <a:pt x="17418" y="13588"/>
                    <a:pt x="17478" y="13466"/>
                    <a:pt x="17478" y="13466"/>
                  </a:cubicBezTo>
                  <a:cubicBezTo>
                    <a:pt x="17478" y="13466"/>
                    <a:pt x="17509" y="13466"/>
                    <a:pt x="17570" y="13527"/>
                  </a:cubicBezTo>
                  <a:lnTo>
                    <a:pt x="17630" y="13588"/>
                  </a:lnTo>
                  <a:cubicBezTo>
                    <a:pt x="17630" y="13588"/>
                    <a:pt x="17661" y="13618"/>
                    <a:pt x="17722" y="13709"/>
                  </a:cubicBezTo>
                  <a:cubicBezTo>
                    <a:pt x="17752" y="13740"/>
                    <a:pt x="17782" y="13770"/>
                    <a:pt x="17813" y="13861"/>
                  </a:cubicBezTo>
                  <a:cubicBezTo>
                    <a:pt x="17874" y="13922"/>
                    <a:pt x="17874" y="13922"/>
                    <a:pt x="17904" y="13983"/>
                  </a:cubicBezTo>
                  <a:cubicBezTo>
                    <a:pt x="17908" y="13987"/>
                    <a:pt x="17912" y="13989"/>
                    <a:pt x="17915" y="13989"/>
                  </a:cubicBezTo>
                  <a:cubicBezTo>
                    <a:pt x="17936" y="13989"/>
                    <a:pt x="17947" y="13922"/>
                    <a:pt x="18026" y="13922"/>
                  </a:cubicBezTo>
                  <a:cubicBezTo>
                    <a:pt x="18056" y="13922"/>
                    <a:pt x="18086" y="13892"/>
                    <a:pt x="18086" y="13831"/>
                  </a:cubicBezTo>
                  <a:cubicBezTo>
                    <a:pt x="18086" y="13740"/>
                    <a:pt x="18117" y="13740"/>
                    <a:pt x="18117" y="13709"/>
                  </a:cubicBezTo>
                  <a:lnTo>
                    <a:pt x="18117" y="13588"/>
                  </a:lnTo>
                  <a:cubicBezTo>
                    <a:pt x="18117" y="13588"/>
                    <a:pt x="18144" y="13574"/>
                    <a:pt x="18189" y="13574"/>
                  </a:cubicBezTo>
                  <a:cubicBezTo>
                    <a:pt x="18211" y="13574"/>
                    <a:pt x="18238" y="13578"/>
                    <a:pt x="18269" y="13588"/>
                  </a:cubicBezTo>
                  <a:cubicBezTo>
                    <a:pt x="18330" y="13588"/>
                    <a:pt x="18421" y="13618"/>
                    <a:pt x="18421" y="13618"/>
                  </a:cubicBezTo>
                  <a:lnTo>
                    <a:pt x="18481" y="13588"/>
                  </a:lnTo>
                  <a:cubicBezTo>
                    <a:pt x="18512" y="13557"/>
                    <a:pt x="18512" y="13466"/>
                    <a:pt x="18512" y="13466"/>
                  </a:cubicBezTo>
                  <a:lnTo>
                    <a:pt x="18542" y="13618"/>
                  </a:lnTo>
                  <a:cubicBezTo>
                    <a:pt x="18542" y="13618"/>
                    <a:pt x="18512" y="13770"/>
                    <a:pt x="18512" y="13831"/>
                  </a:cubicBezTo>
                  <a:lnTo>
                    <a:pt x="18512" y="14044"/>
                  </a:lnTo>
                  <a:cubicBezTo>
                    <a:pt x="18512" y="14135"/>
                    <a:pt x="18542" y="14135"/>
                    <a:pt x="18573" y="14165"/>
                  </a:cubicBezTo>
                  <a:cubicBezTo>
                    <a:pt x="18633" y="14196"/>
                    <a:pt x="18573" y="14287"/>
                    <a:pt x="18573" y="14348"/>
                  </a:cubicBezTo>
                  <a:cubicBezTo>
                    <a:pt x="18573" y="14439"/>
                    <a:pt x="18633" y="14469"/>
                    <a:pt x="18664" y="14530"/>
                  </a:cubicBezTo>
                  <a:cubicBezTo>
                    <a:pt x="18694" y="14621"/>
                    <a:pt x="18664" y="14743"/>
                    <a:pt x="18664" y="14834"/>
                  </a:cubicBezTo>
                  <a:lnTo>
                    <a:pt x="18664" y="15199"/>
                  </a:lnTo>
                  <a:lnTo>
                    <a:pt x="18664" y="15837"/>
                  </a:lnTo>
                  <a:lnTo>
                    <a:pt x="18664" y="15989"/>
                  </a:lnTo>
                  <a:cubicBezTo>
                    <a:pt x="18664" y="15989"/>
                    <a:pt x="18633" y="16111"/>
                    <a:pt x="18633" y="16141"/>
                  </a:cubicBezTo>
                  <a:cubicBezTo>
                    <a:pt x="18633" y="16171"/>
                    <a:pt x="18573" y="16202"/>
                    <a:pt x="18573" y="16263"/>
                  </a:cubicBezTo>
                  <a:cubicBezTo>
                    <a:pt x="18542" y="16293"/>
                    <a:pt x="18542" y="16323"/>
                    <a:pt x="18481" y="16354"/>
                  </a:cubicBezTo>
                  <a:cubicBezTo>
                    <a:pt x="18421" y="16415"/>
                    <a:pt x="18360" y="16445"/>
                    <a:pt x="18360" y="16445"/>
                  </a:cubicBezTo>
                  <a:lnTo>
                    <a:pt x="18208" y="16415"/>
                  </a:lnTo>
                  <a:cubicBezTo>
                    <a:pt x="18178" y="16415"/>
                    <a:pt x="18208" y="16293"/>
                    <a:pt x="18238" y="16263"/>
                  </a:cubicBezTo>
                  <a:cubicBezTo>
                    <a:pt x="18269" y="16202"/>
                    <a:pt x="18208" y="16202"/>
                    <a:pt x="18208" y="16202"/>
                  </a:cubicBezTo>
                  <a:cubicBezTo>
                    <a:pt x="18208" y="16202"/>
                    <a:pt x="18140" y="16188"/>
                    <a:pt x="18086" y="16188"/>
                  </a:cubicBezTo>
                  <a:cubicBezTo>
                    <a:pt x="18059" y="16188"/>
                    <a:pt x="18036" y="16192"/>
                    <a:pt x="18026" y="16202"/>
                  </a:cubicBezTo>
                  <a:cubicBezTo>
                    <a:pt x="17995" y="16232"/>
                    <a:pt x="17972" y="16232"/>
                    <a:pt x="17953" y="16232"/>
                  </a:cubicBezTo>
                  <a:cubicBezTo>
                    <a:pt x="17934" y="16232"/>
                    <a:pt x="17919" y="16232"/>
                    <a:pt x="17904" y="16263"/>
                  </a:cubicBezTo>
                  <a:cubicBezTo>
                    <a:pt x="17874" y="16293"/>
                    <a:pt x="17813" y="16354"/>
                    <a:pt x="17813" y="16415"/>
                  </a:cubicBezTo>
                  <a:cubicBezTo>
                    <a:pt x="17813" y="16445"/>
                    <a:pt x="17722" y="16506"/>
                    <a:pt x="17722" y="16567"/>
                  </a:cubicBezTo>
                  <a:cubicBezTo>
                    <a:pt x="17661" y="16627"/>
                    <a:pt x="17661" y="16597"/>
                    <a:pt x="17630" y="16627"/>
                  </a:cubicBezTo>
                  <a:cubicBezTo>
                    <a:pt x="17626" y="16632"/>
                    <a:pt x="17620" y="16634"/>
                    <a:pt x="17614" y="16634"/>
                  </a:cubicBezTo>
                  <a:cubicBezTo>
                    <a:pt x="17576" y="16634"/>
                    <a:pt x="17509" y="16567"/>
                    <a:pt x="17509" y="16567"/>
                  </a:cubicBezTo>
                  <a:lnTo>
                    <a:pt x="17448" y="16475"/>
                  </a:lnTo>
                  <a:lnTo>
                    <a:pt x="17296" y="16415"/>
                  </a:lnTo>
                  <a:cubicBezTo>
                    <a:pt x="17296" y="16415"/>
                    <a:pt x="17205" y="16323"/>
                    <a:pt x="17205" y="16293"/>
                  </a:cubicBezTo>
                  <a:cubicBezTo>
                    <a:pt x="17205" y="16263"/>
                    <a:pt x="17022" y="16171"/>
                    <a:pt x="17022" y="16171"/>
                  </a:cubicBezTo>
                  <a:lnTo>
                    <a:pt x="16901" y="16141"/>
                  </a:lnTo>
                  <a:cubicBezTo>
                    <a:pt x="16901" y="16141"/>
                    <a:pt x="16749" y="16141"/>
                    <a:pt x="16749" y="16171"/>
                  </a:cubicBezTo>
                  <a:cubicBezTo>
                    <a:pt x="16749" y="16176"/>
                    <a:pt x="16746" y="16178"/>
                    <a:pt x="16741" y="16178"/>
                  </a:cubicBezTo>
                  <a:cubicBezTo>
                    <a:pt x="16709" y="16178"/>
                    <a:pt x="16597" y="16111"/>
                    <a:pt x="16597" y="16111"/>
                  </a:cubicBezTo>
                  <a:lnTo>
                    <a:pt x="16597" y="16019"/>
                  </a:lnTo>
                  <a:cubicBezTo>
                    <a:pt x="16597" y="16019"/>
                    <a:pt x="16597" y="15959"/>
                    <a:pt x="16567" y="15959"/>
                  </a:cubicBezTo>
                  <a:cubicBezTo>
                    <a:pt x="16556" y="15938"/>
                    <a:pt x="16546" y="15932"/>
                    <a:pt x="16535" y="15932"/>
                  </a:cubicBezTo>
                  <a:cubicBezTo>
                    <a:pt x="16513" y="15932"/>
                    <a:pt x="16486" y="15959"/>
                    <a:pt x="16445" y="15959"/>
                  </a:cubicBezTo>
                  <a:cubicBezTo>
                    <a:pt x="16419" y="15959"/>
                    <a:pt x="16415" y="15892"/>
                    <a:pt x="16376" y="15892"/>
                  </a:cubicBezTo>
                  <a:cubicBezTo>
                    <a:pt x="16370" y="15892"/>
                    <a:pt x="16362" y="15893"/>
                    <a:pt x="16354" y="15898"/>
                  </a:cubicBezTo>
                  <a:cubicBezTo>
                    <a:pt x="16263" y="15898"/>
                    <a:pt x="16263" y="15867"/>
                    <a:pt x="16202" y="15867"/>
                  </a:cubicBezTo>
                  <a:cubicBezTo>
                    <a:pt x="16111" y="15867"/>
                    <a:pt x="16080" y="15837"/>
                    <a:pt x="16050" y="15807"/>
                  </a:cubicBezTo>
                  <a:cubicBezTo>
                    <a:pt x="15989" y="15807"/>
                    <a:pt x="15989" y="15685"/>
                    <a:pt x="15989" y="15655"/>
                  </a:cubicBezTo>
                  <a:cubicBezTo>
                    <a:pt x="15989" y="15594"/>
                    <a:pt x="15959" y="15563"/>
                    <a:pt x="15898" y="15563"/>
                  </a:cubicBezTo>
                  <a:cubicBezTo>
                    <a:pt x="15837" y="15563"/>
                    <a:pt x="15807" y="15563"/>
                    <a:pt x="15746" y="15533"/>
                  </a:cubicBezTo>
                  <a:cubicBezTo>
                    <a:pt x="15685" y="15503"/>
                    <a:pt x="15655" y="15442"/>
                    <a:pt x="15624" y="15442"/>
                  </a:cubicBezTo>
                  <a:cubicBezTo>
                    <a:pt x="15533" y="15503"/>
                    <a:pt x="15442" y="15503"/>
                    <a:pt x="15381" y="15533"/>
                  </a:cubicBezTo>
                  <a:cubicBezTo>
                    <a:pt x="15351" y="15533"/>
                    <a:pt x="15351" y="15533"/>
                    <a:pt x="15320" y="15563"/>
                  </a:cubicBezTo>
                  <a:cubicBezTo>
                    <a:pt x="15290" y="15594"/>
                    <a:pt x="15229" y="15594"/>
                    <a:pt x="15199" y="15655"/>
                  </a:cubicBezTo>
                  <a:cubicBezTo>
                    <a:pt x="15168" y="15685"/>
                    <a:pt x="15138" y="15685"/>
                    <a:pt x="15077" y="15715"/>
                  </a:cubicBezTo>
                  <a:cubicBezTo>
                    <a:pt x="15047" y="15746"/>
                    <a:pt x="15047" y="15837"/>
                    <a:pt x="15047" y="15837"/>
                  </a:cubicBezTo>
                  <a:cubicBezTo>
                    <a:pt x="15047" y="15837"/>
                    <a:pt x="15047" y="15898"/>
                    <a:pt x="15077" y="15959"/>
                  </a:cubicBezTo>
                  <a:cubicBezTo>
                    <a:pt x="15077" y="15989"/>
                    <a:pt x="15047" y="16050"/>
                    <a:pt x="15077" y="16111"/>
                  </a:cubicBezTo>
                  <a:cubicBezTo>
                    <a:pt x="15077" y="16141"/>
                    <a:pt x="15138" y="16141"/>
                    <a:pt x="15138" y="16202"/>
                  </a:cubicBezTo>
                  <a:cubicBezTo>
                    <a:pt x="15138" y="16263"/>
                    <a:pt x="15168" y="16293"/>
                    <a:pt x="15168" y="16323"/>
                  </a:cubicBezTo>
                  <a:cubicBezTo>
                    <a:pt x="15199" y="16415"/>
                    <a:pt x="15168" y="16415"/>
                    <a:pt x="15199" y="16445"/>
                  </a:cubicBezTo>
                  <a:lnTo>
                    <a:pt x="15199" y="16597"/>
                  </a:lnTo>
                  <a:cubicBezTo>
                    <a:pt x="15199" y="16627"/>
                    <a:pt x="15199" y="16627"/>
                    <a:pt x="15168" y="16658"/>
                  </a:cubicBezTo>
                  <a:cubicBezTo>
                    <a:pt x="15138" y="16719"/>
                    <a:pt x="15138" y="16749"/>
                    <a:pt x="15077" y="16779"/>
                  </a:cubicBezTo>
                  <a:cubicBezTo>
                    <a:pt x="15047" y="16810"/>
                    <a:pt x="15047" y="16810"/>
                    <a:pt x="14925" y="16870"/>
                  </a:cubicBezTo>
                  <a:cubicBezTo>
                    <a:pt x="14905" y="16881"/>
                    <a:pt x="14898" y="16884"/>
                    <a:pt x="14897" y="16884"/>
                  </a:cubicBezTo>
                  <a:cubicBezTo>
                    <a:pt x="14895" y="16884"/>
                    <a:pt x="14915" y="16870"/>
                    <a:pt x="14895" y="16870"/>
                  </a:cubicBezTo>
                  <a:cubicBezTo>
                    <a:pt x="14864" y="16870"/>
                    <a:pt x="14834" y="16810"/>
                    <a:pt x="14773" y="16810"/>
                  </a:cubicBezTo>
                  <a:cubicBezTo>
                    <a:pt x="14743" y="16810"/>
                    <a:pt x="14712" y="16749"/>
                    <a:pt x="14712" y="16749"/>
                  </a:cubicBezTo>
                  <a:cubicBezTo>
                    <a:pt x="14712" y="16749"/>
                    <a:pt x="14621" y="16719"/>
                    <a:pt x="14621" y="16658"/>
                  </a:cubicBezTo>
                  <a:cubicBezTo>
                    <a:pt x="14621" y="16627"/>
                    <a:pt x="14560" y="16597"/>
                    <a:pt x="14469" y="16597"/>
                  </a:cubicBezTo>
                  <a:lnTo>
                    <a:pt x="14408" y="16506"/>
                  </a:lnTo>
                  <a:lnTo>
                    <a:pt x="14317" y="16475"/>
                  </a:lnTo>
                  <a:cubicBezTo>
                    <a:pt x="14287" y="16475"/>
                    <a:pt x="14287" y="16445"/>
                    <a:pt x="14256" y="16445"/>
                  </a:cubicBezTo>
                  <a:cubicBezTo>
                    <a:pt x="14250" y="16451"/>
                    <a:pt x="14241" y="16454"/>
                    <a:pt x="14230" y="16454"/>
                  </a:cubicBezTo>
                  <a:cubicBezTo>
                    <a:pt x="14201" y="16454"/>
                    <a:pt x="14160" y="16436"/>
                    <a:pt x="14131" y="16436"/>
                  </a:cubicBezTo>
                  <a:cubicBezTo>
                    <a:pt x="14120" y="16436"/>
                    <a:pt x="14111" y="16439"/>
                    <a:pt x="14105" y="16445"/>
                  </a:cubicBezTo>
                  <a:cubicBezTo>
                    <a:pt x="14099" y="16451"/>
                    <a:pt x="14091" y="16453"/>
                    <a:pt x="14082" y="16453"/>
                  </a:cubicBezTo>
                  <a:cubicBezTo>
                    <a:pt x="14042" y="16453"/>
                    <a:pt x="13972" y="16403"/>
                    <a:pt x="13922" y="16354"/>
                  </a:cubicBezTo>
                  <a:cubicBezTo>
                    <a:pt x="13861" y="16323"/>
                    <a:pt x="13709" y="16293"/>
                    <a:pt x="13709" y="16293"/>
                  </a:cubicBezTo>
                  <a:cubicBezTo>
                    <a:pt x="13709" y="16293"/>
                    <a:pt x="13679" y="16202"/>
                    <a:pt x="13649" y="16171"/>
                  </a:cubicBezTo>
                  <a:cubicBezTo>
                    <a:pt x="13618" y="16141"/>
                    <a:pt x="13618" y="16050"/>
                    <a:pt x="13618" y="16050"/>
                  </a:cubicBezTo>
                  <a:lnTo>
                    <a:pt x="13649" y="15959"/>
                  </a:lnTo>
                  <a:cubicBezTo>
                    <a:pt x="13649" y="15959"/>
                    <a:pt x="13649" y="15867"/>
                    <a:pt x="13679" y="15837"/>
                  </a:cubicBezTo>
                  <a:cubicBezTo>
                    <a:pt x="13709" y="15807"/>
                    <a:pt x="13618" y="15746"/>
                    <a:pt x="13618" y="15746"/>
                  </a:cubicBezTo>
                  <a:lnTo>
                    <a:pt x="13466" y="15715"/>
                  </a:lnTo>
                  <a:cubicBezTo>
                    <a:pt x="13466" y="15715"/>
                    <a:pt x="13466" y="15685"/>
                    <a:pt x="13405" y="15655"/>
                  </a:cubicBezTo>
                  <a:lnTo>
                    <a:pt x="13375" y="15594"/>
                  </a:lnTo>
                  <a:cubicBezTo>
                    <a:pt x="13365" y="15584"/>
                    <a:pt x="13355" y="15580"/>
                    <a:pt x="13342" y="15580"/>
                  </a:cubicBezTo>
                  <a:cubicBezTo>
                    <a:pt x="13318" y="15580"/>
                    <a:pt x="13284" y="15594"/>
                    <a:pt x="13223" y="15594"/>
                  </a:cubicBezTo>
                  <a:cubicBezTo>
                    <a:pt x="13193" y="15594"/>
                    <a:pt x="13101" y="15563"/>
                    <a:pt x="13101" y="15563"/>
                  </a:cubicBezTo>
                  <a:cubicBezTo>
                    <a:pt x="13101" y="15563"/>
                    <a:pt x="13041" y="15503"/>
                    <a:pt x="13010" y="15503"/>
                  </a:cubicBezTo>
                  <a:cubicBezTo>
                    <a:pt x="12980" y="15472"/>
                    <a:pt x="12965" y="15457"/>
                    <a:pt x="12953" y="15457"/>
                  </a:cubicBezTo>
                  <a:cubicBezTo>
                    <a:pt x="12942" y="15457"/>
                    <a:pt x="12934" y="15472"/>
                    <a:pt x="12919" y="15503"/>
                  </a:cubicBezTo>
                  <a:cubicBezTo>
                    <a:pt x="12889" y="15533"/>
                    <a:pt x="12889" y="15533"/>
                    <a:pt x="12797" y="15533"/>
                  </a:cubicBezTo>
                  <a:cubicBezTo>
                    <a:pt x="12777" y="15543"/>
                    <a:pt x="12764" y="15547"/>
                    <a:pt x="12754" y="15547"/>
                  </a:cubicBezTo>
                  <a:cubicBezTo>
                    <a:pt x="12733" y="15547"/>
                    <a:pt x="12727" y="15533"/>
                    <a:pt x="12706" y="15533"/>
                  </a:cubicBezTo>
                  <a:cubicBezTo>
                    <a:pt x="12646" y="15533"/>
                    <a:pt x="12554" y="15503"/>
                    <a:pt x="12494" y="15442"/>
                  </a:cubicBezTo>
                  <a:cubicBezTo>
                    <a:pt x="12463" y="15411"/>
                    <a:pt x="12433" y="15381"/>
                    <a:pt x="12433" y="15351"/>
                  </a:cubicBezTo>
                  <a:cubicBezTo>
                    <a:pt x="12433" y="15260"/>
                    <a:pt x="12281" y="15260"/>
                    <a:pt x="12281" y="15260"/>
                  </a:cubicBezTo>
                  <a:lnTo>
                    <a:pt x="12129" y="15229"/>
                  </a:lnTo>
                  <a:lnTo>
                    <a:pt x="12098" y="15138"/>
                  </a:lnTo>
                  <a:cubicBezTo>
                    <a:pt x="12098" y="15138"/>
                    <a:pt x="12007" y="15108"/>
                    <a:pt x="11977" y="15108"/>
                  </a:cubicBezTo>
                  <a:cubicBezTo>
                    <a:pt x="11946" y="15108"/>
                    <a:pt x="11886" y="15108"/>
                    <a:pt x="11825" y="15077"/>
                  </a:cubicBezTo>
                  <a:cubicBezTo>
                    <a:pt x="11734" y="15077"/>
                    <a:pt x="11703" y="14956"/>
                    <a:pt x="11703" y="14956"/>
                  </a:cubicBezTo>
                  <a:lnTo>
                    <a:pt x="11703" y="14773"/>
                  </a:lnTo>
                  <a:lnTo>
                    <a:pt x="11794" y="14682"/>
                  </a:lnTo>
                  <a:lnTo>
                    <a:pt x="11855" y="14591"/>
                  </a:lnTo>
                  <a:lnTo>
                    <a:pt x="11946" y="14469"/>
                  </a:lnTo>
                  <a:lnTo>
                    <a:pt x="11977" y="14317"/>
                  </a:lnTo>
                  <a:lnTo>
                    <a:pt x="12007" y="14196"/>
                  </a:lnTo>
                  <a:lnTo>
                    <a:pt x="12038" y="14135"/>
                  </a:lnTo>
                  <a:cubicBezTo>
                    <a:pt x="12038" y="14135"/>
                    <a:pt x="11977" y="14044"/>
                    <a:pt x="11946" y="13983"/>
                  </a:cubicBezTo>
                  <a:lnTo>
                    <a:pt x="11794" y="13892"/>
                  </a:lnTo>
                  <a:lnTo>
                    <a:pt x="11703" y="13770"/>
                  </a:lnTo>
                  <a:lnTo>
                    <a:pt x="11734" y="13679"/>
                  </a:lnTo>
                  <a:lnTo>
                    <a:pt x="11825" y="13557"/>
                  </a:lnTo>
                  <a:lnTo>
                    <a:pt x="11886" y="13436"/>
                  </a:lnTo>
                  <a:cubicBezTo>
                    <a:pt x="11886" y="13436"/>
                    <a:pt x="11886" y="13375"/>
                    <a:pt x="11855" y="13284"/>
                  </a:cubicBezTo>
                  <a:lnTo>
                    <a:pt x="11794" y="13284"/>
                  </a:lnTo>
                  <a:cubicBezTo>
                    <a:pt x="11794" y="13284"/>
                    <a:pt x="11703" y="13405"/>
                    <a:pt x="11673" y="13405"/>
                  </a:cubicBezTo>
                  <a:cubicBezTo>
                    <a:pt x="11642" y="13405"/>
                    <a:pt x="11582" y="13314"/>
                    <a:pt x="11582" y="13314"/>
                  </a:cubicBezTo>
                  <a:lnTo>
                    <a:pt x="11582" y="13253"/>
                  </a:lnTo>
                  <a:lnTo>
                    <a:pt x="11551" y="13132"/>
                  </a:lnTo>
                  <a:lnTo>
                    <a:pt x="11430" y="13101"/>
                  </a:lnTo>
                  <a:lnTo>
                    <a:pt x="11278" y="13101"/>
                  </a:lnTo>
                  <a:cubicBezTo>
                    <a:pt x="11247" y="13132"/>
                    <a:pt x="11217" y="13132"/>
                    <a:pt x="11187" y="13162"/>
                  </a:cubicBezTo>
                  <a:cubicBezTo>
                    <a:pt x="11126" y="13223"/>
                    <a:pt x="11126" y="13223"/>
                    <a:pt x="11095" y="13284"/>
                  </a:cubicBezTo>
                  <a:cubicBezTo>
                    <a:pt x="11080" y="13299"/>
                    <a:pt x="11065" y="13299"/>
                    <a:pt x="11046" y="13299"/>
                  </a:cubicBezTo>
                  <a:cubicBezTo>
                    <a:pt x="11027" y="13299"/>
                    <a:pt x="11004" y="13299"/>
                    <a:pt x="10974" y="13314"/>
                  </a:cubicBezTo>
                  <a:cubicBezTo>
                    <a:pt x="10964" y="13334"/>
                    <a:pt x="10950" y="13341"/>
                    <a:pt x="10933" y="13341"/>
                  </a:cubicBezTo>
                  <a:cubicBezTo>
                    <a:pt x="10899" y="13341"/>
                    <a:pt x="10852" y="13314"/>
                    <a:pt x="10791" y="13314"/>
                  </a:cubicBezTo>
                  <a:cubicBezTo>
                    <a:pt x="10731" y="13314"/>
                    <a:pt x="10731" y="13314"/>
                    <a:pt x="10670" y="13284"/>
                  </a:cubicBezTo>
                  <a:cubicBezTo>
                    <a:pt x="10639" y="13253"/>
                    <a:pt x="10609" y="13253"/>
                    <a:pt x="10518" y="13253"/>
                  </a:cubicBezTo>
                  <a:cubicBezTo>
                    <a:pt x="10487" y="13253"/>
                    <a:pt x="10366" y="13284"/>
                    <a:pt x="10366" y="13314"/>
                  </a:cubicBezTo>
                  <a:cubicBezTo>
                    <a:pt x="10366" y="13345"/>
                    <a:pt x="10351" y="13360"/>
                    <a:pt x="10324" y="13360"/>
                  </a:cubicBezTo>
                  <a:cubicBezTo>
                    <a:pt x="10297" y="13360"/>
                    <a:pt x="10259" y="13345"/>
                    <a:pt x="10214" y="13314"/>
                  </a:cubicBezTo>
                  <a:cubicBezTo>
                    <a:pt x="10183" y="13314"/>
                    <a:pt x="10123" y="13284"/>
                    <a:pt x="10062" y="13284"/>
                  </a:cubicBezTo>
                  <a:cubicBezTo>
                    <a:pt x="10031" y="13284"/>
                    <a:pt x="9819" y="13405"/>
                    <a:pt x="9758" y="13405"/>
                  </a:cubicBezTo>
                  <a:cubicBezTo>
                    <a:pt x="9728" y="13436"/>
                    <a:pt x="9667" y="13436"/>
                    <a:pt x="9606" y="13436"/>
                  </a:cubicBezTo>
                  <a:cubicBezTo>
                    <a:pt x="9545" y="13436"/>
                    <a:pt x="9545" y="13314"/>
                    <a:pt x="9545" y="13314"/>
                  </a:cubicBezTo>
                  <a:cubicBezTo>
                    <a:pt x="9545" y="13314"/>
                    <a:pt x="9393" y="13284"/>
                    <a:pt x="9363" y="13284"/>
                  </a:cubicBezTo>
                  <a:cubicBezTo>
                    <a:pt x="9302" y="13284"/>
                    <a:pt x="9211" y="13284"/>
                    <a:pt x="9150" y="13314"/>
                  </a:cubicBezTo>
                  <a:cubicBezTo>
                    <a:pt x="9140" y="13334"/>
                    <a:pt x="9116" y="13341"/>
                    <a:pt x="9088" y="13341"/>
                  </a:cubicBezTo>
                  <a:cubicBezTo>
                    <a:pt x="9032" y="13341"/>
                    <a:pt x="8958" y="13314"/>
                    <a:pt x="8937" y="13314"/>
                  </a:cubicBezTo>
                  <a:cubicBezTo>
                    <a:pt x="8846" y="13314"/>
                    <a:pt x="8816" y="13314"/>
                    <a:pt x="8785" y="13375"/>
                  </a:cubicBezTo>
                  <a:lnTo>
                    <a:pt x="8694" y="13436"/>
                  </a:lnTo>
                  <a:cubicBezTo>
                    <a:pt x="8694" y="13436"/>
                    <a:pt x="8633" y="13466"/>
                    <a:pt x="8603" y="13466"/>
                  </a:cubicBezTo>
                  <a:cubicBezTo>
                    <a:pt x="8542" y="13466"/>
                    <a:pt x="8451" y="13466"/>
                    <a:pt x="8451" y="13527"/>
                  </a:cubicBezTo>
                  <a:cubicBezTo>
                    <a:pt x="8451" y="13537"/>
                    <a:pt x="8437" y="13540"/>
                    <a:pt x="8416" y="13540"/>
                  </a:cubicBezTo>
                  <a:cubicBezTo>
                    <a:pt x="8373" y="13540"/>
                    <a:pt x="8299" y="13527"/>
                    <a:pt x="8238" y="13527"/>
                  </a:cubicBezTo>
                  <a:cubicBezTo>
                    <a:pt x="8208" y="13527"/>
                    <a:pt x="8086" y="13557"/>
                    <a:pt x="8056" y="13588"/>
                  </a:cubicBezTo>
                  <a:cubicBezTo>
                    <a:pt x="8025" y="13618"/>
                    <a:pt x="7904" y="13618"/>
                    <a:pt x="7782" y="13679"/>
                  </a:cubicBezTo>
                  <a:cubicBezTo>
                    <a:pt x="7737" y="13694"/>
                    <a:pt x="7737" y="13694"/>
                    <a:pt x="7744" y="13694"/>
                  </a:cubicBezTo>
                  <a:cubicBezTo>
                    <a:pt x="7752" y="13694"/>
                    <a:pt x="7767" y="13694"/>
                    <a:pt x="7752" y="13709"/>
                  </a:cubicBezTo>
                  <a:cubicBezTo>
                    <a:pt x="7721" y="13740"/>
                    <a:pt x="7691" y="13831"/>
                    <a:pt x="7630" y="13861"/>
                  </a:cubicBezTo>
                  <a:cubicBezTo>
                    <a:pt x="7617" y="13887"/>
                    <a:pt x="7610" y="13896"/>
                    <a:pt x="7603" y="13896"/>
                  </a:cubicBezTo>
                  <a:cubicBezTo>
                    <a:pt x="7594" y="13896"/>
                    <a:pt x="7587" y="13879"/>
                    <a:pt x="7569" y="13861"/>
                  </a:cubicBezTo>
                  <a:cubicBezTo>
                    <a:pt x="7561" y="13852"/>
                    <a:pt x="7549" y="13849"/>
                    <a:pt x="7536" y="13849"/>
                  </a:cubicBezTo>
                  <a:cubicBezTo>
                    <a:pt x="7503" y="13849"/>
                    <a:pt x="7460" y="13870"/>
                    <a:pt x="7417" y="13892"/>
                  </a:cubicBezTo>
                  <a:lnTo>
                    <a:pt x="7326" y="13983"/>
                  </a:lnTo>
                  <a:cubicBezTo>
                    <a:pt x="7296" y="14013"/>
                    <a:pt x="7235" y="14013"/>
                    <a:pt x="7235" y="14013"/>
                  </a:cubicBezTo>
                  <a:lnTo>
                    <a:pt x="7113" y="14135"/>
                  </a:lnTo>
                  <a:cubicBezTo>
                    <a:pt x="7083" y="14165"/>
                    <a:pt x="7022" y="14165"/>
                    <a:pt x="6992" y="14196"/>
                  </a:cubicBezTo>
                  <a:cubicBezTo>
                    <a:pt x="6962" y="14226"/>
                    <a:pt x="6962" y="14317"/>
                    <a:pt x="6962" y="14317"/>
                  </a:cubicBezTo>
                  <a:cubicBezTo>
                    <a:pt x="6962" y="14324"/>
                    <a:pt x="6953" y="14326"/>
                    <a:pt x="6940" y="14326"/>
                  </a:cubicBezTo>
                  <a:cubicBezTo>
                    <a:pt x="6903" y="14326"/>
                    <a:pt x="6827" y="14308"/>
                    <a:pt x="6770" y="14308"/>
                  </a:cubicBezTo>
                  <a:cubicBezTo>
                    <a:pt x="6749" y="14308"/>
                    <a:pt x="6731" y="14311"/>
                    <a:pt x="6718" y="14317"/>
                  </a:cubicBezTo>
                  <a:cubicBezTo>
                    <a:pt x="6701" y="14326"/>
                    <a:pt x="6680" y="14330"/>
                    <a:pt x="6659" y="14330"/>
                  </a:cubicBezTo>
                  <a:cubicBezTo>
                    <a:pt x="6609" y="14330"/>
                    <a:pt x="6557" y="14308"/>
                    <a:pt x="6536" y="14287"/>
                  </a:cubicBezTo>
                  <a:cubicBezTo>
                    <a:pt x="6506" y="14226"/>
                    <a:pt x="6475" y="14226"/>
                    <a:pt x="6414" y="14196"/>
                  </a:cubicBezTo>
                  <a:cubicBezTo>
                    <a:pt x="6407" y="14188"/>
                    <a:pt x="6399" y="14184"/>
                    <a:pt x="6392" y="14184"/>
                  </a:cubicBezTo>
                  <a:cubicBezTo>
                    <a:pt x="6369" y="14184"/>
                    <a:pt x="6346" y="14218"/>
                    <a:pt x="6323" y="14287"/>
                  </a:cubicBezTo>
                  <a:cubicBezTo>
                    <a:pt x="6315" y="14291"/>
                    <a:pt x="6306" y="14293"/>
                    <a:pt x="6298" y="14293"/>
                  </a:cubicBezTo>
                  <a:cubicBezTo>
                    <a:pt x="6246" y="14293"/>
                    <a:pt x="6197" y="14222"/>
                    <a:pt x="6171" y="14196"/>
                  </a:cubicBezTo>
                  <a:cubicBezTo>
                    <a:pt x="6110" y="14196"/>
                    <a:pt x="5898" y="14226"/>
                    <a:pt x="5898" y="14226"/>
                  </a:cubicBezTo>
                  <a:cubicBezTo>
                    <a:pt x="5867" y="14226"/>
                    <a:pt x="5655" y="14196"/>
                    <a:pt x="5624" y="14196"/>
                  </a:cubicBezTo>
                  <a:cubicBezTo>
                    <a:pt x="5594" y="14196"/>
                    <a:pt x="5563" y="14196"/>
                    <a:pt x="5503" y="14135"/>
                  </a:cubicBezTo>
                  <a:cubicBezTo>
                    <a:pt x="5472" y="14074"/>
                    <a:pt x="5442" y="13922"/>
                    <a:pt x="5442" y="13922"/>
                  </a:cubicBezTo>
                  <a:lnTo>
                    <a:pt x="5411" y="13861"/>
                  </a:lnTo>
                  <a:cubicBezTo>
                    <a:pt x="5385" y="13822"/>
                    <a:pt x="5365" y="13811"/>
                    <a:pt x="5348" y="13811"/>
                  </a:cubicBezTo>
                  <a:cubicBezTo>
                    <a:pt x="5324" y="13811"/>
                    <a:pt x="5307" y="13831"/>
                    <a:pt x="5290" y="13831"/>
                  </a:cubicBezTo>
                  <a:cubicBezTo>
                    <a:pt x="5259" y="13831"/>
                    <a:pt x="5138" y="13892"/>
                    <a:pt x="5138" y="13892"/>
                  </a:cubicBezTo>
                  <a:cubicBezTo>
                    <a:pt x="5138" y="13892"/>
                    <a:pt x="5107" y="13983"/>
                    <a:pt x="5138" y="14013"/>
                  </a:cubicBezTo>
                  <a:lnTo>
                    <a:pt x="5138" y="14135"/>
                  </a:lnTo>
                  <a:cubicBezTo>
                    <a:pt x="5138" y="14135"/>
                    <a:pt x="5107" y="14226"/>
                    <a:pt x="5047" y="14287"/>
                  </a:cubicBezTo>
                  <a:cubicBezTo>
                    <a:pt x="5016" y="14317"/>
                    <a:pt x="4986" y="14500"/>
                    <a:pt x="4895" y="14621"/>
                  </a:cubicBezTo>
                  <a:cubicBezTo>
                    <a:pt x="4834" y="14743"/>
                    <a:pt x="4834" y="14743"/>
                    <a:pt x="4834" y="14804"/>
                  </a:cubicBezTo>
                  <a:cubicBezTo>
                    <a:pt x="4803" y="14834"/>
                    <a:pt x="4803" y="14834"/>
                    <a:pt x="4743" y="14925"/>
                  </a:cubicBezTo>
                  <a:cubicBezTo>
                    <a:pt x="4712" y="14986"/>
                    <a:pt x="4682" y="14956"/>
                    <a:pt x="4651" y="14986"/>
                  </a:cubicBezTo>
                  <a:cubicBezTo>
                    <a:pt x="4560" y="15047"/>
                    <a:pt x="4560" y="14986"/>
                    <a:pt x="4499" y="15077"/>
                  </a:cubicBezTo>
                  <a:cubicBezTo>
                    <a:pt x="4408" y="15138"/>
                    <a:pt x="4347" y="15138"/>
                    <a:pt x="4287" y="15138"/>
                  </a:cubicBezTo>
                  <a:cubicBezTo>
                    <a:pt x="4256" y="15138"/>
                    <a:pt x="4226" y="15138"/>
                    <a:pt x="4196" y="15199"/>
                  </a:cubicBezTo>
                  <a:cubicBezTo>
                    <a:pt x="4135" y="15229"/>
                    <a:pt x="4074" y="15260"/>
                    <a:pt x="4074" y="15351"/>
                  </a:cubicBezTo>
                  <a:cubicBezTo>
                    <a:pt x="4074" y="15411"/>
                    <a:pt x="3983" y="15411"/>
                    <a:pt x="3952" y="15442"/>
                  </a:cubicBezTo>
                  <a:cubicBezTo>
                    <a:pt x="3922" y="15503"/>
                    <a:pt x="3892" y="15503"/>
                    <a:pt x="3831" y="15563"/>
                  </a:cubicBezTo>
                  <a:cubicBezTo>
                    <a:pt x="3800" y="15594"/>
                    <a:pt x="3831" y="15685"/>
                    <a:pt x="3831" y="15715"/>
                  </a:cubicBezTo>
                  <a:cubicBezTo>
                    <a:pt x="3831" y="15807"/>
                    <a:pt x="3831" y="15746"/>
                    <a:pt x="3800" y="15837"/>
                  </a:cubicBezTo>
                  <a:cubicBezTo>
                    <a:pt x="3770" y="15898"/>
                    <a:pt x="3770" y="15898"/>
                    <a:pt x="3770" y="15959"/>
                  </a:cubicBezTo>
                  <a:lnTo>
                    <a:pt x="3648" y="16050"/>
                  </a:lnTo>
                  <a:cubicBezTo>
                    <a:pt x="3618" y="16111"/>
                    <a:pt x="3618" y="16293"/>
                    <a:pt x="3618" y="16293"/>
                  </a:cubicBezTo>
                  <a:cubicBezTo>
                    <a:pt x="3618" y="16293"/>
                    <a:pt x="3588" y="16354"/>
                    <a:pt x="3618" y="16445"/>
                  </a:cubicBezTo>
                  <a:cubicBezTo>
                    <a:pt x="3648" y="16506"/>
                    <a:pt x="3618" y="16597"/>
                    <a:pt x="3618" y="16597"/>
                  </a:cubicBezTo>
                  <a:lnTo>
                    <a:pt x="3648" y="16719"/>
                  </a:lnTo>
                  <a:lnTo>
                    <a:pt x="3740" y="16779"/>
                  </a:lnTo>
                  <a:lnTo>
                    <a:pt x="3740" y="16870"/>
                  </a:lnTo>
                  <a:cubicBezTo>
                    <a:pt x="3740" y="16901"/>
                    <a:pt x="3679" y="16962"/>
                    <a:pt x="3679" y="17022"/>
                  </a:cubicBezTo>
                  <a:cubicBezTo>
                    <a:pt x="3679" y="17053"/>
                    <a:pt x="3648" y="17083"/>
                    <a:pt x="3618" y="17174"/>
                  </a:cubicBezTo>
                  <a:cubicBezTo>
                    <a:pt x="3588" y="17235"/>
                    <a:pt x="3527" y="17235"/>
                    <a:pt x="3496" y="17266"/>
                  </a:cubicBezTo>
                  <a:cubicBezTo>
                    <a:pt x="3466" y="17326"/>
                    <a:pt x="3375" y="17387"/>
                    <a:pt x="3344" y="17478"/>
                  </a:cubicBezTo>
                  <a:cubicBezTo>
                    <a:pt x="3314" y="17539"/>
                    <a:pt x="3223" y="17539"/>
                    <a:pt x="3162" y="17570"/>
                  </a:cubicBezTo>
                  <a:cubicBezTo>
                    <a:pt x="3071" y="17630"/>
                    <a:pt x="2980" y="17722"/>
                    <a:pt x="2888" y="17813"/>
                  </a:cubicBezTo>
                  <a:cubicBezTo>
                    <a:pt x="2828" y="17874"/>
                    <a:pt x="2706" y="17874"/>
                    <a:pt x="2676" y="17934"/>
                  </a:cubicBezTo>
                  <a:cubicBezTo>
                    <a:pt x="2615" y="17965"/>
                    <a:pt x="2463" y="17965"/>
                    <a:pt x="2402" y="17965"/>
                  </a:cubicBezTo>
                  <a:cubicBezTo>
                    <a:pt x="2311" y="17965"/>
                    <a:pt x="2250" y="18026"/>
                    <a:pt x="2220" y="18026"/>
                  </a:cubicBezTo>
                  <a:cubicBezTo>
                    <a:pt x="2159" y="18086"/>
                    <a:pt x="2159" y="18117"/>
                    <a:pt x="2159" y="18147"/>
                  </a:cubicBezTo>
                  <a:cubicBezTo>
                    <a:pt x="2159" y="18177"/>
                    <a:pt x="2129" y="18238"/>
                    <a:pt x="2098" y="18329"/>
                  </a:cubicBezTo>
                  <a:cubicBezTo>
                    <a:pt x="2068" y="18451"/>
                    <a:pt x="2007" y="18451"/>
                    <a:pt x="2007" y="18542"/>
                  </a:cubicBezTo>
                  <a:cubicBezTo>
                    <a:pt x="1977" y="18603"/>
                    <a:pt x="1977" y="18633"/>
                    <a:pt x="1916" y="18755"/>
                  </a:cubicBezTo>
                  <a:cubicBezTo>
                    <a:pt x="1825" y="18877"/>
                    <a:pt x="1794" y="18877"/>
                    <a:pt x="1703" y="18907"/>
                  </a:cubicBezTo>
                  <a:cubicBezTo>
                    <a:pt x="1642" y="18937"/>
                    <a:pt x="1521" y="19029"/>
                    <a:pt x="1521" y="19029"/>
                  </a:cubicBezTo>
                  <a:cubicBezTo>
                    <a:pt x="1521" y="19029"/>
                    <a:pt x="1460" y="19302"/>
                    <a:pt x="1399" y="19363"/>
                  </a:cubicBezTo>
                  <a:cubicBezTo>
                    <a:pt x="1369" y="19454"/>
                    <a:pt x="1369" y="19545"/>
                    <a:pt x="1369" y="19606"/>
                  </a:cubicBezTo>
                  <a:cubicBezTo>
                    <a:pt x="1369" y="19636"/>
                    <a:pt x="1338" y="19667"/>
                    <a:pt x="1338" y="19758"/>
                  </a:cubicBezTo>
                  <a:cubicBezTo>
                    <a:pt x="1338" y="19819"/>
                    <a:pt x="1247" y="19849"/>
                    <a:pt x="1217" y="19940"/>
                  </a:cubicBezTo>
                  <a:cubicBezTo>
                    <a:pt x="1186" y="20001"/>
                    <a:pt x="1065" y="20032"/>
                    <a:pt x="1034" y="20032"/>
                  </a:cubicBezTo>
                  <a:cubicBezTo>
                    <a:pt x="1004" y="20092"/>
                    <a:pt x="943" y="20123"/>
                    <a:pt x="913" y="20123"/>
                  </a:cubicBezTo>
                  <a:cubicBezTo>
                    <a:pt x="882" y="20153"/>
                    <a:pt x="852" y="20244"/>
                    <a:pt x="852" y="20305"/>
                  </a:cubicBezTo>
                  <a:cubicBezTo>
                    <a:pt x="852" y="20427"/>
                    <a:pt x="761" y="20366"/>
                    <a:pt x="730" y="20427"/>
                  </a:cubicBezTo>
                  <a:cubicBezTo>
                    <a:pt x="700" y="20518"/>
                    <a:pt x="639" y="20792"/>
                    <a:pt x="639" y="20852"/>
                  </a:cubicBezTo>
                  <a:cubicBezTo>
                    <a:pt x="639" y="20862"/>
                    <a:pt x="636" y="20866"/>
                    <a:pt x="630" y="20866"/>
                  </a:cubicBezTo>
                  <a:cubicBezTo>
                    <a:pt x="619" y="20866"/>
                    <a:pt x="599" y="20852"/>
                    <a:pt x="578" y="20852"/>
                  </a:cubicBezTo>
                  <a:cubicBezTo>
                    <a:pt x="548" y="20852"/>
                    <a:pt x="487" y="20913"/>
                    <a:pt x="457" y="20943"/>
                  </a:cubicBezTo>
                  <a:cubicBezTo>
                    <a:pt x="426" y="21004"/>
                    <a:pt x="396" y="21065"/>
                    <a:pt x="396" y="21065"/>
                  </a:cubicBezTo>
                  <a:lnTo>
                    <a:pt x="305" y="21217"/>
                  </a:lnTo>
                  <a:cubicBezTo>
                    <a:pt x="274" y="21308"/>
                    <a:pt x="335" y="21369"/>
                    <a:pt x="305" y="21399"/>
                  </a:cubicBezTo>
                  <a:cubicBezTo>
                    <a:pt x="274" y="21491"/>
                    <a:pt x="244" y="21521"/>
                    <a:pt x="244" y="21551"/>
                  </a:cubicBezTo>
                  <a:cubicBezTo>
                    <a:pt x="244" y="21612"/>
                    <a:pt x="274" y="21643"/>
                    <a:pt x="305" y="21673"/>
                  </a:cubicBezTo>
                  <a:cubicBezTo>
                    <a:pt x="311" y="21679"/>
                    <a:pt x="319" y="21681"/>
                    <a:pt x="329" y="21681"/>
                  </a:cubicBezTo>
                  <a:cubicBezTo>
                    <a:pt x="368" y="21681"/>
                    <a:pt x="426" y="21643"/>
                    <a:pt x="426" y="21643"/>
                  </a:cubicBezTo>
                  <a:lnTo>
                    <a:pt x="578" y="21703"/>
                  </a:lnTo>
                  <a:cubicBezTo>
                    <a:pt x="609" y="21764"/>
                    <a:pt x="609" y="21825"/>
                    <a:pt x="639" y="21855"/>
                  </a:cubicBezTo>
                  <a:cubicBezTo>
                    <a:pt x="700" y="21916"/>
                    <a:pt x="639" y="22099"/>
                    <a:pt x="609" y="22159"/>
                  </a:cubicBezTo>
                  <a:cubicBezTo>
                    <a:pt x="578" y="22250"/>
                    <a:pt x="578" y="22220"/>
                    <a:pt x="548" y="22250"/>
                  </a:cubicBezTo>
                  <a:cubicBezTo>
                    <a:pt x="487" y="22311"/>
                    <a:pt x="487" y="22402"/>
                    <a:pt x="487" y="22402"/>
                  </a:cubicBezTo>
                  <a:cubicBezTo>
                    <a:pt x="487" y="22402"/>
                    <a:pt x="548" y="22433"/>
                    <a:pt x="578" y="22524"/>
                  </a:cubicBezTo>
                  <a:cubicBezTo>
                    <a:pt x="578" y="22554"/>
                    <a:pt x="548" y="22585"/>
                    <a:pt x="609" y="22706"/>
                  </a:cubicBezTo>
                  <a:lnTo>
                    <a:pt x="700" y="22858"/>
                  </a:lnTo>
                  <a:cubicBezTo>
                    <a:pt x="730" y="22980"/>
                    <a:pt x="730" y="23010"/>
                    <a:pt x="730" y="23071"/>
                  </a:cubicBezTo>
                  <a:cubicBezTo>
                    <a:pt x="730" y="23162"/>
                    <a:pt x="761" y="23223"/>
                    <a:pt x="730" y="23314"/>
                  </a:cubicBezTo>
                  <a:cubicBezTo>
                    <a:pt x="700" y="23375"/>
                    <a:pt x="639" y="23375"/>
                    <a:pt x="639" y="23375"/>
                  </a:cubicBezTo>
                  <a:cubicBezTo>
                    <a:pt x="609" y="23436"/>
                    <a:pt x="609" y="23497"/>
                    <a:pt x="609" y="23588"/>
                  </a:cubicBezTo>
                  <a:cubicBezTo>
                    <a:pt x="578" y="23649"/>
                    <a:pt x="578" y="23679"/>
                    <a:pt x="578" y="23740"/>
                  </a:cubicBezTo>
                  <a:cubicBezTo>
                    <a:pt x="578" y="23770"/>
                    <a:pt x="487" y="23801"/>
                    <a:pt x="487" y="23892"/>
                  </a:cubicBezTo>
                  <a:lnTo>
                    <a:pt x="487" y="24074"/>
                  </a:lnTo>
                  <a:cubicBezTo>
                    <a:pt x="487" y="24135"/>
                    <a:pt x="457" y="24196"/>
                    <a:pt x="457" y="24257"/>
                  </a:cubicBezTo>
                  <a:cubicBezTo>
                    <a:pt x="457" y="24348"/>
                    <a:pt x="305" y="24409"/>
                    <a:pt x="244" y="24500"/>
                  </a:cubicBezTo>
                  <a:cubicBezTo>
                    <a:pt x="183" y="24561"/>
                    <a:pt x="92" y="24561"/>
                    <a:pt x="92" y="24561"/>
                  </a:cubicBezTo>
                  <a:lnTo>
                    <a:pt x="1" y="24652"/>
                  </a:lnTo>
                  <a:cubicBezTo>
                    <a:pt x="1" y="24652"/>
                    <a:pt x="1" y="24682"/>
                    <a:pt x="31" y="24713"/>
                  </a:cubicBezTo>
                  <a:cubicBezTo>
                    <a:pt x="92" y="24713"/>
                    <a:pt x="92" y="24804"/>
                    <a:pt x="92" y="24834"/>
                  </a:cubicBezTo>
                  <a:cubicBezTo>
                    <a:pt x="92" y="24865"/>
                    <a:pt x="153" y="24956"/>
                    <a:pt x="153" y="24986"/>
                  </a:cubicBezTo>
                  <a:cubicBezTo>
                    <a:pt x="153" y="25016"/>
                    <a:pt x="183" y="25016"/>
                    <a:pt x="244" y="25108"/>
                  </a:cubicBezTo>
                  <a:cubicBezTo>
                    <a:pt x="274" y="25138"/>
                    <a:pt x="274" y="25168"/>
                    <a:pt x="335" y="25168"/>
                  </a:cubicBezTo>
                  <a:cubicBezTo>
                    <a:pt x="426" y="25199"/>
                    <a:pt x="396" y="25199"/>
                    <a:pt x="396" y="25260"/>
                  </a:cubicBezTo>
                  <a:cubicBezTo>
                    <a:pt x="396" y="25320"/>
                    <a:pt x="457" y="25351"/>
                    <a:pt x="548" y="25412"/>
                  </a:cubicBezTo>
                  <a:cubicBezTo>
                    <a:pt x="558" y="25422"/>
                    <a:pt x="551" y="25425"/>
                    <a:pt x="538" y="25425"/>
                  </a:cubicBezTo>
                  <a:cubicBezTo>
                    <a:pt x="511" y="25425"/>
                    <a:pt x="457" y="25412"/>
                    <a:pt x="457" y="25412"/>
                  </a:cubicBezTo>
                  <a:lnTo>
                    <a:pt x="335" y="25290"/>
                  </a:lnTo>
                  <a:cubicBezTo>
                    <a:pt x="335" y="25260"/>
                    <a:pt x="244" y="25260"/>
                    <a:pt x="244" y="25260"/>
                  </a:cubicBezTo>
                  <a:cubicBezTo>
                    <a:pt x="244" y="25260"/>
                    <a:pt x="183" y="25320"/>
                    <a:pt x="244" y="25412"/>
                  </a:cubicBezTo>
                  <a:cubicBezTo>
                    <a:pt x="274" y="25503"/>
                    <a:pt x="183" y="25564"/>
                    <a:pt x="244" y="25594"/>
                  </a:cubicBezTo>
                  <a:cubicBezTo>
                    <a:pt x="274" y="25624"/>
                    <a:pt x="305" y="25655"/>
                    <a:pt x="426" y="25655"/>
                  </a:cubicBezTo>
                  <a:cubicBezTo>
                    <a:pt x="548" y="25655"/>
                    <a:pt x="396" y="25716"/>
                    <a:pt x="335" y="25716"/>
                  </a:cubicBezTo>
                  <a:cubicBezTo>
                    <a:pt x="305" y="25716"/>
                    <a:pt x="274" y="25716"/>
                    <a:pt x="244" y="25776"/>
                  </a:cubicBezTo>
                  <a:lnTo>
                    <a:pt x="244" y="25868"/>
                  </a:lnTo>
                  <a:cubicBezTo>
                    <a:pt x="274" y="25898"/>
                    <a:pt x="335" y="25898"/>
                    <a:pt x="396" y="25898"/>
                  </a:cubicBezTo>
                  <a:lnTo>
                    <a:pt x="457" y="25928"/>
                  </a:lnTo>
                  <a:cubicBezTo>
                    <a:pt x="457" y="25928"/>
                    <a:pt x="426" y="26050"/>
                    <a:pt x="457" y="26080"/>
                  </a:cubicBezTo>
                  <a:cubicBezTo>
                    <a:pt x="464" y="26096"/>
                    <a:pt x="470" y="26101"/>
                    <a:pt x="476" y="26101"/>
                  </a:cubicBezTo>
                  <a:cubicBezTo>
                    <a:pt x="493" y="26101"/>
                    <a:pt x="510" y="26050"/>
                    <a:pt x="578" y="26050"/>
                  </a:cubicBezTo>
                  <a:cubicBezTo>
                    <a:pt x="584" y="26045"/>
                    <a:pt x="588" y="26042"/>
                    <a:pt x="593" y="26042"/>
                  </a:cubicBezTo>
                  <a:cubicBezTo>
                    <a:pt x="613" y="26042"/>
                    <a:pt x="630" y="26096"/>
                    <a:pt x="730" y="26172"/>
                  </a:cubicBezTo>
                  <a:cubicBezTo>
                    <a:pt x="730" y="26172"/>
                    <a:pt x="791" y="26172"/>
                    <a:pt x="913" y="26080"/>
                  </a:cubicBezTo>
                  <a:cubicBezTo>
                    <a:pt x="937" y="26056"/>
                    <a:pt x="1002" y="26011"/>
                    <a:pt x="1042" y="26011"/>
                  </a:cubicBezTo>
                  <a:cubicBezTo>
                    <a:pt x="1051" y="26011"/>
                    <a:pt x="1059" y="26014"/>
                    <a:pt x="1065" y="26020"/>
                  </a:cubicBezTo>
                  <a:cubicBezTo>
                    <a:pt x="1095" y="26050"/>
                    <a:pt x="1065" y="26050"/>
                    <a:pt x="1095" y="26111"/>
                  </a:cubicBezTo>
                  <a:cubicBezTo>
                    <a:pt x="1095" y="26165"/>
                    <a:pt x="1073" y="26176"/>
                    <a:pt x="1049" y="26176"/>
                  </a:cubicBezTo>
                  <a:cubicBezTo>
                    <a:pt x="1033" y="26176"/>
                    <a:pt x="1016" y="26172"/>
                    <a:pt x="1004" y="26172"/>
                  </a:cubicBezTo>
                  <a:lnTo>
                    <a:pt x="913" y="26232"/>
                  </a:lnTo>
                  <a:lnTo>
                    <a:pt x="913" y="26384"/>
                  </a:lnTo>
                  <a:cubicBezTo>
                    <a:pt x="913" y="26415"/>
                    <a:pt x="1034" y="26506"/>
                    <a:pt x="1034" y="26506"/>
                  </a:cubicBezTo>
                  <a:cubicBezTo>
                    <a:pt x="1034" y="26536"/>
                    <a:pt x="1095" y="26567"/>
                    <a:pt x="1156" y="26567"/>
                  </a:cubicBezTo>
                  <a:cubicBezTo>
                    <a:pt x="1186" y="26567"/>
                    <a:pt x="1217" y="26627"/>
                    <a:pt x="1217" y="26627"/>
                  </a:cubicBezTo>
                  <a:lnTo>
                    <a:pt x="1217" y="26779"/>
                  </a:lnTo>
                  <a:cubicBezTo>
                    <a:pt x="1217" y="26810"/>
                    <a:pt x="1247" y="26840"/>
                    <a:pt x="1338" y="26840"/>
                  </a:cubicBezTo>
                  <a:cubicBezTo>
                    <a:pt x="1399" y="26840"/>
                    <a:pt x="1399" y="26871"/>
                    <a:pt x="1399" y="26871"/>
                  </a:cubicBezTo>
                  <a:cubicBezTo>
                    <a:pt x="1399" y="26871"/>
                    <a:pt x="1490" y="26992"/>
                    <a:pt x="1521" y="27023"/>
                  </a:cubicBezTo>
                  <a:lnTo>
                    <a:pt x="1673" y="27114"/>
                  </a:lnTo>
                  <a:cubicBezTo>
                    <a:pt x="1764" y="27144"/>
                    <a:pt x="1703" y="27235"/>
                    <a:pt x="1764" y="27266"/>
                  </a:cubicBezTo>
                  <a:cubicBezTo>
                    <a:pt x="1794" y="27296"/>
                    <a:pt x="1855" y="27357"/>
                    <a:pt x="1855" y="27357"/>
                  </a:cubicBezTo>
                  <a:cubicBezTo>
                    <a:pt x="1855" y="27357"/>
                    <a:pt x="1794" y="27387"/>
                    <a:pt x="1825" y="27387"/>
                  </a:cubicBezTo>
                  <a:cubicBezTo>
                    <a:pt x="1855" y="27418"/>
                    <a:pt x="1764" y="27539"/>
                    <a:pt x="1764" y="27539"/>
                  </a:cubicBezTo>
                  <a:cubicBezTo>
                    <a:pt x="1764" y="27539"/>
                    <a:pt x="1764" y="27600"/>
                    <a:pt x="1794" y="27631"/>
                  </a:cubicBezTo>
                  <a:cubicBezTo>
                    <a:pt x="1825" y="27691"/>
                    <a:pt x="1794" y="27752"/>
                    <a:pt x="1794" y="27782"/>
                  </a:cubicBezTo>
                  <a:cubicBezTo>
                    <a:pt x="1794" y="27843"/>
                    <a:pt x="1855" y="27904"/>
                    <a:pt x="1916" y="27934"/>
                  </a:cubicBezTo>
                  <a:lnTo>
                    <a:pt x="2007" y="28056"/>
                  </a:lnTo>
                  <a:cubicBezTo>
                    <a:pt x="2007" y="28056"/>
                    <a:pt x="2098" y="28086"/>
                    <a:pt x="2129" y="28147"/>
                  </a:cubicBezTo>
                  <a:cubicBezTo>
                    <a:pt x="2139" y="28157"/>
                    <a:pt x="2152" y="28161"/>
                    <a:pt x="2168" y="28161"/>
                  </a:cubicBezTo>
                  <a:cubicBezTo>
                    <a:pt x="2200" y="28161"/>
                    <a:pt x="2240" y="28147"/>
                    <a:pt x="2281" y="28147"/>
                  </a:cubicBezTo>
                  <a:cubicBezTo>
                    <a:pt x="2372" y="28147"/>
                    <a:pt x="2311" y="28178"/>
                    <a:pt x="2372" y="28238"/>
                  </a:cubicBezTo>
                  <a:cubicBezTo>
                    <a:pt x="2402" y="28330"/>
                    <a:pt x="2402" y="28330"/>
                    <a:pt x="2433" y="28360"/>
                  </a:cubicBezTo>
                  <a:cubicBezTo>
                    <a:pt x="2463" y="28390"/>
                    <a:pt x="2463" y="28451"/>
                    <a:pt x="2524" y="28482"/>
                  </a:cubicBezTo>
                  <a:cubicBezTo>
                    <a:pt x="2554" y="28512"/>
                    <a:pt x="2554" y="28542"/>
                    <a:pt x="2676" y="28603"/>
                  </a:cubicBezTo>
                  <a:cubicBezTo>
                    <a:pt x="2737" y="28664"/>
                    <a:pt x="2858" y="28634"/>
                    <a:pt x="2888" y="28664"/>
                  </a:cubicBezTo>
                  <a:lnTo>
                    <a:pt x="2980" y="28755"/>
                  </a:lnTo>
                  <a:cubicBezTo>
                    <a:pt x="3010" y="28786"/>
                    <a:pt x="3040" y="28938"/>
                    <a:pt x="3040" y="28968"/>
                  </a:cubicBezTo>
                  <a:cubicBezTo>
                    <a:pt x="3071" y="28998"/>
                    <a:pt x="3162" y="29059"/>
                    <a:pt x="3192" y="29059"/>
                  </a:cubicBezTo>
                  <a:cubicBezTo>
                    <a:pt x="3223" y="29059"/>
                    <a:pt x="3375" y="29120"/>
                    <a:pt x="3436" y="29211"/>
                  </a:cubicBezTo>
                  <a:cubicBezTo>
                    <a:pt x="3466" y="29272"/>
                    <a:pt x="3588" y="29302"/>
                    <a:pt x="3648" y="29363"/>
                  </a:cubicBezTo>
                  <a:lnTo>
                    <a:pt x="3892" y="29454"/>
                  </a:lnTo>
                  <a:cubicBezTo>
                    <a:pt x="3941" y="29504"/>
                    <a:pt x="3950" y="29554"/>
                    <a:pt x="3969" y="29554"/>
                  </a:cubicBezTo>
                  <a:cubicBezTo>
                    <a:pt x="3973" y="29554"/>
                    <a:pt x="3977" y="29551"/>
                    <a:pt x="3983" y="29545"/>
                  </a:cubicBezTo>
                  <a:cubicBezTo>
                    <a:pt x="4044" y="29515"/>
                    <a:pt x="4074" y="29515"/>
                    <a:pt x="4135" y="29424"/>
                  </a:cubicBezTo>
                  <a:cubicBezTo>
                    <a:pt x="4180" y="29393"/>
                    <a:pt x="4203" y="29386"/>
                    <a:pt x="4218" y="29386"/>
                  </a:cubicBezTo>
                  <a:cubicBezTo>
                    <a:pt x="4234" y="29386"/>
                    <a:pt x="4241" y="29393"/>
                    <a:pt x="4256" y="29393"/>
                  </a:cubicBezTo>
                  <a:cubicBezTo>
                    <a:pt x="4287" y="29363"/>
                    <a:pt x="4347" y="29363"/>
                    <a:pt x="4378" y="29302"/>
                  </a:cubicBezTo>
                  <a:cubicBezTo>
                    <a:pt x="4408" y="29272"/>
                    <a:pt x="4439" y="29272"/>
                    <a:pt x="4499" y="29241"/>
                  </a:cubicBezTo>
                  <a:cubicBezTo>
                    <a:pt x="4530" y="29211"/>
                    <a:pt x="4591" y="29150"/>
                    <a:pt x="4682" y="29120"/>
                  </a:cubicBezTo>
                  <a:cubicBezTo>
                    <a:pt x="4743" y="29090"/>
                    <a:pt x="4803" y="29059"/>
                    <a:pt x="4834" y="29059"/>
                  </a:cubicBezTo>
                  <a:cubicBezTo>
                    <a:pt x="4844" y="29039"/>
                    <a:pt x="4854" y="29032"/>
                    <a:pt x="4865" y="29032"/>
                  </a:cubicBezTo>
                  <a:cubicBezTo>
                    <a:pt x="4888" y="29032"/>
                    <a:pt x="4915" y="29059"/>
                    <a:pt x="4955" y="29059"/>
                  </a:cubicBezTo>
                  <a:cubicBezTo>
                    <a:pt x="4986" y="29059"/>
                    <a:pt x="5016" y="29090"/>
                    <a:pt x="5138" y="29090"/>
                  </a:cubicBezTo>
                  <a:cubicBezTo>
                    <a:pt x="5156" y="29098"/>
                    <a:pt x="5168" y="29102"/>
                    <a:pt x="5179" y="29102"/>
                  </a:cubicBezTo>
                  <a:cubicBezTo>
                    <a:pt x="5204" y="29102"/>
                    <a:pt x="5216" y="29081"/>
                    <a:pt x="5259" y="29059"/>
                  </a:cubicBezTo>
                  <a:cubicBezTo>
                    <a:pt x="5278" y="29004"/>
                    <a:pt x="5285" y="28993"/>
                    <a:pt x="5294" y="28993"/>
                  </a:cubicBezTo>
                  <a:cubicBezTo>
                    <a:pt x="5301" y="28993"/>
                    <a:pt x="5308" y="28998"/>
                    <a:pt x="5320" y="28998"/>
                  </a:cubicBezTo>
                  <a:cubicBezTo>
                    <a:pt x="5351" y="28998"/>
                    <a:pt x="5442" y="28968"/>
                    <a:pt x="5472" y="28968"/>
                  </a:cubicBezTo>
                  <a:cubicBezTo>
                    <a:pt x="5503" y="28968"/>
                    <a:pt x="5594" y="28998"/>
                    <a:pt x="5655" y="29059"/>
                  </a:cubicBezTo>
                  <a:cubicBezTo>
                    <a:pt x="5746" y="29090"/>
                    <a:pt x="5655" y="29059"/>
                    <a:pt x="5655" y="29120"/>
                  </a:cubicBezTo>
                  <a:cubicBezTo>
                    <a:pt x="5655" y="29148"/>
                    <a:pt x="5660" y="29158"/>
                    <a:pt x="5670" y="29158"/>
                  </a:cubicBezTo>
                  <a:cubicBezTo>
                    <a:pt x="5694" y="29158"/>
                    <a:pt x="5743" y="29101"/>
                    <a:pt x="5806" y="29059"/>
                  </a:cubicBezTo>
                  <a:cubicBezTo>
                    <a:pt x="5806" y="29059"/>
                    <a:pt x="5898" y="29120"/>
                    <a:pt x="5958" y="29120"/>
                  </a:cubicBezTo>
                  <a:cubicBezTo>
                    <a:pt x="6019" y="29150"/>
                    <a:pt x="6019" y="29150"/>
                    <a:pt x="6080" y="29150"/>
                  </a:cubicBezTo>
                  <a:lnTo>
                    <a:pt x="6232" y="29241"/>
                  </a:lnTo>
                  <a:cubicBezTo>
                    <a:pt x="6232" y="29241"/>
                    <a:pt x="6354" y="29272"/>
                    <a:pt x="6384" y="29272"/>
                  </a:cubicBezTo>
                  <a:cubicBezTo>
                    <a:pt x="6393" y="29281"/>
                    <a:pt x="6399" y="29284"/>
                    <a:pt x="6405" y="29284"/>
                  </a:cubicBezTo>
                  <a:cubicBezTo>
                    <a:pt x="6420" y="29284"/>
                    <a:pt x="6432" y="29263"/>
                    <a:pt x="6475" y="29241"/>
                  </a:cubicBezTo>
                  <a:cubicBezTo>
                    <a:pt x="6506" y="29241"/>
                    <a:pt x="6506" y="29211"/>
                    <a:pt x="6506" y="29150"/>
                  </a:cubicBezTo>
                  <a:cubicBezTo>
                    <a:pt x="6506" y="29120"/>
                    <a:pt x="6536" y="29120"/>
                    <a:pt x="6566" y="29090"/>
                  </a:cubicBezTo>
                  <a:cubicBezTo>
                    <a:pt x="6627" y="29059"/>
                    <a:pt x="6658" y="29059"/>
                    <a:pt x="6718" y="29059"/>
                  </a:cubicBezTo>
                  <a:cubicBezTo>
                    <a:pt x="6779" y="29059"/>
                    <a:pt x="6779" y="29059"/>
                    <a:pt x="6840" y="28998"/>
                  </a:cubicBezTo>
                  <a:cubicBezTo>
                    <a:pt x="6848" y="28990"/>
                    <a:pt x="6858" y="28986"/>
                    <a:pt x="6870" y="28986"/>
                  </a:cubicBezTo>
                  <a:cubicBezTo>
                    <a:pt x="6901" y="28986"/>
                    <a:pt x="6939" y="29015"/>
                    <a:pt x="6962" y="29059"/>
                  </a:cubicBezTo>
                  <a:cubicBezTo>
                    <a:pt x="6977" y="29074"/>
                    <a:pt x="6992" y="29082"/>
                    <a:pt x="7015" y="29082"/>
                  </a:cubicBezTo>
                  <a:cubicBezTo>
                    <a:pt x="7038" y="29082"/>
                    <a:pt x="7068" y="29074"/>
                    <a:pt x="7113" y="29059"/>
                  </a:cubicBezTo>
                  <a:cubicBezTo>
                    <a:pt x="7144" y="29059"/>
                    <a:pt x="7144" y="28998"/>
                    <a:pt x="7235" y="28938"/>
                  </a:cubicBezTo>
                  <a:cubicBezTo>
                    <a:pt x="7296" y="28846"/>
                    <a:pt x="7265" y="28846"/>
                    <a:pt x="7326" y="28846"/>
                  </a:cubicBezTo>
                  <a:cubicBezTo>
                    <a:pt x="7417" y="28816"/>
                    <a:pt x="7478" y="28816"/>
                    <a:pt x="7539" y="28816"/>
                  </a:cubicBezTo>
                  <a:cubicBezTo>
                    <a:pt x="7569" y="28816"/>
                    <a:pt x="7592" y="28824"/>
                    <a:pt x="7615" y="28824"/>
                  </a:cubicBezTo>
                  <a:cubicBezTo>
                    <a:pt x="7638" y="28824"/>
                    <a:pt x="7661" y="28816"/>
                    <a:pt x="7691" y="28786"/>
                  </a:cubicBezTo>
                  <a:cubicBezTo>
                    <a:pt x="7752" y="28755"/>
                    <a:pt x="7721" y="28664"/>
                    <a:pt x="7752" y="28634"/>
                  </a:cubicBezTo>
                  <a:cubicBezTo>
                    <a:pt x="7782" y="28603"/>
                    <a:pt x="7934" y="28542"/>
                    <a:pt x="7995" y="28542"/>
                  </a:cubicBezTo>
                  <a:cubicBezTo>
                    <a:pt x="8025" y="28542"/>
                    <a:pt x="8177" y="28512"/>
                    <a:pt x="8177" y="28512"/>
                  </a:cubicBezTo>
                  <a:lnTo>
                    <a:pt x="8329" y="28482"/>
                  </a:lnTo>
                  <a:lnTo>
                    <a:pt x="8542" y="28482"/>
                  </a:lnTo>
                  <a:cubicBezTo>
                    <a:pt x="8603" y="28482"/>
                    <a:pt x="8755" y="28451"/>
                    <a:pt x="8785" y="28451"/>
                  </a:cubicBezTo>
                  <a:cubicBezTo>
                    <a:pt x="8793" y="28436"/>
                    <a:pt x="8806" y="28430"/>
                    <a:pt x="8822" y="28430"/>
                  </a:cubicBezTo>
                  <a:cubicBezTo>
                    <a:pt x="8871" y="28430"/>
                    <a:pt x="8945" y="28482"/>
                    <a:pt x="8968" y="28482"/>
                  </a:cubicBezTo>
                  <a:cubicBezTo>
                    <a:pt x="8998" y="28482"/>
                    <a:pt x="9059" y="28512"/>
                    <a:pt x="9089" y="28542"/>
                  </a:cubicBezTo>
                  <a:cubicBezTo>
                    <a:pt x="9120" y="28603"/>
                    <a:pt x="9211" y="28603"/>
                    <a:pt x="9211" y="28664"/>
                  </a:cubicBezTo>
                  <a:cubicBezTo>
                    <a:pt x="9211" y="28755"/>
                    <a:pt x="9272" y="28755"/>
                    <a:pt x="9363" y="28786"/>
                  </a:cubicBezTo>
                  <a:cubicBezTo>
                    <a:pt x="9393" y="28846"/>
                    <a:pt x="9393" y="28907"/>
                    <a:pt x="9454" y="28907"/>
                  </a:cubicBezTo>
                  <a:cubicBezTo>
                    <a:pt x="9515" y="28938"/>
                    <a:pt x="9454" y="28998"/>
                    <a:pt x="9424" y="29059"/>
                  </a:cubicBezTo>
                  <a:cubicBezTo>
                    <a:pt x="9393" y="29090"/>
                    <a:pt x="9393" y="29120"/>
                    <a:pt x="9393" y="29211"/>
                  </a:cubicBezTo>
                  <a:cubicBezTo>
                    <a:pt x="9404" y="29234"/>
                    <a:pt x="9407" y="29239"/>
                    <a:pt x="9408" y="29239"/>
                  </a:cubicBezTo>
                  <a:cubicBezTo>
                    <a:pt x="9409" y="29239"/>
                    <a:pt x="9407" y="29232"/>
                    <a:pt x="9411" y="29232"/>
                  </a:cubicBezTo>
                  <a:cubicBezTo>
                    <a:pt x="9413" y="29232"/>
                    <a:pt x="9417" y="29235"/>
                    <a:pt x="9424" y="29241"/>
                  </a:cubicBezTo>
                  <a:cubicBezTo>
                    <a:pt x="9454" y="29272"/>
                    <a:pt x="9454" y="29302"/>
                    <a:pt x="9454" y="29393"/>
                  </a:cubicBezTo>
                  <a:cubicBezTo>
                    <a:pt x="9454" y="29454"/>
                    <a:pt x="9545" y="29454"/>
                    <a:pt x="9545" y="29454"/>
                  </a:cubicBezTo>
                  <a:lnTo>
                    <a:pt x="9667" y="29454"/>
                  </a:lnTo>
                  <a:cubicBezTo>
                    <a:pt x="9697" y="29454"/>
                    <a:pt x="9728" y="29424"/>
                    <a:pt x="9728" y="29424"/>
                  </a:cubicBezTo>
                  <a:cubicBezTo>
                    <a:pt x="9758" y="29393"/>
                    <a:pt x="9819" y="29393"/>
                    <a:pt x="9819" y="29393"/>
                  </a:cubicBezTo>
                  <a:cubicBezTo>
                    <a:pt x="9819" y="29393"/>
                    <a:pt x="9880" y="29363"/>
                    <a:pt x="9910" y="29363"/>
                  </a:cubicBezTo>
                  <a:cubicBezTo>
                    <a:pt x="9950" y="29363"/>
                    <a:pt x="9964" y="29336"/>
                    <a:pt x="9986" y="29336"/>
                  </a:cubicBezTo>
                  <a:cubicBezTo>
                    <a:pt x="9998" y="29336"/>
                    <a:pt x="10011" y="29343"/>
                    <a:pt x="10031" y="29363"/>
                  </a:cubicBezTo>
                  <a:cubicBezTo>
                    <a:pt x="10123" y="29393"/>
                    <a:pt x="10123" y="29393"/>
                    <a:pt x="10183" y="29393"/>
                  </a:cubicBezTo>
                  <a:cubicBezTo>
                    <a:pt x="10275" y="29393"/>
                    <a:pt x="10335" y="29302"/>
                    <a:pt x="10427" y="29302"/>
                  </a:cubicBezTo>
                  <a:cubicBezTo>
                    <a:pt x="10487" y="29272"/>
                    <a:pt x="10457" y="29150"/>
                    <a:pt x="10487" y="29120"/>
                  </a:cubicBezTo>
                  <a:cubicBezTo>
                    <a:pt x="10490" y="29118"/>
                    <a:pt x="10492" y="29116"/>
                    <a:pt x="10494" y="29116"/>
                  </a:cubicBezTo>
                  <a:cubicBezTo>
                    <a:pt x="10518" y="29116"/>
                    <a:pt x="10518" y="29274"/>
                    <a:pt x="10518" y="29302"/>
                  </a:cubicBezTo>
                  <a:cubicBezTo>
                    <a:pt x="10518" y="29363"/>
                    <a:pt x="10609" y="29363"/>
                    <a:pt x="10639" y="29393"/>
                  </a:cubicBezTo>
                  <a:lnTo>
                    <a:pt x="10639" y="29545"/>
                  </a:lnTo>
                  <a:cubicBezTo>
                    <a:pt x="10645" y="29552"/>
                    <a:pt x="10655" y="29554"/>
                    <a:pt x="10667" y="29554"/>
                  </a:cubicBezTo>
                  <a:cubicBezTo>
                    <a:pt x="10714" y="29554"/>
                    <a:pt x="10791" y="29515"/>
                    <a:pt x="10791" y="29515"/>
                  </a:cubicBezTo>
                  <a:lnTo>
                    <a:pt x="10791" y="29606"/>
                  </a:lnTo>
                  <a:cubicBezTo>
                    <a:pt x="10791" y="29667"/>
                    <a:pt x="10822" y="29758"/>
                    <a:pt x="10822" y="29819"/>
                  </a:cubicBezTo>
                  <a:cubicBezTo>
                    <a:pt x="10822" y="29849"/>
                    <a:pt x="10883" y="29910"/>
                    <a:pt x="10822" y="29910"/>
                  </a:cubicBezTo>
                  <a:cubicBezTo>
                    <a:pt x="10791" y="29910"/>
                    <a:pt x="10822" y="29971"/>
                    <a:pt x="10822" y="30001"/>
                  </a:cubicBezTo>
                  <a:cubicBezTo>
                    <a:pt x="10822" y="30032"/>
                    <a:pt x="10791" y="30062"/>
                    <a:pt x="10761" y="30123"/>
                  </a:cubicBezTo>
                  <a:cubicBezTo>
                    <a:pt x="10731" y="30153"/>
                    <a:pt x="10731" y="30153"/>
                    <a:pt x="10670" y="30214"/>
                  </a:cubicBezTo>
                  <a:cubicBezTo>
                    <a:pt x="10639" y="30275"/>
                    <a:pt x="10670" y="30366"/>
                    <a:pt x="10639" y="30457"/>
                  </a:cubicBezTo>
                  <a:cubicBezTo>
                    <a:pt x="10628" y="30480"/>
                    <a:pt x="10625" y="30486"/>
                    <a:pt x="10624" y="30486"/>
                  </a:cubicBezTo>
                  <a:cubicBezTo>
                    <a:pt x="10624" y="30486"/>
                    <a:pt x="10625" y="30479"/>
                    <a:pt x="10622" y="30479"/>
                  </a:cubicBezTo>
                  <a:cubicBezTo>
                    <a:pt x="10620" y="30479"/>
                    <a:pt x="10616" y="30481"/>
                    <a:pt x="10609" y="30488"/>
                  </a:cubicBezTo>
                  <a:cubicBezTo>
                    <a:pt x="10579" y="30518"/>
                    <a:pt x="10579" y="30579"/>
                    <a:pt x="10518" y="30579"/>
                  </a:cubicBezTo>
                  <a:cubicBezTo>
                    <a:pt x="10503" y="30594"/>
                    <a:pt x="10495" y="30594"/>
                    <a:pt x="10487" y="30594"/>
                  </a:cubicBezTo>
                  <a:cubicBezTo>
                    <a:pt x="10480" y="30594"/>
                    <a:pt x="10472" y="30594"/>
                    <a:pt x="10457" y="30609"/>
                  </a:cubicBezTo>
                  <a:cubicBezTo>
                    <a:pt x="10427" y="30640"/>
                    <a:pt x="10457" y="30670"/>
                    <a:pt x="10427" y="30731"/>
                  </a:cubicBezTo>
                  <a:cubicBezTo>
                    <a:pt x="10427" y="30761"/>
                    <a:pt x="10487" y="30792"/>
                    <a:pt x="10487" y="30792"/>
                  </a:cubicBezTo>
                  <a:cubicBezTo>
                    <a:pt x="10487" y="30822"/>
                    <a:pt x="10487" y="30944"/>
                    <a:pt x="10427" y="30944"/>
                  </a:cubicBezTo>
                  <a:cubicBezTo>
                    <a:pt x="10335" y="30944"/>
                    <a:pt x="10305" y="31065"/>
                    <a:pt x="10305" y="31065"/>
                  </a:cubicBezTo>
                  <a:lnTo>
                    <a:pt x="10214" y="31217"/>
                  </a:lnTo>
                  <a:lnTo>
                    <a:pt x="10153" y="31278"/>
                  </a:lnTo>
                  <a:cubicBezTo>
                    <a:pt x="10153" y="31339"/>
                    <a:pt x="10123" y="31369"/>
                    <a:pt x="10123" y="31430"/>
                  </a:cubicBezTo>
                  <a:cubicBezTo>
                    <a:pt x="10077" y="31498"/>
                    <a:pt x="10066" y="31533"/>
                    <a:pt x="10050" y="31533"/>
                  </a:cubicBezTo>
                  <a:cubicBezTo>
                    <a:pt x="10045" y="31533"/>
                    <a:pt x="10039" y="31529"/>
                    <a:pt x="10031" y="31521"/>
                  </a:cubicBezTo>
                  <a:lnTo>
                    <a:pt x="9971" y="31521"/>
                  </a:lnTo>
                  <a:cubicBezTo>
                    <a:pt x="9971" y="31521"/>
                    <a:pt x="9910" y="31643"/>
                    <a:pt x="9910" y="31673"/>
                  </a:cubicBezTo>
                  <a:cubicBezTo>
                    <a:pt x="9910" y="31704"/>
                    <a:pt x="9971" y="31795"/>
                    <a:pt x="9971" y="31825"/>
                  </a:cubicBezTo>
                  <a:lnTo>
                    <a:pt x="9971" y="31947"/>
                  </a:lnTo>
                  <a:cubicBezTo>
                    <a:pt x="9971" y="31977"/>
                    <a:pt x="9971" y="32007"/>
                    <a:pt x="10001" y="32038"/>
                  </a:cubicBezTo>
                  <a:cubicBezTo>
                    <a:pt x="10031" y="32099"/>
                    <a:pt x="10031" y="32129"/>
                    <a:pt x="10062" y="32159"/>
                  </a:cubicBezTo>
                  <a:cubicBezTo>
                    <a:pt x="10123" y="32251"/>
                    <a:pt x="10123" y="32281"/>
                    <a:pt x="10123" y="32403"/>
                  </a:cubicBezTo>
                  <a:cubicBezTo>
                    <a:pt x="10153" y="32494"/>
                    <a:pt x="10153" y="32585"/>
                    <a:pt x="10183" y="32615"/>
                  </a:cubicBezTo>
                  <a:cubicBezTo>
                    <a:pt x="10214" y="32707"/>
                    <a:pt x="10214" y="32737"/>
                    <a:pt x="10305" y="32767"/>
                  </a:cubicBezTo>
                  <a:cubicBezTo>
                    <a:pt x="10366" y="32798"/>
                    <a:pt x="10335" y="32889"/>
                    <a:pt x="10366" y="32950"/>
                  </a:cubicBezTo>
                  <a:cubicBezTo>
                    <a:pt x="10427" y="33041"/>
                    <a:pt x="10335" y="33071"/>
                    <a:pt x="10366" y="33102"/>
                  </a:cubicBezTo>
                  <a:cubicBezTo>
                    <a:pt x="10427" y="33163"/>
                    <a:pt x="10366" y="33193"/>
                    <a:pt x="10427" y="33223"/>
                  </a:cubicBezTo>
                  <a:cubicBezTo>
                    <a:pt x="10457" y="33254"/>
                    <a:pt x="10335" y="33314"/>
                    <a:pt x="10335" y="33314"/>
                  </a:cubicBezTo>
                  <a:cubicBezTo>
                    <a:pt x="10335" y="33314"/>
                    <a:pt x="10305" y="33406"/>
                    <a:pt x="10366" y="33527"/>
                  </a:cubicBezTo>
                  <a:cubicBezTo>
                    <a:pt x="10387" y="33570"/>
                    <a:pt x="10393" y="33582"/>
                    <a:pt x="10395" y="33582"/>
                  </a:cubicBezTo>
                  <a:cubicBezTo>
                    <a:pt x="10398" y="33582"/>
                    <a:pt x="10391" y="33553"/>
                    <a:pt x="10410" y="33553"/>
                  </a:cubicBezTo>
                  <a:cubicBezTo>
                    <a:pt x="10414" y="33553"/>
                    <a:pt x="10419" y="33554"/>
                    <a:pt x="10427" y="33558"/>
                  </a:cubicBezTo>
                  <a:cubicBezTo>
                    <a:pt x="10457" y="33618"/>
                    <a:pt x="10366" y="33618"/>
                    <a:pt x="10335" y="33649"/>
                  </a:cubicBezTo>
                  <a:cubicBezTo>
                    <a:pt x="10305" y="33679"/>
                    <a:pt x="10335" y="33770"/>
                    <a:pt x="10366" y="33831"/>
                  </a:cubicBezTo>
                  <a:cubicBezTo>
                    <a:pt x="10387" y="33874"/>
                    <a:pt x="10393" y="33886"/>
                    <a:pt x="10393" y="33886"/>
                  </a:cubicBezTo>
                  <a:cubicBezTo>
                    <a:pt x="10392" y="33886"/>
                    <a:pt x="10374" y="33857"/>
                    <a:pt x="10368" y="33857"/>
                  </a:cubicBezTo>
                  <a:cubicBezTo>
                    <a:pt x="10367" y="33857"/>
                    <a:pt x="10366" y="33858"/>
                    <a:pt x="10366" y="33862"/>
                  </a:cubicBezTo>
                  <a:cubicBezTo>
                    <a:pt x="10366" y="33922"/>
                    <a:pt x="10366" y="33953"/>
                    <a:pt x="10335" y="34014"/>
                  </a:cubicBezTo>
                  <a:cubicBezTo>
                    <a:pt x="10335" y="34105"/>
                    <a:pt x="10335" y="34135"/>
                    <a:pt x="10305" y="34226"/>
                  </a:cubicBezTo>
                  <a:cubicBezTo>
                    <a:pt x="10275" y="34287"/>
                    <a:pt x="10305" y="34318"/>
                    <a:pt x="10305" y="34439"/>
                  </a:cubicBezTo>
                  <a:cubicBezTo>
                    <a:pt x="10305" y="34561"/>
                    <a:pt x="10275" y="34530"/>
                    <a:pt x="10214" y="34591"/>
                  </a:cubicBezTo>
                  <a:cubicBezTo>
                    <a:pt x="10183" y="34682"/>
                    <a:pt x="10123" y="34621"/>
                    <a:pt x="10062" y="34682"/>
                  </a:cubicBezTo>
                  <a:cubicBezTo>
                    <a:pt x="10031" y="34713"/>
                    <a:pt x="10031" y="34865"/>
                    <a:pt x="10031" y="34925"/>
                  </a:cubicBezTo>
                  <a:lnTo>
                    <a:pt x="10031" y="35138"/>
                  </a:lnTo>
                  <a:cubicBezTo>
                    <a:pt x="10031" y="35199"/>
                    <a:pt x="10001" y="35169"/>
                    <a:pt x="10031" y="35290"/>
                  </a:cubicBezTo>
                  <a:cubicBezTo>
                    <a:pt x="10062" y="35381"/>
                    <a:pt x="9971" y="35503"/>
                    <a:pt x="9880" y="35533"/>
                  </a:cubicBezTo>
                  <a:cubicBezTo>
                    <a:pt x="9819" y="35594"/>
                    <a:pt x="9880" y="35625"/>
                    <a:pt x="9849" y="35685"/>
                  </a:cubicBezTo>
                  <a:cubicBezTo>
                    <a:pt x="9819" y="35777"/>
                    <a:pt x="9758" y="35807"/>
                    <a:pt x="9697" y="35898"/>
                  </a:cubicBezTo>
                  <a:lnTo>
                    <a:pt x="9515" y="36080"/>
                  </a:lnTo>
                  <a:cubicBezTo>
                    <a:pt x="9424" y="36141"/>
                    <a:pt x="9424" y="36141"/>
                    <a:pt x="9302" y="36232"/>
                  </a:cubicBezTo>
                  <a:cubicBezTo>
                    <a:pt x="9241" y="36293"/>
                    <a:pt x="9211" y="36354"/>
                    <a:pt x="9150" y="36415"/>
                  </a:cubicBezTo>
                  <a:cubicBezTo>
                    <a:pt x="9120" y="36506"/>
                    <a:pt x="8998" y="36506"/>
                    <a:pt x="8968" y="36567"/>
                  </a:cubicBezTo>
                  <a:cubicBezTo>
                    <a:pt x="8907" y="36597"/>
                    <a:pt x="8907" y="36658"/>
                    <a:pt x="8846" y="36749"/>
                  </a:cubicBezTo>
                  <a:cubicBezTo>
                    <a:pt x="8816" y="36840"/>
                    <a:pt x="8907" y="36840"/>
                    <a:pt x="8846" y="36901"/>
                  </a:cubicBezTo>
                  <a:cubicBezTo>
                    <a:pt x="8816" y="36992"/>
                    <a:pt x="8816" y="37023"/>
                    <a:pt x="8785" y="37053"/>
                  </a:cubicBezTo>
                  <a:cubicBezTo>
                    <a:pt x="8755" y="37114"/>
                    <a:pt x="8664" y="37205"/>
                    <a:pt x="8603" y="37296"/>
                  </a:cubicBezTo>
                  <a:cubicBezTo>
                    <a:pt x="8512" y="37357"/>
                    <a:pt x="8512" y="37357"/>
                    <a:pt x="8451" y="37357"/>
                  </a:cubicBezTo>
                  <a:cubicBezTo>
                    <a:pt x="8360" y="37418"/>
                    <a:pt x="8360" y="37448"/>
                    <a:pt x="8329" y="37570"/>
                  </a:cubicBezTo>
                  <a:cubicBezTo>
                    <a:pt x="8299" y="37722"/>
                    <a:pt x="8147" y="37783"/>
                    <a:pt x="8147" y="37904"/>
                  </a:cubicBezTo>
                  <a:cubicBezTo>
                    <a:pt x="8086" y="38026"/>
                    <a:pt x="8025" y="37965"/>
                    <a:pt x="7995" y="38026"/>
                  </a:cubicBezTo>
                  <a:cubicBezTo>
                    <a:pt x="7934" y="38056"/>
                    <a:pt x="7873" y="38117"/>
                    <a:pt x="7904" y="38178"/>
                  </a:cubicBezTo>
                  <a:cubicBezTo>
                    <a:pt x="7904" y="38239"/>
                    <a:pt x="7873" y="38239"/>
                    <a:pt x="7843" y="38269"/>
                  </a:cubicBezTo>
                  <a:cubicBezTo>
                    <a:pt x="7782" y="38330"/>
                    <a:pt x="7843" y="38421"/>
                    <a:pt x="7873" y="38512"/>
                  </a:cubicBezTo>
                  <a:cubicBezTo>
                    <a:pt x="7904" y="38573"/>
                    <a:pt x="7873" y="38634"/>
                    <a:pt x="7873" y="38695"/>
                  </a:cubicBezTo>
                  <a:lnTo>
                    <a:pt x="7873" y="38938"/>
                  </a:lnTo>
                  <a:cubicBezTo>
                    <a:pt x="7873" y="39029"/>
                    <a:pt x="7843" y="39029"/>
                    <a:pt x="7843" y="39150"/>
                  </a:cubicBezTo>
                  <a:cubicBezTo>
                    <a:pt x="7873" y="39272"/>
                    <a:pt x="7752" y="39272"/>
                    <a:pt x="7721" y="39394"/>
                  </a:cubicBezTo>
                  <a:cubicBezTo>
                    <a:pt x="7691" y="39485"/>
                    <a:pt x="7691" y="39546"/>
                    <a:pt x="7691" y="39606"/>
                  </a:cubicBezTo>
                  <a:cubicBezTo>
                    <a:pt x="7691" y="39728"/>
                    <a:pt x="7630" y="39728"/>
                    <a:pt x="7691" y="39850"/>
                  </a:cubicBezTo>
                  <a:cubicBezTo>
                    <a:pt x="7691" y="39895"/>
                    <a:pt x="7668" y="39903"/>
                    <a:pt x="7630" y="39903"/>
                  </a:cubicBezTo>
                  <a:cubicBezTo>
                    <a:pt x="7611" y="39903"/>
                    <a:pt x="7588" y="39901"/>
                    <a:pt x="7563" y="39901"/>
                  </a:cubicBezTo>
                  <a:cubicBezTo>
                    <a:pt x="7537" y="39901"/>
                    <a:pt x="7509" y="39903"/>
                    <a:pt x="7478" y="39910"/>
                  </a:cubicBezTo>
                  <a:cubicBezTo>
                    <a:pt x="7417" y="39941"/>
                    <a:pt x="7296" y="40214"/>
                    <a:pt x="7235" y="40336"/>
                  </a:cubicBezTo>
                  <a:cubicBezTo>
                    <a:pt x="10731" y="37266"/>
                    <a:pt x="13801" y="33466"/>
                    <a:pt x="16050" y="30062"/>
                  </a:cubicBezTo>
                  <a:cubicBezTo>
                    <a:pt x="17904" y="27083"/>
                    <a:pt x="19120" y="24044"/>
                    <a:pt x="19697" y="20822"/>
                  </a:cubicBezTo>
                  <a:cubicBezTo>
                    <a:pt x="19667" y="20731"/>
                    <a:pt x="19606" y="20700"/>
                    <a:pt x="19576" y="20670"/>
                  </a:cubicBezTo>
                  <a:cubicBezTo>
                    <a:pt x="19515" y="20579"/>
                    <a:pt x="19576" y="20579"/>
                    <a:pt x="19545" y="20518"/>
                  </a:cubicBezTo>
                  <a:cubicBezTo>
                    <a:pt x="19515" y="20427"/>
                    <a:pt x="19545" y="20396"/>
                    <a:pt x="19545" y="20153"/>
                  </a:cubicBezTo>
                  <a:cubicBezTo>
                    <a:pt x="19545" y="19940"/>
                    <a:pt x="19545" y="20001"/>
                    <a:pt x="19515" y="19849"/>
                  </a:cubicBezTo>
                  <a:cubicBezTo>
                    <a:pt x="19515" y="19697"/>
                    <a:pt x="19363" y="19485"/>
                    <a:pt x="19363" y="19485"/>
                  </a:cubicBezTo>
                  <a:cubicBezTo>
                    <a:pt x="19363" y="19485"/>
                    <a:pt x="19393" y="19393"/>
                    <a:pt x="19363" y="19333"/>
                  </a:cubicBezTo>
                  <a:cubicBezTo>
                    <a:pt x="19363" y="19302"/>
                    <a:pt x="19302" y="19211"/>
                    <a:pt x="19272" y="19181"/>
                  </a:cubicBezTo>
                  <a:cubicBezTo>
                    <a:pt x="19241" y="19150"/>
                    <a:pt x="19272" y="19059"/>
                    <a:pt x="19241" y="19029"/>
                  </a:cubicBezTo>
                  <a:cubicBezTo>
                    <a:pt x="19211" y="18998"/>
                    <a:pt x="19211" y="18846"/>
                    <a:pt x="19211" y="18755"/>
                  </a:cubicBezTo>
                  <a:cubicBezTo>
                    <a:pt x="19150" y="18694"/>
                    <a:pt x="19150" y="18573"/>
                    <a:pt x="19150" y="18573"/>
                  </a:cubicBezTo>
                  <a:cubicBezTo>
                    <a:pt x="19120" y="18542"/>
                    <a:pt x="19120" y="18451"/>
                    <a:pt x="19120" y="18421"/>
                  </a:cubicBezTo>
                  <a:lnTo>
                    <a:pt x="19120" y="18269"/>
                  </a:lnTo>
                  <a:cubicBezTo>
                    <a:pt x="19120" y="18177"/>
                    <a:pt x="18998" y="18117"/>
                    <a:pt x="18998" y="18117"/>
                  </a:cubicBezTo>
                  <a:cubicBezTo>
                    <a:pt x="18998" y="18117"/>
                    <a:pt x="18968" y="17995"/>
                    <a:pt x="18937" y="17965"/>
                  </a:cubicBezTo>
                  <a:cubicBezTo>
                    <a:pt x="18907" y="17934"/>
                    <a:pt x="18937" y="17843"/>
                    <a:pt x="18907" y="17813"/>
                  </a:cubicBezTo>
                  <a:cubicBezTo>
                    <a:pt x="18846" y="17782"/>
                    <a:pt x="18907" y="17691"/>
                    <a:pt x="18846" y="17630"/>
                  </a:cubicBezTo>
                  <a:cubicBezTo>
                    <a:pt x="18816" y="17539"/>
                    <a:pt x="18785" y="17539"/>
                    <a:pt x="18785" y="17509"/>
                  </a:cubicBezTo>
                  <a:cubicBezTo>
                    <a:pt x="18755" y="17478"/>
                    <a:pt x="18755" y="17418"/>
                    <a:pt x="18755" y="17387"/>
                  </a:cubicBezTo>
                  <a:cubicBezTo>
                    <a:pt x="18694" y="17326"/>
                    <a:pt x="18755" y="17326"/>
                    <a:pt x="18755" y="17235"/>
                  </a:cubicBezTo>
                  <a:cubicBezTo>
                    <a:pt x="18755" y="17174"/>
                    <a:pt x="18694" y="17174"/>
                    <a:pt x="18694" y="17114"/>
                  </a:cubicBezTo>
                  <a:cubicBezTo>
                    <a:pt x="18664" y="17083"/>
                    <a:pt x="18755" y="16962"/>
                    <a:pt x="18755" y="16962"/>
                  </a:cubicBezTo>
                  <a:cubicBezTo>
                    <a:pt x="18755" y="16962"/>
                    <a:pt x="18816" y="17053"/>
                    <a:pt x="18816" y="17083"/>
                  </a:cubicBezTo>
                  <a:cubicBezTo>
                    <a:pt x="18846" y="17114"/>
                    <a:pt x="18846" y="17174"/>
                    <a:pt x="18846" y="17205"/>
                  </a:cubicBezTo>
                  <a:lnTo>
                    <a:pt x="18846" y="17326"/>
                  </a:lnTo>
                  <a:cubicBezTo>
                    <a:pt x="18846" y="17357"/>
                    <a:pt x="18846" y="17387"/>
                    <a:pt x="18907" y="17478"/>
                  </a:cubicBezTo>
                  <a:lnTo>
                    <a:pt x="18937" y="17539"/>
                  </a:lnTo>
                  <a:cubicBezTo>
                    <a:pt x="18953" y="17585"/>
                    <a:pt x="18953" y="17585"/>
                    <a:pt x="18949" y="17585"/>
                  </a:cubicBezTo>
                  <a:cubicBezTo>
                    <a:pt x="18945" y="17585"/>
                    <a:pt x="18937" y="17585"/>
                    <a:pt x="18937" y="17630"/>
                  </a:cubicBezTo>
                  <a:cubicBezTo>
                    <a:pt x="18937" y="17691"/>
                    <a:pt x="18968" y="17691"/>
                    <a:pt x="18968" y="17782"/>
                  </a:cubicBezTo>
                  <a:cubicBezTo>
                    <a:pt x="18968" y="17843"/>
                    <a:pt x="18998" y="17843"/>
                    <a:pt x="19059" y="17874"/>
                  </a:cubicBezTo>
                  <a:cubicBezTo>
                    <a:pt x="19089" y="17965"/>
                    <a:pt x="19120" y="18086"/>
                    <a:pt x="19120" y="18086"/>
                  </a:cubicBezTo>
                  <a:cubicBezTo>
                    <a:pt x="19120" y="18086"/>
                    <a:pt x="19150" y="18086"/>
                    <a:pt x="19150" y="17995"/>
                  </a:cubicBezTo>
                  <a:lnTo>
                    <a:pt x="19150" y="17843"/>
                  </a:lnTo>
                  <a:cubicBezTo>
                    <a:pt x="19150" y="17782"/>
                    <a:pt x="19150" y="17722"/>
                    <a:pt x="19120" y="17661"/>
                  </a:cubicBezTo>
                  <a:cubicBezTo>
                    <a:pt x="19089" y="17570"/>
                    <a:pt x="19150" y="17418"/>
                    <a:pt x="19150" y="17418"/>
                  </a:cubicBezTo>
                  <a:cubicBezTo>
                    <a:pt x="19150" y="17418"/>
                    <a:pt x="19211" y="17630"/>
                    <a:pt x="19211" y="17691"/>
                  </a:cubicBezTo>
                  <a:cubicBezTo>
                    <a:pt x="19211" y="17782"/>
                    <a:pt x="19211" y="17782"/>
                    <a:pt x="19241" y="17843"/>
                  </a:cubicBezTo>
                  <a:cubicBezTo>
                    <a:pt x="19272" y="17934"/>
                    <a:pt x="19272" y="17965"/>
                    <a:pt x="19272" y="17965"/>
                  </a:cubicBezTo>
                  <a:lnTo>
                    <a:pt x="19363" y="18117"/>
                  </a:lnTo>
                  <a:cubicBezTo>
                    <a:pt x="19393" y="18177"/>
                    <a:pt x="19393" y="18177"/>
                    <a:pt x="19424" y="18238"/>
                  </a:cubicBezTo>
                  <a:cubicBezTo>
                    <a:pt x="19454" y="18269"/>
                    <a:pt x="19454" y="18329"/>
                    <a:pt x="19515" y="18390"/>
                  </a:cubicBezTo>
                  <a:cubicBezTo>
                    <a:pt x="19545" y="18421"/>
                    <a:pt x="19545" y="18481"/>
                    <a:pt x="19545" y="18573"/>
                  </a:cubicBezTo>
                  <a:cubicBezTo>
                    <a:pt x="19545" y="18633"/>
                    <a:pt x="19576" y="18694"/>
                    <a:pt x="19606" y="18755"/>
                  </a:cubicBezTo>
                  <a:cubicBezTo>
                    <a:pt x="19667" y="18846"/>
                    <a:pt x="19606" y="18907"/>
                    <a:pt x="19606" y="18998"/>
                  </a:cubicBezTo>
                  <a:cubicBezTo>
                    <a:pt x="19606" y="19059"/>
                    <a:pt x="19697" y="19089"/>
                    <a:pt x="19697" y="19181"/>
                  </a:cubicBezTo>
                  <a:cubicBezTo>
                    <a:pt x="19697" y="19241"/>
                    <a:pt x="19697" y="19363"/>
                    <a:pt x="19728" y="19454"/>
                  </a:cubicBezTo>
                  <a:cubicBezTo>
                    <a:pt x="19758" y="19515"/>
                    <a:pt x="19697" y="19667"/>
                    <a:pt x="19728" y="19697"/>
                  </a:cubicBezTo>
                  <a:cubicBezTo>
                    <a:pt x="19758" y="19758"/>
                    <a:pt x="19819" y="19819"/>
                    <a:pt x="19849" y="19910"/>
                  </a:cubicBezTo>
                  <a:cubicBezTo>
                    <a:pt x="20518" y="15260"/>
                    <a:pt x="19880" y="10487"/>
                    <a:pt x="17448" y="6749"/>
                  </a:cubicBezTo>
                  <a:cubicBezTo>
                    <a:pt x="15108" y="3132"/>
                    <a:pt x="12554" y="913"/>
                    <a:pt x="9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13260900" y="2871950"/>
              <a:ext cx="28900" cy="9125"/>
            </a:xfrm>
            <a:custGeom>
              <a:rect b="b" l="l" r="r" t="t"/>
              <a:pathLst>
                <a:path extrusionOk="0" h="365" w="1156">
                  <a:moveTo>
                    <a:pt x="244" y="0"/>
                  </a:moveTo>
                  <a:cubicBezTo>
                    <a:pt x="244" y="0"/>
                    <a:pt x="122" y="30"/>
                    <a:pt x="92" y="30"/>
                  </a:cubicBezTo>
                  <a:cubicBezTo>
                    <a:pt x="31" y="30"/>
                    <a:pt x="1" y="30"/>
                    <a:pt x="1" y="61"/>
                  </a:cubicBezTo>
                  <a:cubicBezTo>
                    <a:pt x="1" y="122"/>
                    <a:pt x="92" y="182"/>
                    <a:pt x="122" y="182"/>
                  </a:cubicBezTo>
                  <a:cubicBezTo>
                    <a:pt x="143" y="182"/>
                    <a:pt x="190" y="169"/>
                    <a:pt x="228" y="169"/>
                  </a:cubicBezTo>
                  <a:cubicBezTo>
                    <a:pt x="247" y="169"/>
                    <a:pt x="264" y="172"/>
                    <a:pt x="274" y="182"/>
                  </a:cubicBezTo>
                  <a:cubicBezTo>
                    <a:pt x="396" y="274"/>
                    <a:pt x="335" y="213"/>
                    <a:pt x="426" y="304"/>
                  </a:cubicBezTo>
                  <a:cubicBezTo>
                    <a:pt x="487" y="365"/>
                    <a:pt x="487" y="365"/>
                    <a:pt x="578" y="365"/>
                  </a:cubicBezTo>
                  <a:lnTo>
                    <a:pt x="730" y="365"/>
                  </a:lnTo>
                  <a:cubicBezTo>
                    <a:pt x="761" y="365"/>
                    <a:pt x="761" y="365"/>
                    <a:pt x="852" y="334"/>
                  </a:cubicBezTo>
                  <a:cubicBezTo>
                    <a:pt x="882" y="319"/>
                    <a:pt x="890" y="312"/>
                    <a:pt x="897" y="312"/>
                  </a:cubicBezTo>
                  <a:cubicBezTo>
                    <a:pt x="905" y="312"/>
                    <a:pt x="913" y="319"/>
                    <a:pt x="943" y="334"/>
                  </a:cubicBezTo>
                  <a:cubicBezTo>
                    <a:pt x="989" y="350"/>
                    <a:pt x="1011" y="357"/>
                    <a:pt x="1027" y="357"/>
                  </a:cubicBezTo>
                  <a:cubicBezTo>
                    <a:pt x="1042" y="357"/>
                    <a:pt x="1049" y="350"/>
                    <a:pt x="1065" y="334"/>
                  </a:cubicBezTo>
                  <a:cubicBezTo>
                    <a:pt x="1095" y="334"/>
                    <a:pt x="1156" y="334"/>
                    <a:pt x="1156" y="304"/>
                  </a:cubicBezTo>
                  <a:cubicBezTo>
                    <a:pt x="1156" y="274"/>
                    <a:pt x="1156" y="182"/>
                    <a:pt x="1065" y="182"/>
                  </a:cubicBezTo>
                  <a:cubicBezTo>
                    <a:pt x="1065" y="182"/>
                    <a:pt x="882" y="182"/>
                    <a:pt x="852" y="122"/>
                  </a:cubicBezTo>
                  <a:cubicBezTo>
                    <a:pt x="791" y="30"/>
                    <a:pt x="730" y="30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4086150" y="2359775"/>
              <a:ext cx="102600" cy="113250"/>
            </a:xfrm>
            <a:custGeom>
              <a:rect b="b" l="l" r="r" t="t"/>
              <a:pathLst>
                <a:path extrusionOk="0" h="4530" w="4104">
                  <a:moveTo>
                    <a:pt x="213" y="0"/>
                  </a:moveTo>
                  <a:cubicBezTo>
                    <a:pt x="152" y="0"/>
                    <a:pt x="213" y="31"/>
                    <a:pt x="152" y="31"/>
                  </a:cubicBezTo>
                  <a:lnTo>
                    <a:pt x="122" y="92"/>
                  </a:lnTo>
                  <a:cubicBezTo>
                    <a:pt x="122" y="92"/>
                    <a:pt x="122" y="152"/>
                    <a:pt x="92" y="183"/>
                  </a:cubicBezTo>
                  <a:cubicBezTo>
                    <a:pt x="122" y="396"/>
                    <a:pt x="92" y="426"/>
                    <a:pt x="122" y="456"/>
                  </a:cubicBezTo>
                  <a:cubicBezTo>
                    <a:pt x="152" y="456"/>
                    <a:pt x="213" y="487"/>
                    <a:pt x="152" y="487"/>
                  </a:cubicBezTo>
                  <a:cubicBezTo>
                    <a:pt x="122" y="487"/>
                    <a:pt x="122" y="487"/>
                    <a:pt x="92" y="548"/>
                  </a:cubicBezTo>
                  <a:cubicBezTo>
                    <a:pt x="61" y="578"/>
                    <a:pt x="1" y="608"/>
                    <a:pt x="1" y="639"/>
                  </a:cubicBezTo>
                  <a:cubicBezTo>
                    <a:pt x="1" y="639"/>
                    <a:pt x="31" y="700"/>
                    <a:pt x="31" y="730"/>
                  </a:cubicBezTo>
                  <a:cubicBezTo>
                    <a:pt x="31" y="730"/>
                    <a:pt x="31" y="760"/>
                    <a:pt x="92" y="760"/>
                  </a:cubicBezTo>
                  <a:cubicBezTo>
                    <a:pt x="92" y="791"/>
                    <a:pt x="152" y="791"/>
                    <a:pt x="183" y="851"/>
                  </a:cubicBezTo>
                  <a:cubicBezTo>
                    <a:pt x="244" y="851"/>
                    <a:pt x="274" y="882"/>
                    <a:pt x="274" y="912"/>
                  </a:cubicBezTo>
                  <a:cubicBezTo>
                    <a:pt x="274" y="943"/>
                    <a:pt x="304" y="1003"/>
                    <a:pt x="274" y="1034"/>
                  </a:cubicBezTo>
                  <a:cubicBezTo>
                    <a:pt x="274" y="1064"/>
                    <a:pt x="274" y="1064"/>
                    <a:pt x="244" y="1095"/>
                  </a:cubicBezTo>
                  <a:lnTo>
                    <a:pt x="213" y="1155"/>
                  </a:lnTo>
                  <a:lnTo>
                    <a:pt x="152" y="1186"/>
                  </a:lnTo>
                  <a:cubicBezTo>
                    <a:pt x="152" y="1186"/>
                    <a:pt x="122" y="1247"/>
                    <a:pt x="152" y="1247"/>
                  </a:cubicBezTo>
                  <a:cubicBezTo>
                    <a:pt x="213" y="1307"/>
                    <a:pt x="152" y="1338"/>
                    <a:pt x="244" y="1338"/>
                  </a:cubicBezTo>
                  <a:cubicBezTo>
                    <a:pt x="274" y="1338"/>
                    <a:pt x="274" y="1368"/>
                    <a:pt x="274" y="1368"/>
                  </a:cubicBezTo>
                  <a:cubicBezTo>
                    <a:pt x="274" y="1368"/>
                    <a:pt x="288" y="1382"/>
                    <a:pt x="315" y="1382"/>
                  </a:cubicBezTo>
                  <a:cubicBezTo>
                    <a:pt x="328" y="1382"/>
                    <a:pt x="345" y="1378"/>
                    <a:pt x="365" y="1368"/>
                  </a:cubicBezTo>
                  <a:cubicBezTo>
                    <a:pt x="396" y="1338"/>
                    <a:pt x="365" y="1338"/>
                    <a:pt x="396" y="1307"/>
                  </a:cubicBezTo>
                  <a:cubicBezTo>
                    <a:pt x="396" y="1247"/>
                    <a:pt x="365" y="1216"/>
                    <a:pt x="396" y="1186"/>
                  </a:cubicBezTo>
                  <a:cubicBezTo>
                    <a:pt x="426" y="1186"/>
                    <a:pt x="456" y="1155"/>
                    <a:pt x="456" y="1155"/>
                  </a:cubicBezTo>
                  <a:lnTo>
                    <a:pt x="456" y="1064"/>
                  </a:lnTo>
                  <a:lnTo>
                    <a:pt x="548" y="1155"/>
                  </a:lnTo>
                  <a:lnTo>
                    <a:pt x="548" y="1247"/>
                  </a:lnTo>
                  <a:cubicBezTo>
                    <a:pt x="517" y="1307"/>
                    <a:pt x="456" y="1338"/>
                    <a:pt x="517" y="1338"/>
                  </a:cubicBezTo>
                  <a:cubicBezTo>
                    <a:pt x="548" y="1338"/>
                    <a:pt x="578" y="1368"/>
                    <a:pt x="548" y="1368"/>
                  </a:cubicBezTo>
                  <a:cubicBezTo>
                    <a:pt x="517" y="1399"/>
                    <a:pt x="456" y="1490"/>
                    <a:pt x="517" y="1490"/>
                  </a:cubicBezTo>
                  <a:cubicBezTo>
                    <a:pt x="548" y="1490"/>
                    <a:pt x="548" y="1520"/>
                    <a:pt x="578" y="1551"/>
                  </a:cubicBezTo>
                  <a:cubicBezTo>
                    <a:pt x="578" y="1611"/>
                    <a:pt x="548" y="1672"/>
                    <a:pt x="548" y="1672"/>
                  </a:cubicBezTo>
                  <a:cubicBezTo>
                    <a:pt x="548" y="1672"/>
                    <a:pt x="548" y="1824"/>
                    <a:pt x="578" y="1824"/>
                  </a:cubicBezTo>
                  <a:lnTo>
                    <a:pt x="700" y="1824"/>
                  </a:lnTo>
                  <a:cubicBezTo>
                    <a:pt x="700" y="1824"/>
                    <a:pt x="730" y="1794"/>
                    <a:pt x="700" y="1763"/>
                  </a:cubicBezTo>
                  <a:cubicBezTo>
                    <a:pt x="669" y="1703"/>
                    <a:pt x="608" y="1672"/>
                    <a:pt x="669" y="1642"/>
                  </a:cubicBezTo>
                  <a:cubicBezTo>
                    <a:pt x="700" y="1642"/>
                    <a:pt x="730" y="1611"/>
                    <a:pt x="700" y="1551"/>
                  </a:cubicBezTo>
                  <a:cubicBezTo>
                    <a:pt x="700" y="1520"/>
                    <a:pt x="669" y="1520"/>
                    <a:pt x="669" y="1490"/>
                  </a:cubicBezTo>
                  <a:cubicBezTo>
                    <a:pt x="669" y="1490"/>
                    <a:pt x="608" y="1459"/>
                    <a:pt x="669" y="1399"/>
                  </a:cubicBezTo>
                  <a:cubicBezTo>
                    <a:pt x="700" y="1368"/>
                    <a:pt x="669" y="1368"/>
                    <a:pt x="700" y="1368"/>
                  </a:cubicBezTo>
                  <a:cubicBezTo>
                    <a:pt x="730" y="1368"/>
                    <a:pt x="730" y="1399"/>
                    <a:pt x="760" y="1399"/>
                  </a:cubicBezTo>
                  <a:cubicBezTo>
                    <a:pt x="821" y="1399"/>
                    <a:pt x="821" y="1368"/>
                    <a:pt x="852" y="1368"/>
                  </a:cubicBezTo>
                  <a:cubicBezTo>
                    <a:pt x="852" y="1353"/>
                    <a:pt x="859" y="1345"/>
                    <a:pt x="867" y="1345"/>
                  </a:cubicBezTo>
                  <a:cubicBezTo>
                    <a:pt x="874" y="1345"/>
                    <a:pt x="882" y="1353"/>
                    <a:pt x="882" y="1368"/>
                  </a:cubicBezTo>
                  <a:cubicBezTo>
                    <a:pt x="882" y="1399"/>
                    <a:pt x="852" y="1459"/>
                    <a:pt x="852" y="1490"/>
                  </a:cubicBezTo>
                  <a:cubicBezTo>
                    <a:pt x="852" y="1520"/>
                    <a:pt x="882" y="1520"/>
                    <a:pt x="912" y="1520"/>
                  </a:cubicBezTo>
                  <a:cubicBezTo>
                    <a:pt x="973" y="1520"/>
                    <a:pt x="1004" y="1551"/>
                    <a:pt x="1004" y="1611"/>
                  </a:cubicBezTo>
                  <a:lnTo>
                    <a:pt x="1004" y="1672"/>
                  </a:lnTo>
                  <a:cubicBezTo>
                    <a:pt x="1004" y="1672"/>
                    <a:pt x="1034" y="1763"/>
                    <a:pt x="1004" y="1763"/>
                  </a:cubicBezTo>
                  <a:cubicBezTo>
                    <a:pt x="973" y="1763"/>
                    <a:pt x="973" y="1794"/>
                    <a:pt x="973" y="1824"/>
                  </a:cubicBezTo>
                  <a:lnTo>
                    <a:pt x="973" y="1946"/>
                  </a:lnTo>
                  <a:cubicBezTo>
                    <a:pt x="1004" y="1946"/>
                    <a:pt x="1004" y="2007"/>
                    <a:pt x="1034" y="2007"/>
                  </a:cubicBezTo>
                  <a:lnTo>
                    <a:pt x="1186" y="2007"/>
                  </a:lnTo>
                  <a:cubicBezTo>
                    <a:pt x="1209" y="2007"/>
                    <a:pt x="1214" y="1955"/>
                    <a:pt x="1254" y="1955"/>
                  </a:cubicBezTo>
                  <a:cubicBezTo>
                    <a:pt x="1268" y="1955"/>
                    <a:pt x="1285" y="1961"/>
                    <a:pt x="1308" y="1976"/>
                  </a:cubicBezTo>
                  <a:cubicBezTo>
                    <a:pt x="1338" y="2067"/>
                    <a:pt x="1368" y="2098"/>
                    <a:pt x="1429" y="2098"/>
                  </a:cubicBezTo>
                  <a:cubicBezTo>
                    <a:pt x="1460" y="2098"/>
                    <a:pt x="1460" y="1976"/>
                    <a:pt x="1460" y="1976"/>
                  </a:cubicBezTo>
                  <a:cubicBezTo>
                    <a:pt x="1460" y="1961"/>
                    <a:pt x="1475" y="1953"/>
                    <a:pt x="1490" y="1953"/>
                  </a:cubicBezTo>
                  <a:cubicBezTo>
                    <a:pt x="1505" y="1953"/>
                    <a:pt x="1520" y="1961"/>
                    <a:pt x="1520" y="1976"/>
                  </a:cubicBezTo>
                  <a:lnTo>
                    <a:pt x="1581" y="2007"/>
                  </a:lnTo>
                  <a:cubicBezTo>
                    <a:pt x="1581" y="1996"/>
                    <a:pt x="1591" y="1993"/>
                    <a:pt x="1605" y="1993"/>
                  </a:cubicBezTo>
                  <a:cubicBezTo>
                    <a:pt x="1632" y="1993"/>
                    <a:pt x="1672" y="2007"/>
                    <a:pt x="1672" y="2007"/>
                  </a:cubicBezTo>
                  <a:cubicBezTo>
                    <a:pt x="1642" y="2007"/>
                    <a:pt x="1611" y="2098"/>
                    <a:pt x="1642" y="2159"/>
                  </a:cubicBezTo>
                  <a:cubicBezTo>
                    <a:pt x="1672" y="2250"/>
                    <a:pt x="1733" y="2250"/>
                    <a:pt x="1763" y="2280"/>
                  </a:cubicBezTo>
                  <a:cubicBezTo>
                    <a:pt x="1794" y="2371"/>
                    <a:pt x="1763" y="2402"/>
                    <a:pt x="1794" y="2402"/>
                  </a:cubicBezTo>
                  <a:lnTo>
                    <a:pt x="1885" y="2402"/>
                  </a:lnTo>
                  <a:cubicBezTo>
                    <a:pt x="1905" y="2402"/>
                    <a:pt x="1912" y="2388"/>
                    <a:pt x="1923" y="2388"/>
                  </a:cubicBezTo>
                  <a:cubicBezTo>
                    <a:pt x="1929" y="2388"/>
                    <a:pt x="1936" y="2392"/>
                    <a:pt x="1946" y="2402"/>
                  </a:cubicBezTo>
                  <a:cubicBezTo>
                    <a:pt x="1976" y="2432"/>
                    <a:pt x="2037" y="2432"/>
                    <a:pt x="1976" y="2462"/>
                  </a:cubicBezTo>
                  <a:cubicBezTo>
                    <a:pt x="1976" y="2523"/>
                    <a:pt x="1946" y="2554"/>
                    <a:pt x="1976" y="2584"/>
                  </a:cubicBezTo>
                  <a:cubicBezTo>
                    <a:pt x="2037" y="2614"/>
                    <a:pt x="2037" y="2614"/>
                    <a:pt x="2037" y="2675"/>
                  </a:cubicBezTo>
                  <a:cubicBezTo>
                    <a:pt x="2037" y="2706"/>
                    <a:pt x="1976" y="2706"/>
                    <a:pt x="1976" y="2736"/>
                  </a:cubicBezTo>
                  <a:cubicBezTo>
                    <a:pt x="2037" y="2766"/>
                    <a:pt x="2037" y="2766"/>
                    <a:pt x="1976" y="2766"/>
                  </a:cubicBezTo>
                  <a:lnTo>
                    <a:pt x="1915" y="2827"/>
                  </a:lnTo>
                  <a:cubicBezTo>
                    <a:pt x="1915" y="2766"/>
                    <a:pt x="1824" y="2766"/>
                    <a:pt x="1824" y="2766"/>
                  </a:cubicBezTo>
                  <a:lnTo>
                    <a:pt x="1763" y="2766"/>
                  </a:lnTo>
                  <a:cubicBezTo>
                    <a:pt x="1733" y="2766"/>
                    <a:pt x="1672" y="2827"/>
                    <a:pt x="1672" y="2827"/>
                  </a:cubicBezTo>
                  <a:cubicBezTo>
                    <a:pt x="1672" y="2797"/>
                    <a:pt x="1665" y="2797"/>
                    <a:pt x="1657" y="2797"/>
                  </a:cubicBezTo>
                  <a:cubicBezTo>
                    <a:pt x="1649" y="2797"/>
                    <a:pt x="1642" y="2797"/>
                    <a:pt x="1642" y="2766"/>
                  </a:cubicBezTo>
                  <a:cubicBezTo>
                    <a:pt x="1642" y="2736"/>
                    <a:pt x="1611" y="2736"/>
                    <a:pt x="1581" y="2736"/>
                  </a:cubicBezTo>
                  <a:lnTo>
                    <a:pt x="1490" y="2736"/>
                  </a:lnTo>
                  <a:cubicBezTo>
                    <a:pt x="1460" y="2736"/>
                    <a:pt x="1460" y="2766"/>
                    <a:pt x="1460" y="2766"/>
                  </a:cubicBezTo>
                  <a:cubicBezTo>
                    <a:pt x="1460" y="2766"/>
                    <a:pt x="1368" y="2858"/>
                    <a:pt x="1460" y="2858"/>
                  </a:cubicBezTo>
                  <a:cubicBezTo>
                    <a:pt x="1490" y="2858"/>
                    <a:pt x="1581" y="2888"/>
                    <a:pt x="1581" y="2888"/>
                  </a:cubicBezTo>
                  <a:lnTo>
                    <a:pt x="1581" y="2979"/>
                  </a:lnTo>
                  <a:cubicBezTo>
                    <a:pt x="1581" y="2979"/>
                    <a:pt x="1642" y="3010"/>
                    <a:pt x="1611" y="3010"/>
                  </a:cubicBezTo>
                  <a:cubicBezTo>
                    <a:pt x="1581" y="3010"/>
                    <a:pt x="1490" y="3070"/>
                    <a:pt x="1520" y="3070"/>
                  </a:cubicBezTo>
                  <a:cubicBezTo>
                    <a:pt x="1551" y="3070"/>
                    <a:pt x="1551" y="3131"/>
                    <a:pt x="1611" y="3131"/>
                  </a:cubicBezTo>
                  <a:cubicBezTo>
                    <a:pt x="1642" y="3131"/>
                    <a:pt x="1642" y="3131"/>
                    <a:pt x="1672" y="3070"/>
                  </a:cubicBezTo>
                  <a:cubicBezTo>
                    <a:pt x="1713" y="3070"/>
                    <a:pt x="1740" y="3057"/>
                    <a:pt x="1753" y="3057"/>
                  </a:cubicBezTo>
                  <a:cubicBezTo>
                    <a:pt x="1760" y="3057"/>
                    <a:pt x="1763" y="3060"/>
                    <a:pt x="1763" y="3070"/>
                  </a:cubicBezTo>
                  <a:cubicBezTo>
                    <a:pt x="1763" y="3083"/>
                    <a:pt x="1765" y="3088"/>
                    <a:pt x="1767" y="3088"/>
                  </a:cubicBezTo>
                  <a:cubicBezTo>
                    <a:pt x="1774" y="3088"/>
                    <a:pt x="1789" y="3053"/>
                    <a:pt x="1805" y="3053"/>
                  </a:cubicBezTo>
                  <a:cubicBezTo>
                    <a:pt x="1811" y="3053"/>
                    <a:pt x="1818" y="3058"/>
                    <a:pt x="1824" y="3070"/>
                  </a:cubicBezTo>
                  <a:cubicBezTo>
                    <a:pt x="1824" y="3162"/>
                    <a:pt x="1824" y="3192"/>
                    <a:pt x="1794" y="3222"/>
                  </a:cubicBezTo>
                  <a:cubicBezTo>
                    <a:pt x="1794" y="3222"/>
                    <a:pt x="1733" y="3283"/>
                    <a:pt x="1763" y="3314"/>
                  </a:cubicBezTo>
                  <a:cubicBezTo>
                    <a:pt x="1794" y="3344"/>
                    <a:pt x="1794" y="3374"/>
                    <a:pt x="1763" y="3374"/>
                  </a:cubicBezTo>
                  <a:cubicBezTo>
                    <a:pt x="1733" y="3374"/>
                    <a:pt x="1733" y="3374"/>
                    <a:pt x="1642" y="3435"/>
                  </a:cubicBezTo>
                  <a:cubicBezTo>
                    <a:pt x="1581" y="3466"/>
                    <a:pt x="1611" y="3496"/>
                    <a:pt x="1520" y="3496"/>
                  </a:cubicBezTo>
                  <a:cubicBezTo>
                    <a:pt x="1490" y="3496"/>
                    <a:pt x="1460" y="3496"/>
                    <a:pt x="1460" y="3526"/>
                  </a:cubicBezTo>
                  <a:lnTo>
                    <a:pt x="1460" y="3617"/>
                  </a:lnTo>
                  <a:cubicBezTo>
                    <a:pt x="1460" y="3617"/>
                    <a:pt x="1490" y="3648"/>
                    <a:pt x="1520" y="3648"/>
                  </a:cubicBezTo>
                  <a:cubicBezTo>
                    <a:pt x="1581" y="3648"/>
                    <a:pt x="1520" y="3678"/>
                    <a:pt x="1581" y="3739"/>
                  </a:cubicBezTo>
                  <a:cubicBezTo>
                    <a:pt x="1601" y="3739"/>
                    <a:pt x="1622" y="3753"/>
                    <a:pt x="1642" y="3753"/>
                  </a:cubicBezTo>
                  <a:cubicBezTo>
                    <a:pt x="1652" y="3753"/>
                    <a:pt x="1662" y="3749"/>
                    <a:pt x="1672" y="3739"/>
                  </a:cubicBezTo>
                  <a:lnTo>
                    <a:pt x="1763" y="3648"/>
                  </a:lnTo>
                  <a:lnTo>
                    <a:pt x="1824" y="3648"/>
                  </a:lnTo>
                  <a:cubicBezTo>
                    <a:pt x="1885" y="3648"/>
                    <a:pt x="1885" y="3648"/>
                    <a:pt x="1885" y="3678"/>
                  </a:cubicBezTo>
                  <a:cubicBezTo>
                    <a:pt x="1885" y="3739"/>
                    <a:pt x="1885" y="3769"/>
                    <a:pt x="1915" y="3769"/>
                  </a:cubicBezTo>
                  <a:cubicBezTo>
                    <a:pt x="1946" y="3769"/>
                    <a:pt x="1976" y="3739"/>
                    <a:pt x="2037" y="3739"/>
                  </a:cubicBezTo>
                  <a:cubicBezTo>
                    <a:pt x="2067" y="3739"/>
                    <a:pt x="2067" y="3739"/>
                    <a:pt x="2067" y="3769"/>
                  </a:cubicBezTo>
                  <a:cubicBezTo>
                    <a:pt x="2067" y="3791"/>
                    <a:pt x="2067" y="3812"/>
                    <a:pt x="2078" y="3812"/>
                  </a:cubicBezTo>
                  <a:cubicBezTo>
                    <a:pt x="2083" y="3812"/>
                    <a:pt x="2089" y="3809"/>
                    <a:pt x="2098" y="3800"/>
                  </a:cubicBezTo>
                  <a:lnTo>
                    <a:pt x="2189" y="3800"/>
                  </a:lnTo>
                  <a:cubicBezTo>
                    <a:pt x="2219" y="3800"/>
                    <a:pt x="2189" y="3800"/>
                    <a:pt x="2219" y="3830"/>
                  </a:cubicBezTo>
                  <a:cubicBezTo>
                    <a:pt x="2240" y="3830"/>
                    <a:pt x="2260" y="3857"/>
                    <a:pt x="2271" y="3857"/>
                  </a:cubicBezTo>
                  <a:cubicBezTo>
                    <a:pt x="2277" y="3857"/>
                    <a:pt x="2280" y="3851"/>
                    <a:pt x="2280" y="3830"/>
                  </a:cubicBezTo>
                  <a:cubicBezTo>
                    <a:pt x="2280" y="3800"/>
                    <a:pt x="2311" y="3769"/>
                    <a:pt x="2311" y="3769"/>
                  </a:cubicBezTo>
                  <a:lnTo>
                    <a:pt x="2402" y="3739"/>
                  </a:lnTo>
                  <a:cubicBezTo>
                    <a:pt x="2402" y="3739"/>
                    <a:pt x="2493" y="3739"/>
                    <a:pt x="2432" y="3769"/>
                  </a:cubicBezTo>
                  <a:cubicBezTo>
                    <a:pt x="2432" y="3800"/>
                    <a:pt x="2371" y="3800"/>
                    <a:pt x="2371" y="3830"/>
                  </a:cubicBezTo>
                  <a:cubicBezTo>
                    <a:pt x="2371" y="3891"/>
                    <a:pt x="2371" y="3921"/>
                    <a:pt x="2311" y="3921"/>
                  </a:cubicBezTo>
                  <a:cubicBezTo>
                    <a:pt x="2290" y="3921"/>
                    <a:pt x="2284" y="3935"/>
                    <a:pt x="2272" y="3935"/>
                  </a:cubicBezTo>
                  <a:cubicBezTo>
                    <a:pt x="2267" y="3935"/>
                    <a:pt x="2260" y="3932"/>
                    <a:pt x="2250" y="3921"/>
                  </a:cubicBezTo>
                  <a:lnTo>
                    <a:pt x="2067" y="3921"/>
                  </a:lnTo>
                  <a:cubicBezTo>
                    <a:pt x="2007" y="3921"/>
                    <a:pt x="2007" y="3952"/>
                    <a:pt x="1946" y="3952"/>
                  </a:cubicBezTo>
                  <a:cubicBezTo>
                    <a:pt x="1915" y="3952"/>
                    <a:pt x="1915" y="3982"/>
                    <a:pt x="1855" y="3982"/>
                  </a:cubicBezTo>
                  <a:cubicBezTo>
                    <a:pt x="1855" y="3982"/>
                    <a:pt x="1855" y="4043"/>
                    <a:pt x="1824" y="4043"/>
                  </a:cubicBezTo>
                  <a:cubicBezTo>
                    <a:pt x="1794" y="4043"/>
                    <a:pt x="1763" y="4043"/>
                    <a:pt x="1763" y="4073"/>
                  </a:cubicBezTo>
                  <a:cubicBezTo>
                    <a:pt x="1763" y="4104"/>
                    <a:pt x="1794" y="4134"/>
                    <a:pt x="1763" y="4134"/>
                  </a:cubicBezTo>
                  <a:cubicBezTo>
                    <a:pt x="1763" y="4134"/>
                    <a:pt x="1763" y="4195"/>
                    <a:pt x="1733" y="4225"/>
                  </a:cubicBezTo>
                  <a:cubicBezTo>
                    <a:pt x="1672" y="4256"/>
                    <a:pt x="1672" y="4286"/>
                    <a:pt x="1672" y="4286"/>
                  </a:cubicBezTo>
                  <a:cubicBezTo>
                    <a:pt x="1642" y="4347"/>
                    <a:pt x="1672" y="4347"/>
                    <a:pt x="1642" y="4347"/>
                  </a:cubicBezTo>
                  <a:cubicBezTo>
                    <a:pt x="1611" y="4347"/>
                    <a:pt x="1581" y="4347"/>
                    <a:pt x="1581" y="4377"/>
                  </a:cubicBezTo>
                  <a:cubicBezTo>
                    <a:pt x="1581" y="4408"/>
                    <a:pt x="1520" y="4408"/>
                    <a:pt x="1581" y="4438"/>
                  </a:cubicBezTo>
                  <a:cubicBezTo>
                    <a:pt x="1581" y="4499"/>
                    <a:pt x="1581" y="4499"/>
                    <a:pt x="1611" y="4529"/>
                  </a:cubicBezTo>
                  <a:lnTo>
                    <a:pt x="1794" y="4529"/>
                  </a:lnTo>
                  <a:cubicBezTo>
                    <a:pt x="1824" y="4499"/>
                    <a:pt x="1885" y="4408"/>
                    <a:pt x="1915" y="4408"/>
                  </a:cubicBezTo>
                  <a:lnTo>
                    <a:pt x="2007" y="4408"/>
                  </a:lnTo>
                  <a:cubicBezTo>
                    <a:pt x="2067" y="4408"/>
                    <a:pt x="2098" y="4347"/>
                    <a:pt x="2098" y="4347"/>
                  </a:cubicBezTo>
                  <a:cubicBezTo>
                    <a:pt x="2098" y="4347"/>
                    <a:pt x="2098" y="4320"/>
                    <a:pt x="2107" y="4320"/>
                  </a:cubicBezTo>
                  <a:cubicBezTo>
                    <a:pt x="2111" y="4320"/>
                    <a:pt x="2118" y="4327"/>
                    <a:pt x="2128" y="4347"/>
                  </a:cubicBezTo>
                  <a:cubicBezTo>
                    <a:pt x="2159" y="4377"/>
                    <a:pt x="2159" y="4377"/>
                    <a:pt x="2219" y="4377"/>
                  </a:cubicBezTo>
                  <a:cubicBezTo>
                    <a:pt x="2250" y="4377"/>
                    <a:pt x="2250" y="4377"/>
                    <a:pt x="2280" y="4408"/>
                  </a:cubicBezTo>
                  <a:cubicBezTo>
                    <a:pt x="2280" y="4438"/>
                    <a:pt x="2280" y="4438"/>
                    <a:pt x="2311" y="4438"/>
                  </a:cubicBezTo>
                  <a:lnTo>
                    <a:pt x="2402" y="4438"/>
                  </a:lnTo>
                  <a:cubicBezTo>
                    <a:pt x="2402" y="4438"/>
                    <a:pt x="2371" y="4408"/>
                    <a:pt x="2371" y="4347"/>
                  </a:cubicBezTo>
                  <a:cubicBezTo>
                    <a:pt x="2371" y="4286"/>
                    <a:pt x="2371" y="4225"/>
                    <a:pt x="2402" y="4225"/>
                  </a:cubicBezTo>
                  <a:cubicBezTo>
                    <a:pt x="2432" y="4225"/>
                    <a:pt x="2432" y="4195"/>
                    <a:pt x="2432" y="4134"/>
                  </a:cubicBezTo>
                  <a:lnTo>
                    <a:pt x="2523" y="4134"/>
                  </a:lnTo>
                  <a:cubicBezTo>
                    <a:pt x="2523" y="4134"/>
                    <a:pt x="2584" y="4134"/>
                    <a:pt x="2584" y="4195"/>
                  </a:cubicBezTo>
                  <a:cubicBezTo>
                    <a:pt x="2584" y="4225"/>
                    <a:pt x="2615" y="4225"/>
                    <a:pt x="2675" y="4225"/>
                  </a:cubicBezTo>
                  <a:lnTo>
                    <a:pt x="2949" y="4225"/>
                  </a:lnTo>
                  <a:cubicBezTo>
                    <a:pt x="2979" y="4225"/>
                    <a:pt x="3010" y="4195"/>
                    <a:pt x="3010" y="4195"/>
                  </a:cubicBezTo>
                  <a:cubicBezTo>
                    <a:pt x="3010" y="4134"/>
                    <a:pt x="3040" y="4134"/>
                    <a:pt x="3101" y="4134"/>
                  </a:cubicBezTo>
                  <a:lnTo>
                    <a:pt x="3192" y="4134"/>
                  </a:lnTo>
                  <a:cubicBezTo>
                    <a:pt x="3192" y="4134"/>
                    <a:pt x="3253" y="4134"/>
                    <a:pt x="3253" y="4195"/>
                  </a:cubicBezTo>
                  <a:cubicBezTo>
                    <a:pt x="3253" y="4195"/>
                    <a:pt x="3272" y="4234"/>
                    <a:pt x="3296" y="4234"/>
                  </a:cubicBezTo>
                  <a:cubicBezTo>
                    <a:pt x="3301" y="4234"/>
                    <a:pt x="3308" y="4231"/>
                    <a:pt x="3314" y="4225"/>
                  </a:cubicBezTo>
                  <a:cubicBezTo>
                    <a:pt x="3344" y="4195"/>
                    <a:pt x="3435" y="4195"/>
                    <a:pt x="3466" y="4134"/>
                  </a:cubicBezTo>
                  <a:lnTo>
                    <a:pt x="3800" y="4134"/>
                  </a:lnTo>
                  <a:cubicBezTo>
                    <a:pt x="3830" y="4134"/>
                    <a:pt x="3891" y="4073"/>
                    <a:pt x="3891" y="4073"/>
                  </a:cubicBezTo>
                  <a:cubicBezTo>
                    <a:pt x="3891" y="4073"/>
                    <a:pt x="3952" y="4043"/>
                    <a:pt x="4013" y="4043"/>
                  </a:cubicBezTo>
                  <a:cubicBezTo>
                    <a:pt x="4074" y="4043"/>
                    <a:pt x="4074" y="4043"/>
                    <a:pt x="4074" y="3952"/>
                  </a:cubicBezTo>
                  <a:cubicBezTo>
                    <a:pt x="4074" y="3891"/>
                    <a:pt x="4104" y="3891"/>
                    <a:pt x="4074" y="3800"/>
                  </a:cubicBezTo>
                  <a:cubicBezTo>
                    <a:pt x="4074" y="3769"/>
                    <a:pt x="4074" y="3769"/>
                    <a:pt x="4043" y="3769"/>
                  </a:cubicBezTo>
                  <a:cubicBezTo>
                    <a:pt x="4013" y="3769"/>
                    <a:pt x="3952" y="3800"/>
                    <a:pt x="3922" y="3800"/>
                  </a:cubicBezTo>
                  <a:cubicBezTo>
                    <a:pt x="3891" y="3800"/>
                    <a:pt x="3861" y="3769"/>
                    <a:pt x="3770" y="3769"/>
                  </a:cubicBezTo>
                  <a:cubicBezTo>
                    <a:pt x="3709" y="3769"/>
                    <a:pt x="3709" y="3800"/>
                    <a:pt x="3648" y="3800"/>
                  </a:cubicBezTo>
                  <a:cubicBezTo>
                    <a:pt x="3618" y="3800"/>
                    <a:pt x="3648" y="3769"/>
                    <a:pt x="3648" y="3739"/>
                  </a:cubicBezTo>
                  <a:cubicBezTo>
                    <a:pt x="3648" y="3739"/>
                    <a:pt x="3618" y="3678"/>
                    <a:pt x="3648" y="3678"/>
                  </a:cubicBezTo>
                  <a:cubicBezTo>
                    <a:pt x="3709" y="3678"/>
                    <a:pt x="3739" y="3678"/>
                    <a:pt x="3739" y="3648"/>
                  </a:cubicBezTo>
                  <a:cubicBezTo>
                    <a:pt x="3739" y="3617"/>
                    <a:pt x="3709" y="3617"/>
                    <a:pt x="3739" y="3617"/>
                  </a:cubicBezTo>
                  <a:cubicBezTo>
                    <a:pt x="3770" y="3617"/>
                    <a:pt x="3770" y="3617"/>
                    <a:pt x="3800" y="3587"/>
                  </a:cubicBezTo>
                  <a:cubicBezTo>
                    <a:pt x="3861" y="3526"/>
                    <a:pt x="3800" y="3526"/>
                    <a:pt x="3861" y="3496"/>
                  </a:cubicBezTo>
                  <a:cubicBezTo>
                    <a:pt x="3861" y="3481"/>
                    <a:pt x="3861" y="3481"/>
                    <a:pt x="3865" y="3481"/>
                  </a:cubicBezTo>
                  <a:cubicBezTo>
                    <a:pt x="3868" y="3481"/>
                    <a:pt x="3876" y="3481"/>
                    <a:pt x="3891" y="3466"/>
                  </a:cubicBezTo>
                  <a:cubicBezTo>
                    <a:pt x="3922" y="3435"/>
                    <a:pt x="3952" y="3466"/>
                    <a:pt x="3922" y="3374"/>
                  </a:cubicBezTo>
                  <a:cubicBezTo>
                    <a:pt x="3922" y="3314"/>
                    <a:pt x="3891" y="3314"/>
                    <a:pt x="3891" y="3283"/>
                  </a:cubicBezTo>
                  <a:cubicBezTo>
                    <a:pt x="3891" y="3222"/>
                    <a:pt x="3922" y="3192"/>
                    <a:pt x="3922" y="3162"/>
                  </a:cubicBezTo>
                  <a:cubicBezTo>
                    <a:pt x="3922" y="3131"/>
                    <a:pt x="3922" y="3131"/>
                    <a:pt x="3830" y="3070"/>
                  </a:cubicBezTo>
                  <a:cubicBezTo>
                    <a:pt x="3800" y="3055"/>
                    <a:pt x="3777" y="3055"/>
                    <a:pt x="3762" y="3055"/>
                  </a:cubicBezTo>
                  <a:cubicBezTo>
                    <a:pt x="3747" y="3055"/>
                    <a:pt x="3739" y="3055"/>
                    <a:pt x="3739" y="3040"/>
                  </a:cubicBezTo>
                  <a:cubicBezTo>
                    <a:pt x="3709" y="3010"/>
                    <a:pt x="3709" y="3010"/>
                    <a:pt x="3648" y="3010"/>
                  </a:cubicBezTo>
                  <a:cubicBezTo>
                    <a:pt x="3618" y="3010"/>
                    <a:pt x="3587" y="3040"/>
                    <a:pt x="3496" y="3040"/>
                  </a:cubicBezTo>
                  <a:cubicBezTo>
                    <a:pt x="3435" y="3040"/>
                    <a:pt x="3374" y="3010"/>
                    <a:pt x="3344" y="3010"/>
                  </a:cubicBezTo>
                  <a:cubicBezTo>
                    <a:pt x="3314" y="3010"/>
                    <a:pt x="3344" y="3040"/>
                    <a:pt x="3283" y="3040"/>
                  </a:cubicBezTo>
                  <a:cubicBezTo>
                    <a:pt x="3238" y="3040"/>
                    <a:pt x="3192" y="3091"/>
                    <a:pt x="3172" y="3091"/>
                  </a:cubicBezTo>
                  <a:cubicBezTo>
                    <a:pt x="3165" y="3091"/>
                    <a:pt x="3162" y="3086"/>
                    <a:pt x="3162" y="3070"/>
                  </a:cubicBezTo>
                  <a:cubicBezTo>
                    <a:pt x="3162" y="3040"/>
                    <a:pt x="3131" y="3010"/>
                    <a:pt x="3162" y="3010"/>
                  </a:cubicBezTo>
                  <a:cubicBezTo>
                    <a:pt x="3162" y="3010"/>
                    <a:pt x="3222" y="2979"/>
                    <a:pt x="3222" y="2918"/>
                  </a:cubicBezTo>
                  <a:cubicBezTo>
                    <a:pt x="3222" y="2888"/>
                    <a:pt x="3192" y="2858"/>
                    <a:pt x="3192" y="2827"/>
                  </a:cubicBezTo>
                  <a:cubicBezTo>
                    <a:pt x="3192" y="2766"/>
                    <a:pt x="3192" y="2766"/>
                    <a:pt x="3162" y="2736"/>
                  </a:cubicBezTo>
                  <a:cubicBezTo>
                    <a:pt x="3146" y="2721"/>
                    <a:pt x="3116" y="2721"/>
                    <a:pt x="3089" y="2721"/>
                  </a:cubicBezTo>
                  <a:cubicBezTo>
                    <a:pt x="3063" y="2721"/>
                    <a:pt x="3040" y="2721"/>
                    <a:pt x="3040" y="2706"/>
                  </a:cubicBezTo>
                  <a:cubicBezTo>
                    <a:pt x="3040" y="2675"/>
                    <a:pt x="3040" y="2614"/>
                    <a:pt x="3010" y="2614"/>
                  </a:cubicBezTo>
                  <a:cubicBezTo>
                    <a:pt x="2979" y="2614"/>
                    <a:pt x="2949" y="2614"/>
                    <a:pt x="2949" y="2554"/>
                  </a:cubicBezTo>
                  <a:cubicBezTo>
                    <a:pt x="2949" y="2523"/>
                    <a:pt x="2888" y="2402"/>
                    <a:pt x="2888" y="2402"/>
                  </a:cubicBezTo>
                  <a:cubicBezTo>
                    <a:pt x="2858" y="2402"/>
                    <a:pt x="2827" y="2402"/>
                    <a:pt x="2797" y="2371"/>
                  </a:cubicBezTo>
                  <a:cubicBezTo>
                    <a:pt x="2736" y="2310"/>
                    <a:pt x="2706" y="2280"/>
                    <a:pt x="2706" y="2250"/>
                  </a:cubicBezTo>
                  <a:cubicBezTo>
                    <a:pt x="2706" y="2234"/>
                    <a:pt x="2706" y="2234"/>
                    <a:pt x="2702" y="2234"/>
                  </a:cubicBezTo>
                  <a:cubicBezTo>
                    <a:pt x="2698" y="2234"/>
                    <a:pt x="2691" y="2234"/>
                    <a:pt x="2675" y="2219"/>
                  </a:cubicBezTo>
                  <a:cubicBezTo>
                    <a:pt x="2645" y="2219"/>
                    <a:pt x="2645" y="2159"/>
                    <a:pt x="2584" y="2159"/>
                  </a:cubicBezTo>
                  <a:lnTo>
                    <a:pt x="2493" y="2159"/>
                  </a:lnTo>
                  <a:cubicBezTo>
                    <a:pt x="2432" y="2159"/>
                    <a:pt x="2398" y="2186"/>
                    <a:pt x="2383" y="2186"/>
                  </a:cubicBezTo>
                  <a:cubicBezTo>
                    <a:pt x="2375" y="2186"/>
                    <a:pt x="2371" y="2179"/>
                    <a:pt x="2371" y="2159"/>
                  </a:cubicBezTo>
                  <a:lnTo>
                    <a:pt x="2371" y="2098"/>
                  </a:lnTo>
                  <a:cubicBezTo>
                    <a:pt x="2371" y="2067"/>
                    <a:pt x="2341" y="2067"/>
                    <a:pt x="2341" y="2007"/>
                  </a:cubicBezTo>
                  <a:cubicBezTo>
                    <a:pt x="2341" y="1976"/>
                    <a:pt x="2250" y="1946"/>
                    <a:pt x="2219" y="1915"/>
                  </a:cubicBezTo>
                  <a:cubicBezTo>
                    <a:pt x="2219" y="1855"/>
                    <a:pt x="2128" y="1824"/>
                    <a:pt x="2128" y="1794"/>
                  </a:cubicBezTo>
                  <a:cubicBezTo>
                    <a:pt x="2128" y="1763"/>
                    <a:pt x="2128" y="1703"/>
                    <a:pt x="2098" y="1703"/>
                  </a:cubicBezTo>
                  <a:cubicBezTo>
                    <a:pt x="2098" y="1672"/>
                    <a:pt x="2067" y="1672"/>
                    <a:pt x="2067" y="1642"/>
                  </a:cubicBezTo>
                  <a:cubicBezTo>
                    <a:pt x="2037" y="1611"/>
                    <a:pt x="1976" y="1551"/>
                    <a:pt x="1946" y="1551"/>
                  </a:cubicBezTo>
                  <a:cubicBezTo>
                    <a:pt x="1915" y="1551"/>
                    <a:pt x="1824" y="1520"/>
                    <a:pt x="1824" y="1520"/>
                  </a:cubicBezTo>
                  <a:cubicBezTo>
                    <a:pt x="1824" y="1520"/>
                    <a:pt x="1794" y="1490"/>
                    <a:pt x="1763" y="1490"/>
                  </a:cubicBezTo>
                  <a:lnTo>
                    <a:pt x="1520" y="1490"/>
                  </a:lnTo>
                  <a:lnTo>
                    <a:pt x="1460" y="1520"/>
                  </a:lnTo>
                  <a:cubicBezTo>
                    <a:pt x="1460" y="1520"/>
                    <a:pt x="1368" y="1520"/>
                    <a:pt x="1368" y="1490"/>
                  </a:cubicBezTo>
                  <a:lnTo>
                    <a:pt x="1368" y="1459"/>
                  </a:lnTo>
                  <a:lnTo>
                    <a:pt x="1460" y="1459"/>
                  </a:lnTo>
                  <a:cubicBezTo>
                    <a:pt x="1490" y="1459"/>
                    <a:pt x="1490" y="1399"/>
                    <a:pt x="1490" y="1399"/>
                  </a:cubicBezTo>
                  <a:cubicBezTo>
                    <a:pt x="1490" y="1368"/>
                    <a:pt x="1490" y="1368"/>
                    <a:pt x="1460" y="1368"/>
                  </a:cubicBezTo>
                  <a:cubicBezTo>
                    <a:pt x="1460" y="1368"/>
                    <a:pt x="1429" y="1368"/>
                    <a:pt x="1429" y="1338"/>
                  </a:cubicBezTo>
                  <a:cubicBezTo>
                    <a:pt x="1429" y="1331"/>
                    <a:pt x="1426" y="1329"/>
                    <a:pt x="1422" y="1329"/>
                  </a:cubicBezTo>
                  <a:cubicBezTo>
                    <a:pt x="1415" y="1329"/>
                    <a:pt x="1404" y="1336"/>
                    <a:pt x="1402" y="1336"/>
                  </a:cubicBezTo>
                  <a:cubicBezTo>
                    <a:pt x="1401" y="1336"/>
                    <a:pt x="1407" y="1330"/>
                    <a:pt x="1429" y="1307"/>
                  </a:cubicBezTo>
                  <a:lnTo>
                    <a:pt x="1490" y="1216"/>
                  </a:lnTo>
                  <a:cubicBezTo>
                    <a:pt x="1490" y="1186"/>
                    <a:pt x="1520" y="1095"/>
                    <a:pt x="1520" y="1095"/>
                  </a:cubicBezTo>
                  <a:cubicBezTo>
                    <a:pt x="1520" y="1095"/>
                    <a:pt x="1490" y="1034"/>
                    <a:pt x="1520" y="1034"/>
                  </a:cubicBezTo>
                  <a:cubicBezTo>
                    <a:pt x="1520" y="1003"/>
                    <a:pt x="1581" y="943"/>
                    <a:pt x="1581" y="912"/>
                  </a:cubicBezTo>
                  <a:cubicBezTo>
                    <a:pt x="1581" y="882"/>
                    <a:pt x="1520" y="882"/>
                    <a:pt x="1581" y="851"/>
                  </a:cubicBezTo>
                  <a:lnTo>
                    <a:pt x="1581" y="730"/>
                  </a:lnTo>
                  <a:cubicBezTo>
                    <a:pt x="1581" y="700"/>
                    <a:pt x="1581" y="639"/>
                    <a:pt x="1520" y="608"/>
                  </a:cubicBezTo>
                  <a:cubicBezTo>
                    <a:pt x="1520" y="608"/>
                    <a:pt x="1490" y="578"/>
                    <a:pt x="1460" y="578"/>
                  </a:cubicBezTo>
                  <a:lnTo>
                    <a:pt x="912" y="578"/>
                  </a:lnTo>
                  <a:cubicBezTo>
                    <a:pt x="882" y="578"/>
                    <a:pt x="882" y="608"/>
                    <a:pt x="852" y="608"/>
                  </a:cubicBezTo>
                  <a:lnTo>
                    <a:pt x="760" y="608"/>
                  </a:lnTo>
                  <a:cubicBezTo>
                    <a:pt x="760" y="608"/>
                    <a:pt x="760" y="639"/>
                    <a:pt x="730" y="639"/>
                  </a:cubicBezTo>
                  <a:cubicBezTo>
                    <a:pt x="730" y="639"/>
                    <a:pt x="730" y="700"/>
                    <a:pt x="700" y="700"/>
                  </a:cubicBezTo>
                  <a:lnTo>
                    <a:pt x="669" y="700"/>
                  </a:lnTo>
                  <a:lnTo>
                    <a:pt x="669" y="639"/>
                  </a:lnTo>
                  <a:cubicBezTo>
                    <a:pt x="700" y="608"/>
                    <a:pt x="700" y="578"/>
                    <a:pt x="730" y="578"/>
                  </a:cubicBezTo>
                  <a:cubicBezTo>
                    <a:pt x="730" y="563"/>
                    <a:pt x="753" y="563"/>
                    <a:pt x="764" y="563"/>
                  </a:cubicBezTo>
                  <a:cubicBezTo>
                    <a:pt x="776" y="563"/>
                    <a:pt x="776" y="563"/>
                    <a:pt x="730" y="548"/>
                  </a:cubicBezTo>
                  <a:cubicBezTo>
                    <a:pt x="700" y="487"/>
                    <a:pt x="608" y="487"/>
                    <a:pt x="608" y="487"/>
                  </a:cubicBezTo>
                  <a:cubicBezTo>
                    <a:pt x="608" y="487"/>
                    <a:pt x="578" y="487"/>
                    <a:pt x="578" y="456"/>
                  </a:cubicBezTo>
                  <a:cubicBezTo>
                    <a:pt x="578" y="456"/>
                    <a:pt x="578" y="426"/>
                    <a:pt x="608" y="426"/>
                  </a:cubicBezTo>
                  <a:lnTo>
                    <a:pt x="700" y="426"/>
                  </a:lnTo>
                  <a:cubicBezTo>
                    <a:pt x="730" y="426"/>
                    <a:pt x="730" y="335"/>
                    <a:pt x="760" y="335"/>
                  </a:cubicBezTo>
                  <a:cubicBezTo>
                    <a:pt x="821" y="335"/>
                    <a:pt x="821" y="335"/>
                    <a:pt x="852" y="304"/>
                  </a:cubicBezTo>
                  <a:cubicBezTo>
                    <a:pt x="882" y="304"/>
                    <a:pt x="882" y="274"/>
                    <a:pt x="882" y="274"/>
                  </a:cubicBezTo>
                  <a:lnTo>
                    <a:pt x="882" y="183"/>
                  </a:lnTo>
                  <a:cubicBezTo>
                    <a:pt x="882" y="152"/>
                    <a:pt x="821" y="152"/>
                    <a:pt x="821" y="122"/>
                  </a:cubicBezTo>
                  <a:lnTo>
                    <a:pt x="821" y="31"/>
                  </a:lnTo>
                  <a:lnTo>
                    <a:pt x="700" y="31"/>
                  </a:lnTo>
                  <a:cubicBezTo>
                    <a:pt x="700" y="31"/>
                    <a:pt x="608" y="92"/>
                    <a:pt x="578" y="92"/>
                  </a:cubicBezTo>
                  <a:lnTo>
                    <a:pt x="456" y="92"/>
                  </a:lnTo>
                  <a:cubicBezTo>
                    <a:pt x="436" y="92"/>
                    <a:pt x="416" y="105"/>
                    <a:pt x="396" y="105"/>
                  </a:cubicBezTo>
                  <a:cubicBezTo>
                    <a:pt x="386" y="105"/>
                    <a:pt x="375" y="102"/>
                    <a:pt x="365" y="92"/>
                  </a:cubicBezTo>
                  <a:cubicBezTo>
                    <a:pt x="335" y="61"/>
                    <a:pt x="320" y="61"/>
                    <a:pt x="308" y="61"/>
                  </a:cubicBezTo>
                  <a:cubicBezTo>
                    <a:pt x="297" y="61"/>
                    <a:pt x="289" y="61"/>
                    <a:pt x="274" y="31"/>
                  </a:cubicBezTo>
                  <a:cubicBezTo>
                    <a:pt x="244" y="31"/>
                    <a:pt x="244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3453925" y="2514025"/>
              <a:ext cx="26625" cy="12300"/>
            </a:xfrm>
            <a:custGeom>
              <a:rect b="b" l="l" r="r" t="t"/>
              <a:pathLst>
                <a:path extrusionOk="0" h="492" w="1065">
                  <a:moveTo>
                    <a:pt x="122" y="1"/>
                  </a:moveTo>
                  <a:cubicBezTo>
                    <a:pt x="61" y="31"/>
                    <a:pt x="152" y="31"/>
                    <a:pt x="61" y="62"/>
                  </a:cubicBezTo>
                  <a:cubicBezTo>
                    <a:pt x="0" y="92"/>
                    <a:pt x="0" y="183"/>
                    <a:pt x="122" y="213"/>
                  </a:cubicBezTo>
                  <a:cubicBezTo>
                    <a:pt x="183" y="244"/>
                    <a:pt x="304" y="213"/>
                    <a:pt x="304" y="305"/>
                  </a:cubicBezTo>
                  <a:cubicBezTo>
                    <a:pt x="304" y="365"/>
                    <a:pt x="304" y="396"/>
                    <a:pt x="365" y="396"/>
                  </a:cubicBezTo>
                  <a:cubicBezTo>
                    <a:pt x="438" y="396"/>
                    <a:pt x="491" y="357"/>
                    <a:pt x="541" y="357"/>
                  </a:cubicBezTo>
                  <a:cubicBezTo>
                    <a:pt x="553" y="357"/>
                    <a:pt x="566" y="359"/>
                    <a:pt x="578" y="365"/>
                  </a:cubicBezTo>
                  <a:lnTo>
                    <a:pt x="639" y="457"/>
                  </a:lnTo>
                  <a:cubicBezTo>
                    <a:pt x="669" y="487"/>
                    <a:pt x="730" y="487"/>
                    <a:pt x="760" y="487"/>
                  </a:cubicBezTo>
                  <a:cubicBezTo>
                    <a:pt x="767" y="490"/>
                    <a:pt x="774" y="492"/>
                    <a:pt x="781" y="492"/>
                  </a:cubicBezTo>
                  <a:cubicBezTo>
                    <a:pt x="840" y="492"/>
                    <a:pt x="912" y="396"/>
                    <a:pt x="912" y="396"/>
                  </a:cubicBezTo>
                  <a:cubicBezTo>
                    <a:pt x="912" y="396"/>
                    <a:pt x="912" y="365"/>
                    <a:pt x="943" y="335"/>
                  </a:cubicBezTo>
                  <a:cubicBezTo>
                    <a:pt x="1034" y="305"/>
                    <a:pt x="1064" y="213"/>
                    <a:pt x="1064" y="213"/>
                  </a:cubicBezTo>
                  <a:cubicBezTo>
                    <a:pt x="1064" y="213"/>
                    <a:pt x="973" y="183"/>
                    <a:pt x="912" y="183"/>
                  </a:cubicBezTo>
                  <a:cubicBezTo>
                    <a:pt x="867" y="198"/>
                    <a:pt x="798" y="198"/>
                    <a:pt x="737" y="198"/>
                  </a:cubicBezTo>
                  <a:cubicBezTo>
                    <a:pt x="677" y="198"/>
                    <a:pt x="623" y="198"/>
                    <a:pt x="608" y="213"/>
                  </a:cubicBezTo>
                  <a:lnTo>
                    <a:pt x="365" y="213"/>
                  </a:lnTo>
                  <a:cubicBezTo>
                    <a:pt x="365" y="213"/>
                    <a:pt x="355" y="218"/>
                    <a:pt x="338" y="218"/>
                  </a:cubicBezTo>
                  <a:cubicBezTo>
                    <a:pt x="312" y="218"/>
                    <a:pt x="268" y="207"/>
                    <a:pt x="213" y="153"/>
                  </a:cubicBezTo>
                  <a:cubicBezTo>
                    <a:pt x="15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3202400" y="2814950"/>
              <a:ext cx="110975" cy="42575"/>
            </a:xfrm>
            <a:custGeom>
              <a:rect b="b" l="l" r="r" t="t"/>
              <a:pathLst>
                <a:path extrusionOk="0" h="1703" w="4439">
                  <a:moveTo>
                    <a:pt x="851" y="0"/>
                  </a:moveTo>
                  <a:cubicBezTo>
                    <a:pt x="821" y="0"/>
                    <a:pt x="760" y="31"/>
                    <a:pt x="699" y="31"/>
                  </a:cubicBezTo>
                  <a:cubicBezTo>
                    <a:pt x="669" y="31"/>
                    <a:pt x="669" y="61"/>
                    <a:pt x="608" y="61"/>
                  </a:cubicBezTo>
                  <a:lnTo>
                    <a:pt x="395" y="61"/>
                  </a:lnTo>
                  <a:cubicBezTo>
                    <a:pt x="365" y="92"/>
                    <a:pt x="243" y="152"/>
                    <a:pt x="243" y="152"/>
                  </a:cubicBezTo>
                  <a:lnTo>
                    <a:pt x="183" y="213"/>
                  </a:lnTo>
                  <a:cubicBezTo>
                    <a:pt x="92" y="244"/>
                    <a:pt x="61" y="244"/>
                    <a:pt x="61" y="244"/>
                  </a:cubicBezTo>
                  <a:lnTo>
                    <a:pt x="61" y="335"/>
                  </a:lnTo>
                  <a:lnTo>
                    <a:pt x="61" y="487"/>
                  </a:lnTo>
                  <a:cubicBezTo>
                    <a:pt x="31" y="517"/>
                    <a:pt x="0" y="487"/>
                    <a:pt x="0" y="547"/>
                  </a:cubicBezTo>
                  <a:cubicBezTo>
                    <a:pt x="0" y="608"/>
                    <a:pt x="31" y="639"/>
                    <a:pt x="92" y="639"/>
                  </a:cubicBezTo>
                  <a:lnTo>
                    <a:pt x="243" y="639"/>
                  </a:lnTo>
                  <a:lnTo>
                    <a:pt x="365" y="517"/>
                  </a:lnTo>
                  <a:cubicBezTo>
                    <a:pt x="365" y="496"/>
                    <a:pt x="380" y="474"/>
                    <a:pt x="411" y="474"/>
                  </a:cubicBezTo>
                  <a:cubicBezTo>
                    <a:pt x="423" y="474"/>
                    <a:pt x="438" y="478"/>
                    <a:pt x="456" y="487"/>
                  </a:cubicBezTo>
                  <a:cubicBezTo>
                    <a:pt x="487" y="487"/>
                    <a:pt x="487" y="456"/>
                    <a:pt x="517" y="456"/>
                  </a:cubicBezTo>
                  <a:cubicBezTo>
                    <a:pt x="608" y="456"/>
                    <a:pt x="669" y="456"/>
                    <a:pt x="669" y="365"/>
                  </a:cubicBezTo>
                  <a:cubicBezTo>
                    <a:pt x="669" y="304"/>
                    <a:pt x="669" y="304"/>
                    <a:pt x="699" y="244"/>
                  </a:cubicBezTo>
                  <a:cubicBezTo>
                    <a:pt x="760" y="213"/>
                    <a:pt x="791" y="213"/>
                    <a:pt x="821" y="213"/>
                  </a:cubicBezTo>
                  <a:cubicBezTo>
                    <a:pt x="845" y="213"/>
                    <a:pt x="889" y="174"/>
                    <a:pt x="921" y="174"/>
                  </a:cubicBezTo>
                  <a:cubicBezTo>
                    <a:pt x="929" y="174"/>
                    <a:pt x="937" y="177"/>
                    <a:pt x="943" y="183"/>
                  </a:cubicBezTo>
                  <a:cubicBezTo>
                    <a:pt x="958" y="198"/>
                    <a:pt x="1003" y="198"/>
                    <a:pt x="1049" y="198"/>
                  </a:cubicBezTo>
                  <a:cubicBezTo>
                    <a:pt x="1095" y="198"/>
                    <a:pt x="1140" y="198"/>
                    <a:pt x="1155" y="213"/>
                  </a:cubicBezTo>
                  <a:cubicBezTo>
                    <a:pt x="1216" y="244"/>
                    <a:pt x="1277" y="244"/>
                    <a:pt x="1216" y="304"/>
                  </a:cubicBezTo>
                  <a:cubicBezTo>
                    <a:pt x="1186" y="320"/>
                    <a:pt x="1171" y="320"/>
                    <a:pt x="1155" y="320"/>
                  </a:cubicBezTo>
                  <a:cubicBezTo>
                    <a:pt x="1140" y="320"/>
                    <a:pt x="1125" y="320"/>
                    <a:pt x="1095" y="335"/>
                  </a:cubicBezTo>
                  <a:lnTo>
                    <a:pt x="1003" y="396"/>
                  </a:lnTo>
                  <a:cubicBezTo>
                    <a:pt x="1003" y="456"/>
                    <a:pt x="1003" y="456"/>
                    <a:pt x="1064" y="456"/>
                  </a:cubicBezTo>
                  <a:cubicBezTo>
                    <a:pt x="1088" y="456"/>
                    <a:pt x="1113" y="495"/>
                    <a:pt x="1137" y="495"/>
                  </a:cubicBezTo>
                  <a:cubicBezTo>
                    <a:pt x="1143" y="495"/>
                    <a:pt x="1149" y="493"/>
                    <a:pt x="1155" y="487"/>
                  </a:cubicBezTo>
                  <a:cubicBezTo>
                    <a:pt x="1171" y="471"/>
                    <a:pt x="1193" y="464"/>
                    <a:pt x="1212" y="464"/>
                  </a:cubicBezTo>
                  <a:cubicBezTo>
                    <a:pt x="1231" y="464"/>
                    <a:pt x="1247" y="471"/>
                    <a:pt x="1247" y="487"/>
                  </a:cubicBezTo>
                  <a:cubicBezTo>
                    <a:pt x="1277" y="487"/>
                    <a:pt x="1368" y="547"/>
                    <a:pt x="1368" y="547"/>
                  </a:cubicBezTo>
                  <a:cubicBezTo>
                    <a:pt x="1368" y="547"/>
                    <a:pt x="1409" y="588"/>
                    <a:pt x="1454" y="588"/>
                  </a:cubicBezTo>
                  <a:cubicBezTo>
                    <a:pt x="1476" y="588"/>
                    <a:pt x="1500" y="578"/>
                    <a:pt x="1520" y="547"/>
                  </a:cubicBezTo>
                  <a:cubicBezTo>
                    <a:pt x="1550" y="517"/>
                    <a:pt x="1581" y="517"/>
                    <a:pt x="1581" y="517"/>
                  </a:cubicBezTo>
                  <a:lnTo>
                    <a:pt x="1702" y="608"/>
                  </a:lnTo>
                  <a:cubicBezTo>
                    <a:pt x="1702" y="608"/>
                    <a:pt x="1763" y="639"/>
                    <a:pt x="1824" y="639"/>
                  </a:cubicBezTo>
                  <a:cubicBezTo>
                    <a:pt x="1848" y="639"/>
                    <a:pt x="1951" y="678"/>
                    <a:pt x="2006" y="678"/>
                  </a:cubicBezTo>
                  <a:cubicBezTo>
                    <a:pt x="2020" y="678"/>
                    <a:pt x="2031" y="675"/>
                    <a:pt x="2037" y="669"/>
                  </a:cubicBezTo>
                  <a:cubicBezTo>
                    <a:pt x="2067" y="639"/>
                    <a:pt x="2219" y="608"/>
                    <a:pt x="2219" y="608"/>
                  </a:cubicBezTo>
                  <a:cubicBezTo>
                    <a:pt x="2219" y="608"/>
                    <a:pt x="2462" y="608"/>
                    <a:pt x="2402" y="639"/>
                  </a:cubicBezTo>
                  <a:cubicBezTo>
                    <a:pt x="2371" y="669"/>
                    <a:pt x="2402" y="669"/>
                    <a:pt x="2371" y="699"/>
                  </a:cubicBezTo>
                  <a:cubicBezTo>
                    <a:pt x="2371" y="760"/>
                    <a:pt x="2523" y="912"/>
                    <a:pt x="2523" y="943"/>
                  </a:cubicBezTo>
                  <a:cubicBezTo>
                    <a:pt x="2523" y="973"/>
                    <a:pt x="2584" y="1034"/>
                    <a:pt x="2614" y="1064"/>
                  </a:cubicBezTo>
                  <a:cubicBezTo>
                    <a:pt x="2645" y="1095"/>
                    <a:pt x="2797" y="1095"/>
                    <a:pt x="2797" y="1095"/>
                  </a:cubicBezTo>
                  <a:lnTo>
                    <a:pt x="2949" y="1095"/>
                  </a:lnTo>
                  <a:cubicBezTo>
                    <a:pt x="2949" y="1095"/>
                    <a:pt x="3070" y="1095"/>
                    <a:pt x="3070" y="1125"/>
                  </a:cubicBezTo>
                  <a:cubicBezTo>
                    <a:pt x="3070" y="1155"/>
                    <a:pt x="3070" y="1216"/>
                    <a:pt x="3040" y="1247"/>
                  </a:cubicBezTo>
                  <a:cubicBezTo>
                    <a:pt x="2979" y="1277"/>
                    <a:pt x="2979" y="1307"/>
                    <a:pt x="2949" y="1307"/>
                  </a:cubicBezTo>
                  <a:cubicBezTo>
                    <a:pt x="2918" y="1307"/>
                    <a:pt x="2827" y="1399"/>
                    <a:pt x="2827" y="1399"/>
                  </a:cubicBezTo>
                  <a:lnTo>
                    <a:pt x="2797" y="1490"/>
                  </a:lnTo>
                  <a:cubicBezTo>
                    <a:pt x="2797" y="1520"/>
                    <a:pt x="2766" y="1551"/>
                    <a:pt x="2827" y="1551"/>
                  </a:cubicBezTo>
                  <a:lnTo>
                    <a:pt x="3101" y="1551"/>
                  </a:lnTo>
                  <a:cubicBezTo>
                    <a:pt x="3131" y="1551"/>
                    <a:pt x="3222" y="1490"/>
                    <a:pt x="3253" y="1490"/>
                  </a:cubicBezTo>
                  <a:cubicBezTo>
                    <a:pt x="3283" y="1490"/>
                    <a:pt x="3374" y="1520"/>
                    <a:pt x="3405" y="1520"/>
                  </a:cubicBezTo>
                  <a:cubicBezTo>
                    <a:pt x="3435" y="1520"/>
                    <a:pt x="3496" y="1490"/>
                    <a:pt x="3557" y="1429"/>
                  </a:cubicBezTo>
                  <a:cubicBezTo>
                    <a:pt x="3587" y="1581"/>
                    <a:pt x="3648" y="1642"/>
                    <a:pt x="3678" y="1642"/>
                  </a:cubicBezTo>
                  <a:cubicBezTo>
                    <a:pt x="3678" y="1672"/>
                    <a:pt x="3709" y="1672"/>
                    <a:pt x="3800" y="1703"/>
                  </a:cubicBezTo>
                  <a:lnTo>
                    <a:pt x="3982" y="1703"/>
                  </a:lnTo>
                  <a:cubicBezTo>
                    <a:pt x="3982" y="1703"/>
                    <a:pt x="4013" y="1642"/>
                    <a:pt x="4043" y="1642"/>
                  </a:cubicBezTo>
                  <a:cubicBezTo>
                    <a:pt x="4104" y="1642"/>
                    <a:pt x="4104" y="1581"/>
                    <a:pt x="4165" y="1581"/>
                  </a:cubicBezTo>
                  <a:lnTo>
                    <a:pt x="4317" y="1581"/>
                  </a:lnTo>
                  <a:cubicBezTo>
                    <a:pt x="4347" y="1581"/>
                    <a:pt x="4438" y="1551"/>
                    <a:pt x="4438" y="1520"/>
                  </a:cubicBezTo>
                  <a:cubicBezTo>
                    <a:pt x="4438" y="1459"/>
                    <a:pt x="4438" y="1429"/>
                    <a:pt x="4408" y="1368"/>
                  </a:cubicBezTo>
                  <a:cubicBezTo>
                    <a:pt x="4347" y="1307"/>
                    <a:pt x="4317" y="1307"/>
                    <a:pt x="4256" y="1277"/>
                  </a:cubicBezTo>
                  <a:cubicBezTo>
                    <a:pt x="4195" y="1277"/>
                    <a:pt x="4165" y="1216"/>
                    <a:pt x="4134" y="1216"/>
                  </a:cubicBezTo>
                  <a:cubicBezTo>
                    <a:pt x="4104" y="1155"/>
                    <a:pt x="4043" y="1155"/>
                    <a:pt x="4013" y="1155"/>
                  </a:cubicBezTo>
                  <a:cubicBezTo>
                    <a:pt x="3982" y="1155"/>
                    <a:pt x="3861" y="1216"/>
                    <a:pt x="3830" y="1216"/>
                  </a:cubicBezTo>
                  <a:cubicBezTo>
                    <a:pt x="3800" y="1216"/>
                    <a:pt x="3709" y="1155"/>
                    <a:pt x="3709" y="1155"/>
                  </a:cubicBezTo>
                  <a:cubicBezTo>
                    <a:pt x="3709" y="1155"/>
                    <a:pt x="3739" y="1125"/>
                    <a:pt x="3739" y="1095"/>
                  </a:cubicBezTo>
                  <a:cubicBezTo>
                    <a:pt x="3739" y="1064"/>
                    <a:pt x="3739" y="1064"/>
                    <a:pt x="3709" y="1003"/>
                  </a:cubicBezTo>
                  <a:cubicBezTo>
                    <a:pt x="3678" y="1003"/>
                    <a:pt x="3648" y="973"/>
                    <a:pt x="3587" y="973"/>
                  </a:cubicBezTo>
                  <a:cubicBezTo>
                    <a:pt x="3557" y="973"/>
                    <a:pt x="3496" y="973"/>
                    <a:pt x="3435" y="943"/>
                  </a:cubicBezTo>
                  <a:cubicBezTo>
                    <a:pt x="3435" y="927"/>
                    <a:pt x="3427" y="927"/>
                    <a:pt x="3416" y="927"/>
                  </a:cubicBezTo>
                  <a:cubicBezTo>
                    <a:pt x="3405" y="927"/>
                    <a:pt x="3389" y="927"/>
                    <a:pt x="3374" y="912"/>
                  </a:cubicBezTo>
                  <a:cubicBezTo>
                    <a:pt x="3344" y="851"/>
                    <a:pt x="3283" y="851"/>
                    <a:pt x="3253" y="821"/>
                  </a:cubicBezTo>
                  <a:cubicBezTo>
                    <a:pt x="3222" y="791"/>
                    <a:pt x="3192" y="791"/>
                    <a:pt x="3131" y="760"/>
                  </a:cubicBezTo>
                  <a:cubicBezTo>
                    <a:pt x="3101" y="699"/>
                    <a:pt x="3040" y="699"/>
                    <a:pt x="2979" y="699"/>
                  </a:cubicBezTo>
                  <a:cubicBezTo>
                    <a:pt x="2949" y="699"/>
                    <a:pt x="2949" y="699"/>
                    <a:pt x="2949" y="669"/>
                  </a:cubicBezTo>
                  <a:cubicBezTo>
                    <a:pt x="2949" y="639"/>
                    <a:pt x="2918" y="608"/>
                    <a:pt x="2918" y="608"/>
                  </a:cubicBezTo>
                  <a:lnTo>
                    <a:pt x="2827" y="608"/>
                  </a:lnTo>
                  <a:cubicBezTo>
                    <a:pt x="2797" y="608"/>
                    <a:pt x="2675" y="608"/>
                    <a:pt x="2675" y="547"/>
                  </a:cubicBezTo>
                  <a:cubicBezTo>
                    <a:pt x="2675" y="517"/>
                    <a:pt x="2675" y="517"/>
                    <a:pt x="2614" y="487"/>
                  </a:cubicBezTo>
                  <a:cubicBezTo>
                    <a:pt x="2584" y="456"/>
                    <a:pt x="2523" y="365"/>
                    <a:pt x="2462" y="365"/>
                  </a:cubicBezTo>
                  <a:lnTo>
                    <a:pt x="2280" y="365"/>
                  </a:lnTo>
                  <a:cubicBezTo>
                    <a:pt x="2280" y="365"/>
                    <a:pt x="2158" y="365"/>
                    <a:pt x="2158" y="335"/>
                  </a:cubicBezTo>
                  <a:cubicBezTo>
                    <a:pt x="2158" y="320"/>
                    <a:pt x="2136" y="320"/>
                    <a:pt x="2113" y="320"/>
                  </a:cubicBezTo>
                  <a:cubicBezTo>
                    <a:pt x="2090" y="320"/>
                    <a:pt x="2067" y="320"/>
                    <a:pt x="2067" y="304"/>
                  </a:cubicBezTo>
                  <a:cubicBezTo>
                    <a:pt x="2067" y="244"/>
                    <a:pt x="2067" y="213"/>
                    <a:pt x="2037" y="183"/>
                  </a:cubicBezTo>
                  <a:cubicBezTo>
                    <a:pt x="2006" y="152"/>
                    <a:pt x="2037" y="92"/>
                    <a:pt x="1915" y="92"/>
                  </a:cubicBezTo>
                  <a:cubicBezTo>
                    <a:pt x="1814" y="92"/>
                    <a:pt x="1767" y="119"/>
                    <a:pt x="1737" y="119"/>
                  </a:cubicBezTo>
                  <a:cubicBezTo>
                    <a:pt x="1723" y="119"/>
                    <a:pt x="1713" y="112"/>
                    <a:pt x="1702" y="92"/>
                  </a:cubicBezTo>
                  <a:cubicBezTo>
                    <a:pt x="1702" y="61"/>
                    <a:pt x="1550" y="61"/>
                    <a:pt x="1459" y="31"/>
                  </a:cubicBezTo>
                  <a:cubicBezTo>
                    <a:pt x="1399" y="0"/>
                    <a:pt x="1307" y="0"/>
                    <a:pt x="1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13456200" y="2476150"/>
              <a:ext cx="35750" cy="13600"/>
            </a:xfrm>
            <a:custGeom>
              <a:rect b="b" l="l" r="r" t="t"/>
              <a:pathLst>
                <a:path extrusionOk="0" h="544" w="1430">
                  <a:moveTo>
                    <a:pt x="274" y="0"/>
                  </a:moveTo>
                  <a:cubicBezTo>
                    <a:pt x="204" y="0"/>
                    <a:pt x="134" y="36"/>
                    <a:pt x="92" y="57"/>
                  </a:cubicBezTo>
                  <a:cubicBezTo>
                    <a:pt x="0" y="87"/>
                    <a:pt x="304" y="148"/>
                    <a:pt x="365" y="148"/>
                  </a:cubicBezTo>
                  <a:cubicBezTo>
                    <a:pt x="370" y="153"/>
                    <a:pt x="374" y="155"/>
                    <a:pt x="378" y="155"/>
                  </a:cubicBezTo>
                  <a:cubicBezTo>
                    <a:pt x="387" y="155"/>
                    <a:pt x="392" y="143"/>
                    <a:pt x="399" y="143"/>
                  </a:cubicBezTo>
                  <a:cubicBezTo>
                    <a:pt x="405" y="143"/>
                    <a:pt x="413" y="156"/>
                    <a:pt x="426" y="209"/>
                  </a:cubicBezTo>
                  <a:cubicBezTo>
                    <a:pt x="456" y="300"/>
                    <a:pt x="456" y="330"/>
                    <a:pt x="608" y="361"/>
                  </a:cubicBezTo>
                  <a:cubicBezTo>
                    <a:pt x="650" y="368"/>
                    <a:pt x="682" y="370"/>
                    <a:pt x="707" y="370"/>
                  </a:cubicBezTo>
                  <a:cubicBezTo>
                    <a:pt x="752" y="370"/>
                    <a:pt x="777" y="363"/>
                    <a:pt x="797" y="363"/>
                  </a:cubicBezTo>
                  <a:cubicBezTo>
                    <a:pt x="815" y="363"/>
                    <a:pt x="829" y="369"/>
                    <a:pt x="852" y="391"/>
                  </a:cubicBezTo>
                  <a:cubicBezTo>
                    <a:pt x="973" y="513"/>
                    <a:pt x="943" y="543"/>
                    <a:pt x="1034" y="543"/>
                  </a:cubicBezTo>
                  <a:cubicBezTo>
                    <a:pt x="1156" y="513"/>
                    <a:pt x="1277" y="482"/>
                    <a:pt x="1338" y="452"/>
                  </a:cubicBezTo>
                  <a:cubicBezTo>
                    <a:pt x="1429" y="391"/>
                    <a:pt x="1368" y="361"/>
                    <a:pt x="1307" y="300"/>
                  </a:cubicBezTo>
                  <a:cubicBezTo>
                    <a:pt x="1247" y="239"/>
                    <a:pt x="1095" y="239"/>
                    <a:pt x="1034" y="209"/>
                  </a:cubicBezTo>
                  <a:cubicBezTo>
                    <a:pt x="1004" y="178"/>
                    <a:pt x="973" y="148"/>
                    <a:pt x="882" y="148"/>
                  </a:cubicBezTo>
                  <a:cubicBezTo>
                    <a:pt x="841" y="148"/>
                    <a:pt x="787" y="161"/>
                    <a:pt x="747" y="161"/>
                  </a:cubicBezTo>
                  <a:cubicBezTo>
                    <a:pt x="727" y="161"/>
                    <a:pt x="710" y="158"/>
                    <a:pt x="700" y="148"/>
                  </a:cubicBezTo>
                  <a:cubicBezTo>
                    <a:pt x="669" y="87"/>
                    <a:pt x="548" y="57"/>
                    <a:pt x="517" y="57"/>
                  </a:cubicBezTo>
                  <a:cubicBezTo>
                    <a:pt x="502" y="42"/>
                    <a:pt x="479" y="42"/>
                    <a:pt x="453" y="42"/>
                  </a:cubicBezTo>
                  <a:cubicBezTo>
                    <a:pt x="426" y="42"/>
                    <a:pt x="396" y="42"/>
                    <a:pt x="365" y="26"/>
                  </a:cubicBezTo>
                  <a:cubicBezTo>
                    <a:pt x="337" y="7"/>
                    <a:pt x="30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13307250" y="2855225"/>
              <a:ext cx="75275" cy="25425"/>
            </a:xfrm>
            <a:custGeom>
              <a:rect b="b" l="l" r="r" t="t"/>
              <a:pathLst>
                <a:path extrusionOk="0" h="1017" w="3011">
                  <a:moveTo>
                    <a:pt x="852" y="0"/>
                  </a:moveTo>
                  <a:cubicBezTo>
                    <a:pt x="700" y="0"/>
                    <a:pt x="670" y="0"/>
                    <a:pt x="609" y="61"/>
                  </a:cubicBezTo>
                  <a:cubicBezTo>
                    <a:pt x="578" y="61"/>
                    <a:pt x="609" y="122"/>
                    <a:pt x="609" y="122"/>
                  </a:cubicBezTo>
                  <a:cubicBezTo>
                    <a:pt x="609" y="143"/>
                    <a:pt x="638" y="178"/>
                    <a:pt x="676" y="178"/>
                  </a:cubicBezTo>
                  <a:cubicBezTo>
                    <a:pt x="693" y="178"/>
                    <a:pt x="712" y="171"/>
                    <a:pt x="730" y="152"/>
                  </a:cubicBezTo>
                  <a:cubicBezTo>
                    <a:pt x="751" y="152"/>
                    <a:pt x="811" y="139"/>
                    <a:pt x="841" y="139"/>
                  </a:cubicBezTo>
                  <a:cubicBezTo>
                    <a:pt x="855" y="139"/>
                    <a:pt x="862" y="142"/>
                    <a:pt x="852" y="152"/>
                  </a:cubicBezTo>
                  <a:lnTo>
                    <a:pt x="852" y="274"/>
                  </a:lnTo>
                  <a:cubicBezTo>
                    <a:pt x="852" y="304"/>
                    <a:pt x="852" y="395"/>
                    <a:pt x="882" y="395"/>
                  </a:cubicBezTo>
                  <a:cubicBezTo>
                    <a:pt x="913" y="395"/>
                    <a:pt x="1004" y="426"/>
                    <a:pt x="1004" y="456"/>
                  </a:cubicBezTo>
                  <a:cubicBezTo>
                    <a:pt x="1004" y="517"/>
                    <a:pt x="913" y="517"/>
                    <a:pt x="974" y="547"/>
                  </a:cubicBezTo>
                  <a:lnTo>
                    <a:pt x="1065" y="669"/>
                  </a:lnTo>
                  <a:lnTo>
                    <a:pt x="670" y="669"/>
                  </a:lnTo>
                  <a:cubicBezTo>
                    <a:pt x="624" y="639"/>
                    <a:pt x="571" y="639"/>
                    <a:pt x="525" y="639"/>
                  </a:cubicBezTo>
                  <a:cubicBezTo>
                    <a:pt x="480" y="639"/>
                    <a:pt x="442" y="639"/>
                    <a:pt x="426" y="608"/>
                  </a:cubicBezTo>
                  <a:cubicBezTo>
                    <a:pt x="366" y="608"/>
                    <a:pt x="396" y="608"/>
                    <a:pt x="274" y="578"/>
                  </a:cubicBezTo>
                  <a:lnTo>
                    <a:pt x="92" y="578"/>
                  </a:lnTo>
                  <a:cubicBezTo>
                    <a:pt x="92" y="608"/>
                    <a:pt x="1" y="730"/>
                    <a:pt x="92" y="730"/>
                  </a:cubicBezTo>
                  <a:cubicBezTo>
                    <a:pt x="153" y="730"/>
                    <a:pt x="274" y="760"/>
                    <a:pt x="274" y="821"/>
                  </a:cubicBezTo>
                  <a:cubicBezTo>
                    <a:pt x="274" y="851"/>
                    <a:pt x="244" y="882"/>
                    <a:pt x="274" y="882"/>
                  </a:cubicBezTo>
                  <a:lnTo>
                    <a:pt x="426" y="882"/>
                  </a:lnTo>
                  <a:cubicBezTo>
                    <a:pt x="457" y="851"/>
                    <a:pt x="518" y="821"/>
                    <a:pt x="548" y="821"/>
                  </a:cubicBezTo>
                  <a:cubicBezTo>
                    <a:pt x="578" y="760"/>
                    <a:pt x="578" y="760"/>
                    <a:pt x="609" y="760"/>
                  </a:cubicBezTo>
                  <a:cubicBezTo>
                    <a:pt x="639" y="791"/>
                    <a:pt x="662" y="791"/>
                    <a:pt x="685" y="791"/>
                  </a:cubicBezTo>
                  <a:cubicBezTo>
                    <a:pt x="708" y="791"/>
                    <a:pt x="730" y="791"/>
                    <a:pt x="761" y="821"/>
                  </a:cubicBezTo>
                  <a:cubicBezTo>
                    <a:pt x="771" y="824"/>
                    <a:pt x="780" y="826"/>
                    <a:pt x="787" y="826"/>
                  </a:cubicBezTo>
                  <a:cubicBezTo>
                    <a:pt x="839" y="826"/>
                    <a:pt x="834" y="755"/>
                    <a:pt x="886" y="755"/>
                  </a:cubicBezTo>
                  <a:cubicBezTo>
                    <a:pt x="894" y="755"/>
                    <a:pt x="903" y="757"/>
                    <a:pt x="913" y="760"/>
                  </a:cubicBezTo>
                  <a:lnTo>
                    <a:pt x="1156" y="760"/>
                  </a:lnTo>
                  <a:cubicBezTo>
                    <a:pt x="1156" y="760"/>
                    <a:pt x="1186" y="760"/>
                    <a:pt x="1217" y="821"/>
                  </a:cubicBezTo>
                  <a:cubicBezTo>
                    <a:pt x="1278" y="851"/>
                    <a:pt x="1338" y="821"/>
                    <a:pt x="1338" y="882"/>
                  </a:cubicBezTo>
                  <a:cubicBezTo>
                    <a:pt x="1338" y="912"/>
                    <a:pt x="1308" y="973"/>
                    <a:pt x="1369" y="1003"/>
                  </a:cubicBezTo>
                  <a:cubicBezTo>
                    <a:pt x="1399" y="1014"/>
                    <a:pt x="1416" y="1017"/>
                    <a:pt x="1427" y="1017"/>
                  </a:cubicBezTo>
                  <a:cubicBezTo>
                    <a:pt x="1450" y="1017"/>
                    <a:pt x="1450" y="1003"/>
                    <a:pt x="1490" y="1003"/>
                  </a:cubicBezTo>
                  <a:cubicBezTo>
                    <a:pt x="1581" y="1003"/>
                    <a:pt x="1612" y="1003"/>
                    <a:pt x="1642" y="973"/>
                  </a:cubicBezTo>
                  <a:cubicBezTo>
                    <a:pt x="1673" y="973"/>
                    <a:pt x="1733" y="882"/>
                    <a:pt x="1733" y="851"/>
                  </a:cubicBezTo>
                  <a:cubicBezTo>
                    <a:pt x="1733" y="821"/>
                    <a:pt x="1673" y="760"/>
                    <a:pt x="1733" y="760"/>
                  </a:cubicBezTo>
                  <a:cubicBezTo>
                    <a:pt x="1885" y="821"/>
                    <a:pt x="1916" y="791"/>
                    <a:pt x="1946" y="821"/>
                  </a:cubicBezTo>
                  <a:cubicBezTo>
                    <a:pt x="1968" y="843"/>
                    <a:pt x="2020" y="864"/>
                    <a:pt x="2059" y="864"/>
                  </a:cubicBezTo>
                  <a:cubicBezTo>
                    <a:pt x="2075" y="864"/>
                    <a:pt x="2089" y="860"/>
                    <a:pt x="2098" y="851"/>
                  </a:cubicBezTo>
                  <a:cubicBezTo>
                    <a:pt x="2129" y="821"/>
                    <a:pt x="2189" y="821"/>
                    <a:pt x="2220" y="791"/>
                  </a:cubicBezTo>
                  <a:cubicBezTo>
                    <a:pt x="2250" y="730"/>
                    <a:pt x="2250" y="699"/>
                    <a:pt x="2281" y="699"/>
                  </a:cubicBezTo>
                  <a:cubicBezTo>
                    <a:pt x="2311" y="715"/>
                    <a:pt x="2402" y="715"/>
                    <a:pt x="2490" y="715"/>
                  </a:cubicBezTo>
                  <a:cubicBezTo>
                    <a:pt x="2577" y="715"/>
                    <a:pt x="2661" y="715"/>
                    <a:pt x="2676" y="730"/>
                  </a:cubicBezTo>
                  <a:cubicBezTo>
                    <a:pt x="2691" y="760"/>
                    <a:pt x="2706" y="760"/>
                    <a:pt x="2729" y="760"/>
                  </a:cubicBezTo>
                  <a:cubicBezTo>
                    <a:pt x="2752" y="760"/>
                    <a:pt x="2782" y="760"/>
                    <a:pt x="2828" y="791"/>
                  </a:cubicBezTo>
                  <a:cubicBezTo>
                    <a:pt x="2889" y="791"/>
                    <a:pt x="2889" y="791"/>
                    <a:pt x="2949" y="730"/>
                  </a:cubicBezTo>
                  <a:cubicBezTo>
                    <a:pt x="2980" y="730"/>
                    <a:pt x="3010" y="699"/>
                    <a:pt x="3010" y="669"/>
                  </a:cubicBezTo>
                  <a:cubicBezTo>
                    <a:pt x="3010" y="608"/>
                    <a:pt x="2980" y="547"/>
                    <a:pt x="2949" y="517"/>
                  </a:cubicBezTo>
                  <a:cubicBezTo>
                    <a:pt x="2889" y="456"/>
                    <a:pt x="2889" y="426"/>
                    <a:pt x="2828" y="426"/>
                  </a:cubicBezTo>
                  <a:lnTo>
                    <a:pt x="2524" y="426"/>
                  </a:lnTo>
                  <a:cubicBezTo>
                    <a:pt x="2493" y="426"/>
                    <a:pt x="2372" y="395"/>
                    <a:pt x="2433" y="395"/>
                  </a:cubicBezTo>
                  <a:cubicBezTo>
                    <a:pt x="2524" y="395"/>
                    <a:pt x="2554" y="395"/>
                    <a:pt x="2554" y="365"/>
                  </a:cubicBezTo>
                  <a:cubicBezTo>
                    <a:pt x="2554" y="304"/>
                    <a:pt x="2554" y="274"/>
                    <a:pt x="2493" y="274"/>
                  </a:cubicBezTo>
                  <a:cubicBezTo>
                    <a:pt x="2433" y="274"/>
                    <a:pt x="2385" y="287"/>
                    <a:pt x="2343" y="287"/>
                  </a:cubicBezTo>
                  <a:cubicBezTo>
                    <a:pt x="2321" y="287"/>
                    <a:pt x="2301" y="284"/>
                    <a:pt x="2281" y="274"/>
                  </a:cubicBezTo>
                  <a:cubicBezTo>
                    <a:pt x="2281" y="243"/>
                    <a:pt x="2250" y="274"/>
                    <a:pt x="2250" y="213"/>
                  </a:cubicBezTo>
                  <a:cubicBezTo>
                    <a:pt x="2250" y="152"/>
                    <a:pt x="2250" y="122"/>
                    <a:pt x="2189" y="122"/>
                  </a:cubicBezTo>
                  <a:cubicBezTo>
                    <a:pt x="2149" y="122"/>
                    <a:pt x="2108" y="108"/>
                    <a:pt x="2086" y="108"/>
                  </a:cubicBezTo>
                  <a:cubicBezTo>
                    <a:pt x="2075" y="108"/>
                    <a:pt x="2068" y="112"/>
                    <a:pt x="2068" y="122"/>
                  </a:cubicBezTo>
                  <a:cubicBezTo>
                    <a:pt x="2037" y="122"/>
                    <a:pt x="1946" y="92"/>
                    <a:pt x="1946" y="92"/>
                  </a:cubicBezTo>
                  <a:cubicBezTo>
                    <a:pt x="1946" y="92"/>
                    <a:pt x="1916" y="92"/>
                    <a:pt x="1885" y="61"/>
                  </a:cubicBezTo>
                  <a:cubicBezTo>
                    <a:pt x="1825" y="0"/>
                    <a:pt x="1764" y="0"/>
                    <a:pt x="1764" y="0"/>
                  </a:cubicBezTo>
                  <a:cubicBezTo>
                    <a:pt x="1764" y="0"/>
                    <a:pt x="1460" y="61"/>
                    <a:pt x="1430" y="61"/>
                  </a:cubicBezTo>
                  <a:cubicBezTo>
                    <a:pt x="1381" y="61"/>
                    <a:pt x="1371" y="100"/>
                    <a:pt x="1338" y="100"/>
                  </a:cubicBezTo>
                  <a:cubicBezTo>
                    <a:pt x="1330" y="100"/>
                    <a:pt x="1320" y="98"/>
                    <a:pt x="1308" y="92"/>
                  </a:cubicBezTo>
                  <a:lnTo>
                    <a:pt x="1156" y="92"/>
                  </a:lnTo>
                  <a:cubicBezTo>
                    <a:pt x="1065" y="92"/>
                    <a:pt x="1065" y="61"/>
                    <a:pt x="1004" y="61"/>
                  </a:cubicBezTo>
                  <a:cubicBezTo>
                    <a:pt x="913" y="61"/>
                    <a:pt x="1004" y="0"/>
                    <a:pt x="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34"/>
          <p:cNvSpPr txBox="1"/>
          <p:nvPr/>
        </p:nvSpPr>
        <p:spPr>
          <a:xfrm>
            <a:off x="982650" y="3423875"/>
            <a:ext cx="30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¿Vida en peligro?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27" name="Google Shape;327;p34"/>
          <p:cNvGrpSpPr/>
          <p:nvPr/>
        </p:nvGrpSpPr>
        <p:grpSpPr>
          <a:xfrm>
            <a:off x="8325005" y="3086069"/>
            <a:ext cx="2777246" cy="1549014"/>
            <a:chOff x="238125" y="1038125"/>
            <a:chExt cx="7146800" cy="3633625"/>
          </a:xfrm>
        </p:grpSpPr>
        <p:sp>
          <p:nvSpPr>
            <p:cNvPr id="328" name="Google Shape;328;p34"/>
            <p:cNvSpPr/>
            <p:nvPr/>
          </p:nvSpPr>
          <p:spPr>
            <a:xfrm>
              <a:off x="625615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625615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6256150" y="393280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6332350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6332350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6408350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6408350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640835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6484575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648457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6484575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648457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648457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6638425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663842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6638425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663842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663842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6715450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67154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67154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640835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63323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6256150" y="4009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595147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595147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027500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6027500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602750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6103700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6103700" y="385677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103700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610370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61799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61799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617992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617992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617992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717030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686565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686565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69418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6789225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66370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6256150" y="33995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6484575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648457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6408350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6408350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63323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633235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7094075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7017875" y="43898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7017875" y="43136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6941850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6484575" y="43898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6560800" y="42374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6560800" y="41614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6560800" y="40852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6560800" y="4009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6560800" y="393280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656080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656080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6484575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648457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6484575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6408350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6408350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64083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640835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6332350" y="41614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63323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63323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63323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6256150" y="40852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6256150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6256150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617992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61799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610370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610370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602750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602750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602750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595147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595147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595147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587527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587527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587527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587527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450405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450405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4504050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442782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4427825" y="3856775"/>
              <a:ext cx="62350" cy="53250"/>
            </a:xfrm>
            <a:custGeom>
              <a:rect b="b" l="l" r="r" t="t"/>
              <a:pathLst>
                <a:path extrusionOk="0" h="2130" w="2494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44278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4351600" y="31710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435160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397095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397095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39709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397095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397095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3970950" y="31710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3970950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3970950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397095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39709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3970950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397095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39709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39709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3970950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39709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404695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404695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4046950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4046950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404695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4046950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404695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404695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404695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4046950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4046950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4046950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404695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412317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412317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412317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123175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4123175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4123175" y="31710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412317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412317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4123175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412317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4123175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4123175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199400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419940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4199400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4199400" y="32470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427560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427560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4275600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4275600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42754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4199400" y="332330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4199400" y="33995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4199400" y="34757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4199400" y="355192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4199400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4199400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4123175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412317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40469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4046950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404695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4046950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3970950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58987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358987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358987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358987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358987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358987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358987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32852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32852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32852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336145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336145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336145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3361450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36145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34374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343745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343745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343745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3437450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3437450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343745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351367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35136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351367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351367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351367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3513675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3513675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351367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358987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3666100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3666100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366610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366610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3666100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366610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3666100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37423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37423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374230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37423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3742300" y="30186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374230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3742300" y="3171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3742300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38185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38185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38185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38185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38185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38185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381852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3818525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3818525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38185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38947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389472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3894725" y="3856775"/>
              <a:ext cx="62175" cy="53250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38947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38947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38947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3894725" y="3551925"/>
              <a:ext cx="62175" cy="53250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38947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3894725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3894600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389472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8947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8947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8947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38947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38947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38185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3742300" y="2866425"/>
              <a:ext cx="62225" cy="53225"/>
            </a:xfrm>
            <a:custGeom>
              <a:rect b="b" l="l" r="r" t="t"/>
              <a:pathLst>
                <a:path extrusionOk="0" h="2129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366610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04050" y="32470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04050" y="31710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450405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442782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2782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42782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4427825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4427825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435160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435160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35160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351600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351600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27560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427560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427560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4275600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42756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2756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2756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2756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19940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19940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19940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19940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12317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12317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12317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4123175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41231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404695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404695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0469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39709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39709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397095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389472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89472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8947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8947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81852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381852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381852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38185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8185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818525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38185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38185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3742300" y="37803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374230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37423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37423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37421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37423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3665950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3666100" y="32470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366610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358987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35898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35898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351367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35136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35136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343745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3437450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3437450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34374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3361450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3361450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3361450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336145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32852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32852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32852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32852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3209025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3209025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3209025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3209025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320902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19940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3132800" y="11143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305680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43516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43516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43516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4351600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43516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43516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43516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3970950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39709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366610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37423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37423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38185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38947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38947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39709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39709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404695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404695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404695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404695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412317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41231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4123175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41231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41231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1231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41994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419940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419940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419940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419940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19940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419940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42756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42756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42756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427560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42756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42756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42756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42756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43516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442782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44278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44278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44278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44278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44278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442782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44278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4427825" y="1571400"/>
              <a:ext cx="62350" cy="53250"/>
            </a:xfrm>
            <a:custGeom>
              <a:rect b="b" l="l" r="r" t="t"/>
              <a:pathLst>
                <a:path extrusionOk="0" h="2130" w="2494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43516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42756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42756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41994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41994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41994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41994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41231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41231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41231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41231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41231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412317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404695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40469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40469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40469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40469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404695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404695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404695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39709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39709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39709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39709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39709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39709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39709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39709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39709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38947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38947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38947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38947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8947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894725" y="1571400"/>
              <a:ext cx="62175" cy="53250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8947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8947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8947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8947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81852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8185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38185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38185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8185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38185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8185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8185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8185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81852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185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7423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7423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742300" y="18760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7423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7423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7423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7423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7423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7423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66610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66610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610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6661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666100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5898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5898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5898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5898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35898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3513675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5136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5136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35136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35136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351367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5136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3745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43745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43745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43745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43745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34374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4374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336145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33614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336145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33614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32852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31328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30568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30568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29805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29805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29805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298057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298057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298057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290437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29043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290437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29043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2904375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2904375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2904375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2828150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28281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28281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28281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282815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282815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28281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2828150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27519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27519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275195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27519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2751950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2751950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275195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2751950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26759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26759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26759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26759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267592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267592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26759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675925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25997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25997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25997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25997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25997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259972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2599725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599725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2599725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25235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25235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25235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25235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25235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25235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252350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2523500" y="11905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5235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523500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244730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244730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2447300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2447300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2447300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2447300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2447300" y="12665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2447300" y="11905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2447300" y="11143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2447300" y="1038125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23712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23712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23712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23712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23712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237127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237127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237127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2371275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229507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22950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2295075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2295075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221865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221865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22186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214242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2142425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2751950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2751950" y="3551925"/>
              <a:ext cx="62350" cy="53300"/>
            </a:xfrm>
            <a:custGeom>
              <a:rect b="b" l="l" r="r" t="t"/>
              <a:pathLst>
                <a:path extrusionOk="0" h="2132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751950" y="3475725"/>
              <a:ext cx="62350" cy="53275"/>
            </a:xfrm>
            <a:custGeom>
              <a:rect b="b" l="l" r="r" t="t"/>
              <a:pathLst>
                <a:path extrusionOk="0" h="2131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675925" y="38567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2675725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26759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26759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2675925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26759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2599725" y="385677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2599725" y="3780375"/>
              <a:ext cx="62400" cy="53475"/>
            </a:xfrm>
            <a:custGeom>
              <a:rect b="b" l="l" r="r" t="t"/>
              <a:pathLst>
                <a:path extrusionOk="0" h="2139" w="2496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2599725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2599725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2599725" y="35519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2599725" y="34757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2523500" y="3932800"/>
              <a:ext cx="62225" cy="53475"/>
            </a:xfrm>
            <a:custGeom>
              <a:rect b="b" l="l" r="r" t="t"/>
              <a:pathLst>
                <a:path extrusionOk="0" h="2139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2523500" y="38567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2523500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252350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2523500" y="3627950"/>
              <a:ext cx="62225" cy="53475"/>
            </a:xfrm>
            <a:custGeom>
              <a:rect b="b" l="l" r="r" t="t"/>
              <a:pathLst>
                <a:path extrusionOk="0" h="2139" w="2489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252350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25235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25235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2447300" y="40852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2447300" y="40090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2447300" y="3932800"/>
              <a:ext cx="62200" cy="53475"/>
            </a:xfrm>
            <a:custGeom>
              <a:rect b="b" l="l" r="r" t="t"/>
              <a:pathLst>
                <a:path extrusionOk="0" h="2139" w="2488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2447300" y="385677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2447300" y="3780375"/>
              <a:ext cx="62400" cy="53475"/>
            </a:xfrm>
            <a:custGeom>
              <a:rect b="b" l="l" r="r" t="t"/>
              <a:pathLst>
                <a:path extrusionOk="0" h="2139" w="2496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2447300" y="37041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2447300" y="3627950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2447300" y="35519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2447300" y="34757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2447300" y="33995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2447300" y="3323300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2371275" y="42374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2371275" y="41614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237127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237127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2371075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2371075" y="385677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2371075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237127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237127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2371075" y="35519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237107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2371075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237107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237107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2295075" y="43136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2295075" y="42374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2295075" y="41614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2295075" y="40852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2295075" y="4009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2294850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2295075" y="385677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2294850" y="3780375"/>
              <a:ext cx="62625" cy="53475"/>
            </a:xfrm>
            <a:custGeom>
              <a:rect b="b" l="l" r="r" t="t"/>
              <a:pathLst>
                <a:path extrusionOk="0" h="2139" w="2505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2295075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2295075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2295075" y="35519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2295075" y="34757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2295075" y="33995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229492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2294925" y="3247075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2295075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229507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2218650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2218650" y="43136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2218650" y="42374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2218650" y="41614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22186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22186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2218650" y="3932800"/>
              <a:ext cx="62225" cy="53475"/>
            </a:xfrm>
            <a:custGeom>
              <a:rect b="b" l="l" r="r" t="t"/>
              <a:pathLst>
                <a:path extrusionOk="0" h="2139" w="2489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2218650" y="38567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2218650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22186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221865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221865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22186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221865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221865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2218650" y="3247075"/>
              <a:ext cx="62425" cy="53500"/>
            </a:xfrm>
            <a:custGeom>
              <a:rect b="b" l="l" r="r" t="t"/>
              <a:pathLst>
                <a:path extrusionOk="0" h="2140" w="2497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2218650" y="3171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22186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22186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22186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2142425" y="46183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2142425" y="43898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2142425" y="43136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2142425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2142425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214242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214242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2142425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2142425" y="385677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2142425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2142425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2142425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2142425" y="35519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214242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2142425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214242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214242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214242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21424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21424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21424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21424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21424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214242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214242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2142425" y="1038125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2066425" y="46183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2066425" y="454230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2066425" y="4466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2066425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2066425" y="43136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2066425" y="42374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2066425" y="41614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20664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20664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2066425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20664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2066275" y="3399500"/>
              <a:ext cx="62375" cy="53350"/>
            </a:xfrm>
            <a:custGeom>
              <a:rect b="b" l="l" r="r" t="t"/>
              <a:pathLst>
                <a:path extrusionOk="0" h="2134" w="2495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2066275" y="3323300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2066275" y="3247075"/>
              <a:ext cx="62375" cy="53450"/>
            </a:xfrm>
            <a:custGeom>
              <a:rect b="b" l="l" r="r" t="t"/>
              <a:pathLst>
                <a:path extrusionOk="0" h="2138" w="2495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20664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20664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20664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206642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20664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20664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20664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20664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20664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20664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20664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20664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20664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2066425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1990200" y="454230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1990200" y="4466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1990200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199020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99020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9902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19902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19900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1990075" y="3247075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1990200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19902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19902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19902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19902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19902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19902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19902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19902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199020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19902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19902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19902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19902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19902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19902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1990200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191400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19140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19140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1914000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191400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1914000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19140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19140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19140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9140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19140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19140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19140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19140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19140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19140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191400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19140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183777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183777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18377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183777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18377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18377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183777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18377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183777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18377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18377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18377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18377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18377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18377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18377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1837775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1837775" y="11143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176177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176177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176177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17617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17617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17617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17617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17617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17617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17617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17617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17617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7617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17617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176177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176177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168555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16855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168555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168555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168555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16855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16855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168555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16855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16855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16855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16855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16855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16855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16855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16855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160935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160935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160935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160935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160935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160935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16093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160935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160935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16093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16093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160935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16093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16093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16093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16093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1609350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160935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153312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153312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153312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153312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153312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153312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153312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15331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153312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15331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15331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15331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15331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15331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153312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153312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145692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145692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145692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145692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145692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145692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145692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145692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1456925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14569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145692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14569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14569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14569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14569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14569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145692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145692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145692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138090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13809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13809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13809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13809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13809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13809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13809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13809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13809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13809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13809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138090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13809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13809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13809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13809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13809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130470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130470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130470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130470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13047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130470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130470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130470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130470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130470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130470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13047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13047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13047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13047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13047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1304700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122847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122847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12284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12284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12284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12284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1228475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12284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12284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12284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12284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122847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12284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12284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12284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12284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12284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122847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1152275" y="25615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1152275" y="2485550"/>
              <a:ext cx="62400" cy="53300"/>
            </a:xfrm>
            <a:custGeom>
              <a:rect b="b" l="l" r="r" t="t"/>
              <a:pathLst>
                <a:path extrusionOk="0" h="2132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1152275" y="24093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1152275" y="23331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1152275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1152275" y="21807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1152275" y="21045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1152275" y="20282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1152275" y="19520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1152275" y="1876050"/>
              <a:ext cx="62400" cy="53275"/>
            </a:xfrm>
            <a:custGeom>
              <a:rect b="b" l="l" r="r" t="t"/>
              <a:pathLst>
                <a:path extrusionOk="0" h="2131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1152275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1152275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1152275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1152275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1152275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1076050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107605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107605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107605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107605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107605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107605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107605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10760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10760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10760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10760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107605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107605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1076050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100005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10000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10000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100005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10000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10000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10000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10000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10000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9238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9238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923825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9238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9238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9238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9238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8476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84762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8476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8476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8476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8476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7714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7714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7714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7714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69520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6952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6952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6952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6189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6189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6189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6189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542775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542775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542775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542775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4665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4665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4665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4665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390550" y="1876050"/>
              <a:ext cx="62350" cy="53275"/>
            </a:xfrm>
            <a:custGeom>
              <a:rect b="b" l="l" r="r" t="t"/>
              <a:pathLst>
                <a:path extrusionOk="0" h="2131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390550" y="1799825"/>
              <a:ext cx="62350" cy="53300"/>
            </a:xfrm>
            <a:custGeom>
              <a:rect b="b" l="l" r="r" t="t"/>
              <a:pathLst>
                <a:path extrusionOk="0" h="2132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39055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39055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390550" y="1571400"/>
              <a:ext cx="62350" cy="53275"/>
            </a:xfrm>
            <a:custGeom>
              <a:rect b="b" l="l" r="r" t="t"/>
              <a:pathLst>
                <a:path extrusionOk="0" h="2131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3143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3143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3143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3143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3143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314325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2381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2381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2381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2381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442782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442782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4504050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450405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458025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450405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5113350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5113350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511335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511335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5113350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5113350" y="18760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5113350" y="19520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5113350" y="20282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5113350" y="21045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5113350" y="21807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5113350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5113350" y="23331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5113350" y="24093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5113350" y="2485550"/>
              <a:ext cx="62400" cy="53300"/>
            </a:xfrm>
            <a:custGeom>
              <a:rect b="b" l="l" r="r" t="t"/>
              <a:pathLst>
                <a:path extrusionOk="0" h="2132" w="2496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47324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47324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47324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473247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47324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4732475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47324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47324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47324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47324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473247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47324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435160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435160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4351600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435160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442782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442782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45040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45040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45040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45040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4504050" y="18760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45040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45040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450405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450405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45040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450405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450405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45802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45802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45802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45802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45802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45802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45802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45802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45802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45802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45802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45802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465647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465647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465647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465647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465647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465647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465647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465647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465647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46564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465647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465647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473247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47324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4808700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4808700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480870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480870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4808700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4808700" y="1876050"/>
              <a:ext cx="62400" cy="53275"/>
            </a:xfrm>
            <a:custGeom>
              <a:rect b="b" l="l" r="r" t="t"/>
              <a:pathLst>
                <a:path extrusionOk="0" h="2131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4808700" y="19520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4808700" y="20282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4808700" y="21045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4808700" y="21807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4808700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4808700" y="23331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4808700" y="24093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4808700" y="2485550"/>
              <a:ext cx="62400" cy="53300"/>
            </a:xfrm>
            <a:custGeom>
              <a:rect b="b" l="l" r="r" t="t"/>
              <a:pathLst>
                <a:path extrusionOk="0" h="2132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48849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48849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48849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48849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48849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4884900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48849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48849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48849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48849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48849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48849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48849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48849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48849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49611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49611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49611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49611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496112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49611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496112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496112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496112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496112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496112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496112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4961125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496112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50373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50373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50373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50373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50373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50373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50373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50373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50373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5037325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503732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503732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503732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503732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5113350" y="25615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5113350" y="26377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51895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51895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5189550" y="157140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51895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51895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51895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5189550" y="18760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51895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5189550" y="20282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51895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51895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5189550" y="225692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4"/>
            <p:cNvSpPr/>
            <p:nvPr/>
          </p:nvSpPr>
          <p:spPr>
            <a:xfrm>
              <a:off x="5189550" y="23331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51895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51895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518955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51895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51895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5265775" y="13427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52657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526577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5265775" y="157140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526577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526577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526577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5265775" y="18760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4"/>
            <p:cNvSpPr/>
            <p:nvPr/>
          </p:nvSpPr>
          <p:spPr>
            <a:xfrm>
              <a:off x="526577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5265775" y="20282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526577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526577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5265775" y="225692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5265775" y="23331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526577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5265775" y="24855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526577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5265775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534197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53419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53419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5341975" y="1571400"/>
              <a:ext cx="62375" cy="53250"/>
            </a:xfrm>
            <a:custGeom>
              <a:rect b="b" l="l" r="r" t="t"/>
              <a:pathLst>
                <a:path extrusionOk="0" h="2130" w="2495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53419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534197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53419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534197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53419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53419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53419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53419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534197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53419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53419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53419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534197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541820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541820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541820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54182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54182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54182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54182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541820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54182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54182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54182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54182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5418200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541820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541820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5418200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541820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541820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549440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54944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54944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54944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54944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63323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63323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640835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640835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648457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64845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64845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65608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65608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66370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70940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67132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678922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686565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7017875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69418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68656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678922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67132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66370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66370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>
              <a:off x="65608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>
              <a:off x="64845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>
              <a:off x="64083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63323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58752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58752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59514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59514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59514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59514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59514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59514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595147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59514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59514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602750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602750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60275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60275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>
              <a:off x="60275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60275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6027500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60275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610370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610370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61037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61037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61037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61037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610370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61037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61799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61799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61799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625615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62561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62561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62561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61799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61799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61799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61799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61799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61799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61037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60275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60275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59514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54944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54944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54944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5494400" y="18760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54944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54944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54944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54944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54944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54944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54944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54944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54944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54944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549440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557062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55706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55706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55706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55706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55706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55706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55706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5570625" y="18760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55706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557062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557062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557062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5570625" y="225692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557062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5570625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557062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5570625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5570625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557062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557062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56468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56468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56468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56468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56468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56468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5646825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56468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56468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56468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56468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5646825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564682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564682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564682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56468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56468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57230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57230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5723050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57230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57230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57230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57230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57230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57230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57230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57230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57230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57230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57228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572305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57228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57992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5799275" y="149520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5799275" y="157140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579927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579927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5799275" y="1799825"/>
              <a:ext cx="62150" cy="53300"/>
            </a:xfrm>
            <a:custGeom>
              <a:rect b="b" l="l" r="r" t="t"/>
              <a:pathLst>
                <a:path extrusionOk="0" h="2132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5799275" y="187605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5799275" y="1952050"/>
              <a:ext cx="62200" cy="53500"/>
            </a:xfrm>
            <a:custGeom>
              <a:rect b="b" l="l" r="r" t="t"/>
              <a:pathLst>
                <a:path extrusionOk="0" h="2140" w="2488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579927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58752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58752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58752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58752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58752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58752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5875275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58752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58752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58752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579927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5799275" y="218070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57992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579927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57990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579927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57990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5799275" y="240935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57230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564682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557062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54944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5418200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534197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602750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602750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6103700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610370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595147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595147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5875275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5875275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587527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5799125" y="3399500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579912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027500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5951475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875275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5799050" y="3551925"/>
              <a:ext cx="62375" cy="53300"/>
            </a:xfrm>
            <a:custGeom>
              <a:rect b="b" l="l" r="r" t="t"/>
              <a:pathLst>
                <a:path extrusionOk="0" h="2132" w="2495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5723050" y="3551925"/>
              <a:ext cx="62150" cy="53300"/>
            </a:xfrm>
            <a:custGeom>
              <a:rect b="b" l="l" r="r" t="t"/>
              <a:pathLst>
                <a:path extrusionOk="0" h="2132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57230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56468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5646700" y="3399500"/>
              <a:ext cx="62350" cy="53350"/>
            </a:xfrm>
            <a:custGeom>
              <a:rect b="b" l="l" r="r" t="t"/>
              <a:pathLst>
                <a:path extrusionOk="0" h="2134" w="2494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5570475" y="3399500"/>
              <a:ext cx="62350" cy="53350"/>
            </a:xfrm>
            <a:custGeom>
              <a:rect b="b" l="l" r="r" t="t"/>
              <a:pathLst>
                <a:path extrusionOk="0" h="2134" w="2494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55704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54942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5494275" y="3247075"/>
              <a:ext cx="62350" cy="53500"/>
            </a:xfrm>
            <a:custGeom>
              <a:rect b="b" l="l" r="r" t="t"/>
              <a:pathLst>
                <a:path extrusionOk="0" h="2140" w="2494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5646700" y="3247075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5570625" y="31710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549440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322525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2465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72465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1703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703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940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70940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7017875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7017875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9418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9418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9418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9418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8656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8656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8656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8656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7892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892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8922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78922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671322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7132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7132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7132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4"/>
            <p:cNvSpPr/>
            <p:nvPr/>
          </p:nvSpPr>
          <p:spPr>
            <a:xfrm>
              <a:off x="67132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4"/>
            <p:cNvSpPr/>
            <p:nvPr/>
          </p:nvSpPr>
          <p:spPr>
            <a:xfrm>
              <a:off x="66370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4"/>
            <p:cNvSpPr/>
            <p:nvPr/>
          </p:nvSpPr>
          <p:spPr>
            <a:xfrm>
              <a:off x="66370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4"/>
            <p:cNvSpPr/>
            <p:nvPr/>
          </p:nvSpPr>
          <p:spPr>
            <a:xfrm>
              <a:off x="65608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4"/>
            <p:cNvSpPr/>
            <p:nvPr/>
          </p:nvSpPr>
          <p:spPr>
            <a:xfrm>
              <a:off x="656080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4"/>
            <p:cNvSpPr/>
            <p:nvPr/>
          </p:nvSpPr>
          <p:spPr>
            <a:xfrm>
              <a:off x="6560800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4"/>
            <p:cNvSpPr/>
            <p:nvPr/>
          </p:nvSpPr>
          <p:spPr>
            <a:xfrm>
              <a:off x="64845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4"/>
            <p:cNvSpPr/>
            <p:nvPr/>
          </p:nvSpPr>
          <p:spPr>
            <a:xfrm>
              <a:off x="648457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4"/>
            <p:cNvSpPr/>
            <p:nvPr/>
          </p:nvSpPr>
          <p:spPr>
            <a:xfrm>
              <a:off x="640835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4"/>
            <p:cNvSpPr/>
            <p:nvPr/>
          </p:nvSpPr>
          <p:spPr>
            <a:xfrm>
              <a:off x="640835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4"/>
            <p:cNvSpPr/>
            <p:nvPr/>
          </p:nvSpPr>
          <p:spPr>
            <a:xfrm>
              <a:off x="640835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4"/>
            <p:cNvSpPr/>
            <p:nvPr/>
          </p:nvSpPr>
          <p:spPr>
            <a:xfrm>
              <a:off x="64083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4"/>
            <p:cNvSpPr/>
            <p:nvPr/>
          </p:nvSpPr>
          <p:spPr>
            <a:xfrm>
              <a:off x="64083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4"/>
            <p:cNvSpPr/>
            <p:nvPr/>
          </p:nvSpPr>
          <p:spPr>
            <a:xfrm>
              <a:off x="640835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4"/>
            <p:cNvSpPr/>
            <p:nvPr/>
          </p:nvSpPr>
          <p:spPr>
            <a:xfrm>
              <a:off x="6408350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4"/>
            <p:cNvSpPr/>
            <p:nvPr/>
          </p:nvSpPr>
          <p:spPr>
            <a:xfrm>
              <a:off x="63323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4"/>
            <p:cNvSpPr/>
            <p:nvPr/>
          </p:nvSpPr>
          <p:spPr>
            <a:xfrm>
              <a:off x="63323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4"/>
            <p:cNvSpPr/>
            <p:nvPr/>
          </p:nvSpPr>
          <p:spPr>
            <a:xfrm>
              <a:off x="63323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4"/>
            <p:cNvSpPr/>
            <p:nvPr/>
          </p:nvSpPr>
          <p:spPr>
            <a:xfrm>
              <a:off x="63323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4"/>
            <p:cNvSpPr/>
            <p:nvPr/>
          </p:nvSpPr>
          <p:spPr>
            <a:xfrm>
              <a:off x="63323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4"/>
            <p:cNvSpPr/>
            <p:nvPr/>
          </p:nvSpPr>
          <p:spPr>
            <a:xfrm>
              <a:off x="63323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4"/>
            <p:cNvSpPr/>
            <p:nvPr/>
          </p:nvSpPr>
          <p:spPr>
            <a:xfrm>
              <a:off x="63323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625615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4"/>
            <p:cNvSpPr/>
            <p:nvPr/>
          </p:nvSpPr>
          <p:spPr>
            <a:xfrm>
              <a:off x="625615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4"/>
            <p:cNvSpPr/>
            <p:nvPr/>
          </p:nvSpPr>
          <p:spPr>
            <a:xfrm>
              <a:off x="62561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4"/>
            <p:cNvSpPr/>
            <p:nvPr/>
          </p:nvSpPr>
          <p:spPr>
            <a:xfrm>
              <a:off x="62561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4"/>
            <p:cNvSpPr/>
            <p:nvPr/>
          </p:nvSpPr>
          <p:spPr>
            <a:xfrm>
              <a:off x="6256150" y="18760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4"/>
            <p:cNvSpPr/>
            <p:nvPr/>
          </p:nvSpPr>
          <p:spPr>
            <a:xfrm>
              <a:off x="62561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4"/>
            <p:cNvSpPr/>
            <p:nvPr/>
          </p:nvSpPr>
          <p:spPr>
            <a:xfrm>
              <a:off x="62561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4"/>
            <p:cNvSpPr/>
            <p:nvPr/>
          </p:nvSpPr>
          <p:spPr>
            <a:xfrm>
              <a:off x="62561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4"/>
            <p:cNvSpPr/>
            <p:nvPr/>
          </p:nvSpPr>
          <p:spPr>
            <a:xfrm>
              <a:off x="617992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4"/>
            <p:cNvSpPr/>
            <p:nvPr/>
          </p:nvSpPr>
          <p:spPr>
            <a:xfrm>
              <a:off x="617992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4"/>
            <p:cNvSpPr/>
            <p:nvPr/>
          </p:nvSpPr>
          <p:spPr>
            <a:xfrm>
              <a:off x="61799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4"/>
            <p:cNvSpPr/>
            <p:nvPr/>
          </p:nvSpPr>
          <p:spPr>
            <a:xfrm>
              <a:off x="61799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4"/>
            <p:cNvSpPr/>
            <p:nvPr/>
          </p:nvSpPr>
          <p:spPr>
            <a:xfrm>
              <a:off x="610370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4"/>
            <p:cNvSpPr/>
            <p:nvPr/>
          </p:nvSpPr>
          <p:spPr>
            <a:xfrm>
              <a:off x="610370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4"/>
            <p:cNvSpPr/>
            <p:nvPr/>
          </p:nvSpPr>
          <p:spPr>
            <a:xfrm>
              <a:off x="61037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4"/>
            <p:cNvSpPr/>
            <p:nvPr/>
          </p:nvSpPr>
          <p:spPr>
            <a:xfrm>
              <a:off x="61037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4"/>
            <p:cNvSpPr/>
            <p:nvPr/>
          </p:nvSpPr>
          <p:spPr>
            <a:xfrm>
              <a:off x="610370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4"/>
            <p:cNvSpPr/>
            <p:nvPr/>
          </p:nvSpPr>
          <p:spPr>
            <a:xfrm>
              <a:off x="60275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4"/>
            <p:cNvSpPr/>
            <p:nvPr/>
          </p:nvSpPr>
          <p:spPr>
            <a:xfrm>
              <a:off x="602750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4"/>
            <p:cNvSpPr/>
            <p:nvPr/>
          </p:nvSpPr>
          <p:spPr>
            <a:xfrm>
              <a:off x="59514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4"/>
            <p:cNvSpPr/>
            <p:nvPr/>
          </p:nvSpPr>
          <p:spPr>
            <a:xfrm>
              <a:off x="59514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4"/>
            <p:cNvSpPr/>
            <p:nvPr/>
          </p:nvSpPr>
          <p:spPr>
            <a:xfrm>
              <a:off x="59514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4"/>
            <p:cNvSpPr/>
            <p:nvPr/>
          </p:nvSpPr>
          <p:spPr>
            <a:xfrm>
              <a:off x="59514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4"/>
            <p:cNvSpPr/>
            <p:nvPr/>
          </p:nvSpPr>
          <p:spPr>
            <a:xfrm>
              <a:off x="59514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4"/>
            <p:cNvSpPr/>
            <p:nvPr/>
          </p:nvSpPr>
          <p:spPr>
            <a:xfrm>
              <a:off x="587527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4"/>
            <p:cNvSpPr/>
            <p:nvPr/>
          </p:nvSpPr>
          <p:spPr>
            <a:xfrm>
              <a:off x="587527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4"/>
            <p:cNvSpPr/>
            <p:nvPr/>
          </p:nvSpPr>
          <p:spPr>
            <a:xfrm>
              <a:off x="58752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4"/>
            <p:cNvSpPr/>
            <p:nvPr/>
          </p:nvSpPr>
          <p:spPr>
            <a:xfrm>
              <a:off x="58752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4"/>
            <p:cNvSpPr/>
            <p:nvPr/>
          </p:nvSpPr>
          <p:spPr>
            <a:xfrm>
              <a:off x="58752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4"/>
            <p:cNvSpPr/>
            <p:nvPr/>
          </p:nvSpPr>
          <p:spPr>
            <a:xfrm>
              <a:off x="58752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4"/>
            <p:cNvSpPr/>
            <p:nvPr/>
          </p:nvSpPr>
          <p:spPr>
            <a:xfrm>
              <a:off x="58752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4"/>
            <p:cNvSpPr/>
            <p:nvPr/>
          </p:nvSpPr>
          <p:spPr>
            <a:xfrm>
              <a:off x="579927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4"/>
            <p:cNvSpPr/>
            <p:nvPr/>
          </p:nvSpPr>
          <p:spPr>
            <a:xfrm>
              <a:off x="579927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4"/>
            <p:cNvSpPr/>
            <p:nvPr/>
          </p:nvSpPr>
          <p:spPr>
            <a:xfrm>
              <a:off x="5799125" y="119055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4"/>
            <p:cNvSpPr/>
            <p:nvPr/>
          </p:nvSpPr>
          <p:spPr>
            <a:xfrm>
              <a:off x="572305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4"/>
            <p:cNvSpPr/>
            <p:nvPr/>
          </p:nvSpPr>
          <p:spPr>
            <a:xfrm>
              <a:off x="572305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4"/>
            <p:cNvSpPr/>
            <p:nvPr/>
          </p:nvSpPr>
          <p:spPr>
            <a:xfrm>
              <a:off x="57230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4"/>
            <p:cNvSpPr/>
            <p:nvPr/>
          </p:nvSpPr>
          <p:spPr>
            <a:xfrm>
              <a:off x="57230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4"/>
            <p:cNvSpPr/>
            <p:nvPr/>
          </p:nvSpPr>
          <p:spPr>
            <a:xfrm>
              <a:off x="57230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4"/>
            <p:cNvSpPr/>
            <p:nvPr/>
          </p:nvSpPr>
          <p:spPr>
            <a:xfrm>
              <a:off x="5722900" y="1190550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4"/>
            <p:cNvSpPr/>
            <p:nvPr/>
          </p:nvSpPr>
          <p:spPr>
            <a:xfrm>
              <a:off x="56468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4"/>
            <p:cNvSpPr/>
            <p:nvPr/>
          </p:nvSpPr>
          <p:spPr>
            <a:xfrm>
              <a:off x="56468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4"/>
            <p:cNvSpPr/>
            <p:nvPr/>
          </p:nvSpPr>
          <p:spPr>
            <a:xfrm>
              <a:off x="56468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4"/>
            <p:cNvSpPr/>
            <p:nvPr/>
          </p:nvSpPr>
          <p:spPr>
            <a:xfrm>
              <a:off x="56468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4"/>
            <p:cNvSpPr/>
            <p:nvPr/>
          </p:nvSpPr>
          <p:spPr>
            <a:xfrm>
              <a:off x="564682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4"/>
            <p:cNvSpPr/>
            <p:nvPr/>
          </p:nvSpPr>
          <p:spPr>
            <a:xfrm>
              <a:off x="5646700" y="119055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4"/>
            <p:cNvSpPr/>
            <p:nvPr/>
          </p:nvSpPr>
          <p:spPr>
            <a:xfrm>
              <a:off x="5570625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4"/>
            <p:cNvSpPr/>
            <p:nvPr/>
          </p:nvSpPr>
          <p:spPr>
            <a:xfrm>
              <a:off x="5570625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4"/>
            <p:cNvSpPr/>
            <p:nvPr/>
          </p:nvSpPr>
          <p:spPr>
            <a:xfrm>
              <a:off x="5570475" y="1190550"/>
              <a:ext cx="62350" cy="53325"/>
            </a:xfrm>
            <a:custGeom>
              <a:rect b="b" l="l" r="r" t="t"/>
              <a:pathLst>
                <a:path extrusionOk="0" h="2133" w="2494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4"/>
            <p:cNvSpPr/>
            <p:nvPr/>
          </p:nvSpPr>
          <p:spPr>
            <a:xfrm>
              <a:off x="54944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4"/>
            <p:cNvSpPr/>
            <p:nvPr/>
          </p:nvSpPr>
          <p:spPr>
            <a:xfrm>
              <a:off x="54944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4"/>
            <p:cNvSpPr/>
            <p:nvPr/>
          </p:nvSpPr>
          <p:spPr>
            <a:xfrm>
              <a:off x="5494275" y="1190550"/>
              <a:ext cx="62350" cy="53325"/>
            </a:xfrm>
            <a:custGeom>
              <a:rect b="b" l="l" r="r" t="t"/>
              <a:pathLst>
                <a:path extrusionOk="0" h="2133" w="2494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541820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4"/>
            <p:cNvSpPr/>
            <p:nvPr/>
          </p:nvSpPr>
          <p:spPr>
            <a:xfrm>
              <a:off x="541820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4"/>
            <p:cNvSpPr/>
            <p:nvPr/>
          </p:nvSpPr>
          <p:spPr>
            <a:xfrm>
              <a:off x="5418200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4"/>
            <p:cNvSpPr/>
            <p:nvPr/>
          </p:nvSpPr>
          <p:spPr>
            <a:xfrm>
              <a:off x="5418200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4"/>
            <p:cNvSpPr/>
            <p:nvPr/>
          </p:nvSpPr>
          <p:spPr>
            <a:xfrm>
              <a:off x="53419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4"/>
            <p:cNvSpPr/>
            <p:nvPr/>
          </p:nvSpPr>
          <p:spPr>
            <a:xfrm>
              <a:off x="534197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4"/>
            <p:cNvSpPr/>
            <p:nvPr/>
          </p:nvSpPr>
          <p:spPr>
            <a:xfrm>
              <a:off x="526577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4"/>
            <p:cNvSpPr/>
            <p:nvPr/>
          </p:nvSpPr>
          <p:spPr>
            <a:xfrm>
              <a:off x="526577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52657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518955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4"/>
            <p:cNvSpPr/>
            <p:nvPr/>
          </p:nvSpPr>
          <p:spPr>
            <a:xfrm>
              <a:off x="518955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4"/>
            <p:cNvSpPr/>
            <p:nvPr/>
          </p:nvSpPr>
          <p:spPr>
            <a:xfrm>
              <a:off x="5189550" y="13427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4"/>
            <p:cNvSpPr/>
            <p:nvPr/>
          </p:nvSpPr>
          <p:spPr>
            <a:xfrm>
              <a:off x="5113350" y="30948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4"/>
            <p:cNvSpPr/>
            <p:nvPr/>
          </p:nvSpPr>
          <p:spPr>
            <a:xfrm>
              <a:off x="5113350" y="3018650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4"/>
            <p:cNvSpPr/>
            <p:nvPr/>
          </p:nvSpPr>
          <p:spPr>
            <a:xfrm>
              <a:off x="5113350" y="29424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4"/>
            <p:cNvSpPr/>
            <p:nvPr/>
          </p:nvSpPr>
          <p:spPr>
            <a:xfrm>
              <a:off x="5113350" y="2866425"/>
              <a:ext cx="62400" cy="53275"/>
            </a:xfrm>
            <a:custGeom>
              <a:rect b="b" l="l" r="r" t="t"/>
              <a:pathLst>
                <a:path extrusionOk="0" h="2131" w="2496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4"/>
            <p:cNvSpPr/>
            <p:nvPr/>
          </p:nvSpPr>
          <p:spPr>
            <a:xfrm>
              <a:off x="5113350" y="27902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4"/>
            <p:cNvSpPr/>
            <p:nvPr/>
          </p:nvSpPr>
          <p:spPr>
            <a:xfrm>
              <a:off x="5113350" y="27140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4"/>
            <p:cNvSpPr/>
            <p:nvPr/>
          </p:nvSpPr>
          <p:spPr>
            <a:xfrm>
              <a:off x="5113350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4"/>
            <p:cNvSpPr/>
            <p:nvPr/>
          </p:nvSpPr>
          <p:spPr>
            <a:xfrm>
              <a:off x="5113350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4"/>
            <p:cNvSpPr/>
            <p:nvPr/>
          </p:nvSpPr>
          <p:spPr>
            <a:xfrm>
              <a:off x="50373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4"/>
            <p:cNvSpPr/>
            <p:nvPr/>
          </p:nvSpPr>
          <p:spPr>
            <a:xfrm>
              <a:off x="50373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4"/>
            <p:cNvSpPr/>
            <p:nvPr/>
          </p:nvSpPr>
          <p:spPr>
            <a:xfrm>
              <a:off x="50373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4"/>
            <p:cNvSpPr/>
            <p:nvPr/>
          </p:nvSpPr>
          <p:spPr>
            <a:xfrm>
              <a:off x="50373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4"/>
            <p:cNvSpPr/>
            <p:nvPr/>
          </p:nvSpPr>
          <p:spPr>
            <a:xfrm>
              <a:off x="50373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4"/>
            <p:cNvSpPr/>
            <p:nvPr/>
          </p:nvSpPr>
          <p:spPr>
            <a:xfrm>
              <a:off x="50373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4"/>
            <p:cNvSpPr/>
            <p:nvPr/>
          </p:nvSpPr>
          <p:spPr>
            <a:xfrm>
              <a:off x="50373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4"/>
            <p:cNvSpPr/>
            <p:nvPr/>
          </p:nvSpPr>
          <p:spPr>
            <a:xfrm>
              <a:off x="496112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4"/>
            <p:cNvSpPr/>
            <p:nvPr/>
          </p:nvSpPr>
          <p:spPr>
            <a:xfrm>
              <a:off x="4961125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4"/>
            <p:cNvSpPr/>
            <p:nvPr/>
          </p:nvSpPr>
          <p:spPr>
            <a:xfrm>
              <a:off x="49611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4"/>
            <p:cNvSpPr/>
            <p:nvPr/>
          </p:nvSpPr>
          <p:spPr>
            <a:xfrm>
              <a:off x="49611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4"/>
            <p:cNvSpPr/>
            <p:nvPr/>
          </p:nvSpPr>
          <p:spPr>
            <a:xfrm>
              <a:off x="49611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4"/>
            <p:cNvSpPr/>
            <p:nvPr/>
          </p:nvSpPr>
          <p:spPr>
            <a:xfrm>
              <a:off x="496112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4"/>
            <p:cNvSpPr/>
            <p:nvPr/>
          </p:nvSpPr>
          <p:spPr>
            <a:xfrm>
              <a:off x="48849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4"/>
            <p:cNvSpPr/>
            <p:nvPr/>
          </p:nvSpPr>
          <p:spPr>
            <a:xfrm>
              <a:off x="48849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4"/>
            <p:cNvSpPr/>
            <p:nvPr/>
          </p:nvSpPr>
          <p:spPr>
            <a:xfrm>
              <a:off x="48849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4"/>
            <p:cNvSpPr/>
            <p:nvPr/>
          </p:nvSpPr>
          <p:spPr>
            <a:xfrm>
              <a:off x="488490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4"/>
            <p:cNvSpPr/>
            <p:nvPr/>
          </p:nvSpPr>
          <p:spPr>
            <a:xfrm>
              <a:off x="4808700" y="26377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4"/>
            <p:cNvSpPr/>
            <p:nvPr/>
          </p:nvSpPr>
          <p:spPr>
            <a:xfrm>
              <a:off x="4808700" y="25615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4"/>
            <p:cNvSpPr/>
            <p:nvPr/>
          </p:nvSpPr>
          <p:spPr>
            <a:xfrm>
              <a:off x="4808700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4"/>
            <p:cNvSpPr/>
            <p:nvPr/>
          </p:nvSpPr>
          <p:spPr>
            <a:xfrm>
              <a:off x="4808700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4808700" y="11905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4"/>
            <p:cNvSpPr/>
            <p:nvPr/>
          </p:nvSpPr>
          <p:spPr>
            <a:xfrm>
              <a:off x="4808700" y="1038125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4"/>
            <p:cNvSpPr/>
            <p:nvPr/>
          </p:nvSpPr>
          <p:spPr>
            <a:xfrm>
              <a:off x="473247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4"/>
            <p:cNvSpPr/>
            <p:nvPr/>
          </p:nvSpPr>
          <p:spPr>
            <a:xfrm>
              <a:off x="47324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4"/>
            <p:cNvSpPr/>
            <p:nvPr/>
          </p:nvSpPr>
          <p:spPr>
            <a:xfrm>
              <a:off x="47324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4"/>
            <p:cNvSpPr/>
            <p:nvPr/>
          </p:nvSpPr>
          <p:spPr>
            <a:xfrm>
              <a:off x="47324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4"/>
            <p:cNvSpPr/>
            <p:nvPr/>
          </p:nvSpPr>
          <p:spPr>
            <a:xfrm>
              <a:off x="4732475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4"/>
            <p:cNvSpPr/>
            <p:nvPr/>
          </p:nvSpPr>
          <p:spPr>
            <a:xfrm>
              <a:off x="4656475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4"/>
            <p:cNvSpPr/>
            <p:nvPr/>
          </p:nvSpPr>
          <p:spPr>
            <a:xfrm>
              <a:off x="465647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4"/>
            <p:cNvSpPr/>
            <p:nvPr/>
          </p:nvSpPr>
          <p:spPr>
            <a:xfrm>
              <a:off x="465647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4"/>
            <p:cNvSpPr/>
            <p:nvPr/>
          </p:nvSpPr>
          <p:spPr>
            <a:xfrm>
              <a:off x="4656475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4"/>
            <p:cNvSpPr/>
            <p:nvPr/>
          </p:nvSpPr>
          <p:spPr>
            <a:xfrm>
              <a:off x="465647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4"/>
            <p:cNvSpPr/>
            <p:nvPr/>
          </p:nvSpPr>
          <p:spPr>
            <a:xfrm>
              <a:off x="46564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4"/>
            <p:cNvSpPr/>
            <p:nvPr/>
          </p:nvSpPr>
          <p:spPr>
            <a:xfrm>
              <a:off x="46564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4"/>
            <p:cNvSpPr/>
            <p:nvPr/>
          </p:nvSpPr>
          <p:spPr>
            <a:xfrm>
              <a:off x="4656475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4"/>
            <p:cNvSpPr/>
            <p:nvPr/>
          </p:nvSpPr>
          <p:spPr>
            <a:xfrm>
              <a:off x="45802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4"/>
            <p:cNvSpPr/>
            <p:nvPr/>
          </p:nvSpPr>
          <p:spPr>
            <a:xfrm>
              <a:off x="458025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4"/>
            <p:cNvSpPr/>
            <p:nvPr/>
          </p:nvSpPr>
          <p:spPr>
            <a:xfrm>
              <a:off x="45802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4"/>
            <p:cNvSpPr/>
            <p:nvPr/>
          </p:nvSpPr>
          <p:spPr>
            <a:xfrm>
              <a:off x="458025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4"/>
            <p:cNvSpPr/>
            <p:nvPr/>
          </p:nvSpPr>
          <p:spPr>
            <a:xfrm>
              <a:off x="458025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4"/>
            <p:cNvSpPr/>
            <p:nvPr/>
          </p:nvSpPr>
          <p:spPr>
            <a:xfrm>
              <a:off x="45802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4"/>
            <p:cNvSpPr/>
            <p:nvPr/>
          </p:nvSpPr>
          <p:spPr>
            <a:xfrm>
              <a:off x="45802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4"/>
            <p:cNvSpPr/>
            <p:nvPr/>
          </p:nvSpPr>
          <p:spPr>
            <a:xfrm>
              <a:off x="458025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4"/>
            <p:cNvSpPr/>
            <p:nvPr/>
          </p:nvSpPr>
          <p:spPr>
            <a:xfrm>
              <a:off x="450405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4"/>
            <p:cNvSpPr/>
            <p:nvPr/>
          </p:nvSpPr>
          <p:spPr>
            <a:xfrm>
              <a:off x="4504050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4"/>
            <p:cNvSpPr/>
            <p:nvPr/>
          </p:nvSpPr>
          <p:spPr>
            <a:xfrm>
              <a:off x="450405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4"/>
            <p:cNvSpPr/>
            <p:nvPr/>
          </p:nvSpPr>
          <p:spPr>
            <a:xfrm>
              <a:off x="450405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4"/>
            <p:cNvSpPr/>
            <p:nvPr/>
          </p:nvSpPr>
          <p:spPr>
            <a:xfrm>
              <a:off x="45040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4"/>
            <p:cNvSpPr/>
            <p:nvPr/>
          </p:nvSpPr>
          <p:spPr>
            <a:xfrm>
              <a:off x="450405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4"/>
            <p:cNvSpPr/>
            <p:nvPr/>
          </p:nvSpPr>
          <p:spPr>
            <a:xfrm>
              <a:off x="442782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4"/>
            <p:cNvSpPr/>
            <p:nvPr/>
          </p:nvSpPr>
          <p:spPr>
            <a:xfrm>
              <a:off x="442782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4"/>
            <p:cNvSpPr/>
            <p:nvPr/>
          </p:nvSpPr>
          <p:spPr>
            <a:xfrm>
              <a:off x="442782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4"/>
            <p:cNvSpPr/>
            <p:nvPr/>
          </p:nvSpPr>
          <p:spPr>
            <a:xfrm>
              <a:off x="442782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4"/>
            <p:cNvSpPr/>
            <p:nvPr/>
          </p:nvSpPr>
          <p:spPr>
            <a:xfrm>
              <a:off x="442782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4"/>
            <p:cNvSpPr/>
            <p:nvPr/>
          </p:nvSpPr>
          <p:spPr>
            <a:xfrm>
              <a:off x="442782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4"/>
            <p:cNvSpPr/>
            <p:nvPr/>
          </p:nvSpPr>
          <p:spPr>
            <a:xfrm>
              <a:off x="435160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4"/>
            <p:cNvSpPr/>
            <p:nvPr/>
          </p:nvSpPr>
          <p:spPr>
            <a:xfrm>
              <a:off x="435160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4"/>
            <p:cNvSpPr/>
            <p:nvPr/>
          </p:nvSpPr>
          <p:spPr>
            <a:xfrm>
              <a:off x="435160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4351600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42756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42756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2756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42756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42756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2756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19940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419940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41994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41231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41231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Google Shape;20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25" y="896050"/>
            <a:ext cx="8002851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4" name="Google Shape;2054;p43"/>
          <p:cNvSpPr txBox="1"/>
          <p:nvPr>
            <p:ph type="title"/>
          </p:nvPr>
        </p:nvSpPr>
        <p:spPr>
          <a:xfrm>
            <a:off x="946150" y="217974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 del Proyecto Final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44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Cambios realizados en Power Bi del Excel original</a:t>
            </a:r>
            <a:endParaRPr/>
          </a:p>
        </p:txBody>
      </p:sp>
      <p:sp>
        <p:nvSpPr>
          <p:cNvPr id="2060" name="Google Shape;2060;p44"/>
          <p:cNvSpPr txBox="1"/>
          <p:nvPr/>
        </p:nvSpPr>
        <p:spPr>
          <a:xfrm>
            <a:off x="706450" y="1859100"/>
            <a:ext cx="801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En la parte de Datos: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Cambio de nombre a todos campos de los 3 excel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Eliminación de las tablas vacías de cada uno de los campos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En la parte de Modelo: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Relación entre los campos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61" name="Google Shape;20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725" y="3569450"/>
            <a:ext cx="1065902" cy="1065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62" name="Google Shape;2062;p44"/>
          <p:cNvSpPr txBox="1"/>
          <p:nvPr/>
        </p:nvSpPr>
        <p:spPr>
          <a:xfrm>
            <a:off x="2701875" y="4028050"/>
            <a:ext cx="31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CambioClimatico.pbix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45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Dimensiones y Medidas</a:t>
            </a:r>
            <a:endParaRPr/>
          </a:p>
        </p:txBody>
      </p:sp>
      <p:sp>
        <p:nvSpPr>
          <p:cNvPr id="2068" name="Google Shape;2068;p45"/>
          <p:cNvSpPr txBox="1"/>
          <p:nvPr/>
        </p:nvSpPr>
        <p:spPr>
          <a:xfrm>
            <a:off x="359425" y="1549250"/>
            <a:ext cx="8341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Dos columnas: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1 columna en datos airpollution: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combustiblesolidos_materialparticulado = 'datos-airpollution'[Deaths - Ambient particulate matter pollution - Sex: Both - Age: Age-standardized (Rate)] + 'datos-airpollution'[Deaths - Household air pollution from solid fuels - Sex: Both - Age: Age-standardized (Rate)]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1 columna en datos airpollution: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contaminacionaire_ozono = 'datos-airpollution'[Deaths - Air pollution - Sex: Both - Age: Age-standardized (Rate)] + 'datos-airpollution'[Deaths - Ambient ozone pollution - Sex: Both - Age: Age-standardized (Rate)]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46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Medidas Calculadas</a:t>
            </a:r>
            <a:endParaRPr/>
          </a:p>
        </p:txBody>
      </p:sp>
      <p:sp>
        <p:nvSpPr>
          <p:cNvPr id="2074" name="Google Shape;2074;p46"/>
          <p:cNvSpPr txBox="1"/>
          <p:nvPr/>
        </p:nvSpPr>
        <p:spPr>
          <a:xfrm>
            <a:off x="495750" y="1524450"/>
            <a:ext cx="8353500" cy="4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1 columna en Desastres Naturales :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Desastres Naturales = [Disaster Type] &amp; </a:t>
            </a:r>
            <a:r>
              <a:rPr lang="en">
                <a:solidFill>
                  <a:srgbClr val="A31515"/>
                </a:solidFill>
                <a:latin typeface="Nunito"/>
                <a:ea typeface="Nunito"/>
                <a:cs typeface="Nunito"/>
                <a:sym typeface="Nunito"/>
              </a:rPr>
              <a:t>" - "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 &amp; [Disaster Subgroup]</a:t>
            </a:r>
            <a:endParaRPr>
              <a:solidFill>
                <a:srgbClr val="00108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 columna en Muertes por Contaminación:</a:t>
            </a:r>
            <a:endParaRPr>
              <a:solidFill>
                <a:srgbClr val="00108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Total Muertes = 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'death_rates_from_air_pollution'[Deaths - Air pollution - Sex: Both - Age: Age-standardized (Rate)]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+ 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death_rates_from_air_pollution[Deaths - Ambient ozone pollution - Sex: Both - Age: Age-standardized (Rate)]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+ 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death_rates_from_air_pollution[Deaths - Ambient particulate matter pollution - Sex: Both - Age: Age-standardized (Rate)]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+ 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death_rates_from_air_pollution[Deaths - Household air pollution from solid fuels - Sex: Both - Age: Age-standardized (Rate)]</a:t>
            </a:r>
            <a:endParaRPr>
              <a:solidFill>
                <a:srgbClr val="00108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47"/>
          <p:cNvSpPr txBox="1"/>
          <p:nvPr/>
        </p:nvSpPr>
        <p:spPr>
          <a:xfrm>
            <a:off x="351875" y="82625"/>
            <a:ext cx="8118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Nunito"/>
                <a:ea typeface="Nunito"/>
                <a:cs typeface="Nunito"/>
                <a:sym typeface="Nunito"/>
              </a:rPr>
              <a:t>Cuatro medidas calculadas:</a:t>
            </a:r>
            <a:endParaRPr u="sng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 medida calculada en Muertes por Contaminación: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muertes% (medida) = </a:t>
            </a:r>
            <a:r>
              <a:rPr lang="en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SUM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'Muertes Por Contaminación'[Deaths - Air pollution - Sex: Both - Age: Age-standardized (Rate)]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 / </a:t>
            </a:r>
            <a:r>
              <a:rPr lang="en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SUM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'Muertes Por Contaminación'[Deaths - Ambient ozone pollution - Sex: Both - Age: Age-standardized (Rate)]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 / </a:t>
            </a:r>
            <a:r>
              <a:rPr lang="en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SUM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'Muertes Por Contaminación'[Deaths - Ambient particulate matter pollution - Sex: Both - Age: Age-standardized (Rate)]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 / </a:t>
            </a:r>
            <a:r>
              <a:rPr lang="en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SUM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'Muertes Por Contaminación'[Deaths - Household air pollution from solid fuels - Sex: Both - Age: Age-standardized (Rate)]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 medidas calculadas en Desastres Naturales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9885A"/>
                </a:solidFill>
                <a:latin typeface="Nunito"/>
                <a:ea typeface="Nunito"/>
                <a:cs typeface="Nunito"/>
                <a:sym typeface="Nunito"/>
              </a:rPr>
              <a:t>TotalPaises = </a:t>
            </a:r>
            <a:r>
              <a:rPr lang="en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COUNT</a:t>
            </a:r>
            <a:r>
              <a:rPr lang="en">
                <a:solidFill>
                  <a:srgbClr val="09885A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'Desastres Naturales'[Country]</a:t>
            </a:r>
            <a:r>
              <a:rPr lang="en">
                <a:solidFill>
                  <a:srgbClr val="09885A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rgbClr val="09885A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TotalDesastres = </a:t>
            </a:r>
            <a:r>
              <a:rPr lang="en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COUNT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'Desastres Naturales'[Disaster Type]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  medida calculada en Calentamiento Global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9885A"/>
                </a:solidFill>
                <a:latin typeface="Nunito"/>
                <a:ea typeface="Nunito"/>
                <a:cs typeface="Nunito"/>
                <a:sym typeface="Nunito"/>
              </a:rPr>
              <a:t>Valorprevisto = </a:t>
            </a:r>
            <a:r>
              <a:rPr lang="en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SUM</a:t>
            </a:r>
            <a:r>
              <a:rPr lang="en">
                <a:solidFill>
                  <a:srgbClr val="09885A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'Calentamiento Global'[Tempe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rature]</a:t>
            </a:r>
            <a:r>
              <a:rPr lang="en">
                <a:solidFill>
                  <a:srgbClr val="09885A"/>
                </a:solidFill>
                <a:latin typeface="Nunito"/>
                <a:ea typeface="Nunito"/>
                <a:cs typeface="Nunito"/>
                <a:sym typeface="Nunito"/>
              </a:rPr>
              <a:t>)*1.06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48"/>
          <p:cNvSpPr txBox="1"/>
          <p:nvPr>
            <p:ph type="title"/>
          </p:nvPr>
        </p:nvSpPr>
        <p:spPr>
          <a:xfrm>
            <a:off x="819000" y="1457374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Medidas calculadas y avanzadas</a:t>
            </a:r>
            <a:endParaRPr/>
          </a:p>
        </p:txBody>
      </p:sp>
      <p:sp>
        <p:nvSpPr>
          <p:cNvPr id="2085" name="Google Shape;2085;p48"/>
          <p:cNvSpPr txBox="1"/>
          <p:nvPr/>
        </p:nvSpPr>
        <p:spPr>
          <a:xfrm>
            <a:off x="655525" y="2119375"/>
            <a:ext cx="79569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Nunito Medium"/>
                <a:ea typeface="Nunito Medium"/>
                <a:cs typeface="Nunito Medium"/>
                <a:sym typeface="Nunito Medium"/>
              </a:rPr>
              <a:t>Una medida calculada que contenga una variable</a:t>
            </a: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 (medida de agregación) :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Total Valores = </a:t>
            </a:r>
            <a:r>
              <a:rPr lang="en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SUM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[Desastres Naturales]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Nunito"/>
                <a:ea typeface="Nunito"/>
                <a:cs typeface="Nunito"/>
                <a:sym typeface="Nunito"/>
              </a:rPr>
              <a:t>Dos medidas calculadas que contengan dos variables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(medida de agregación y función inteligencia de tiempo):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MuertesAmerica = </a:t>
            </a:r>
            <a:r>
              <a:rPr lang="en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CALCULATE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sum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'Muertes Por Contaminación'[Deaths - Air pollution - Sex: Both - Age: Age-standardized (Rate)]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), 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'Muertes Por Contaminación'[Deaths - Ambient ozone pollution - Sex: Both - Age: Age-standardized (Rate)]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lang="en">
                <a:solidFill>
                  <a:srgbClr val="A31515"/>
                </a:solidFill>
                <a:latin typeface="Nunito"/>
                <a:ea typeface="Nunito"/>
                <a:cs typeface="Nunito"/>
                <a:sym typeface="Nunito"/>
              </a:rPr>
              <a:t>"Andean Latin America"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6" name="Google Shape;2086;p48"/>
          <p:cNvSpPr txBox="1"/>
          <p:nvPr/>
        </p:nvSpPr>
        <p:spPr>
          <a:xfrm>
            <a:off x="793225" y="590775"/>
            <a:ext cx="75318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latin typeface="Nunito"/>
                <a:ea typeface="Nunito"/>
                <a:cs typeface="Nunito"/>
                <a:sym typeface="Nunito"/>
              </a:rPr>
              <a:t>1 Tabla calendario</a:t>
            </a:r>
            <a:endParaRPr sz="1500" u="sng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 Calendario = (</a:t>
            </a:r>
            <a:r>
              <a:rPr lang="en" sz="900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CALENDAR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" sz="900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DATE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" sz="900">
                <a:solidFill>
                  <a:srgbClr val="09885A"/>
                </a:solidFill>
                <a:latin typeface="Nunito"/>
                <a:ea typeface="Nunito"/>
                <a:cs typeface="Nunito"/>
                <a:sym typeface="Nunito"/>
              </a:rPr>
              <a:t>1900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900">
                <a:solidFill>
                  <a:srgbClr val="09885A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900">
                <a:solidFill>
                  <a:srgbClr val="09885A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), </a:t>
            </a:r>
            <a:r>
              <a:rPr lang="en" sz="900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DATE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" sz="900">
                <a:solidFill>
                  <a:srgbClr val="09885A"/>
                </a:solidFill>
                <a:latin typeface="Nunito"/>
                <a:ea typeface="Nunito"/>
                <a:cs typeface="Nunito"/>
                <a:sym typeface="Nunito"/>
              </a:rPr>
              <a:t>2021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900">
                <a:solidFill>
                  <a:srgbClr val="09885A"/>
                </a:solidFill>
                <a:latin typeface="Nunito"/>
                <a:ea typeface="Nunito"/>
                <a:cs typeface="Nunito"/>
                <a:sym typeface="Nunito"/>
              </a:rPr>
              <a:t>12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900">
                <a:solidFill>
                  <a:srgbClr val="09885A"/>
                </a:solidFill>
                <a:latin typeface="Nunito"/>
                <a:ea typeface="Nunito"/>
                <a:cs typeface="Nunito"/>
                <a:sym typeface="Nunito"/>
              </a:rPr>
              <a:t>31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)))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49"/>
          <p:cNvSpPr txBox="1"/>
          <p:nvPr/>
        </p:nvSpPr>
        <p:spPr>
          <a:xfrm>
            <a:off x="172050" y="0"/>
            <a:ext cx="8799900" cy="5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solidFill>
                  <a:srgbClr val="009999"/>
                </a:solidFill>
                <a:latin typeface="Nunito"/>
                <a:ea typeface="Nunito"/>
                <a:cs typeface="Nunito"/>
                <a:sym typeface="Nunito"/>
              </a:rPr>
              <a:t>Balance de Muertes =</a:t>
            </a:r>
            <a:endParaRPr sz="1300">
              <a:solidFill>
                <a:srgbClr val="00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VAR</a:t>
            </a:r>
            <a:r>
              <a:rPr lang="en" sz="1300">
                <a:solidFill>
                  <a:srgbClr val="009999"/>
                </a:solidFill>
                <a:latin typeface="Nunito"/>
                <a:ea typeface="Nunito"/>
                <a:cs typeface="Nunito"/>
                <a:sym typeface="Nunito"/>
              </a:rPr>
              <a:t> MuertesCombustibleSolidos =</a:t>
            </a:r>
            <a:endParaRPr sz="1300">
              <a:solidFill>
                <a:srgbClr val="00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SUM</a:t>
            </a:r>
            <a:r>
              <a:rPr lang="en" sz="1300">
                <a:solidFill>
                  <a:srgbClr val="009999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" sz="1300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'Muertes Por Contaminación'[Deaths - Household air pollution from solid fuels - Sex: Both - Age: Age-standardized (Rate)]</a:t>
            </a:r>
            <a:r>
              <a:rPr lang="en" sz="1300">
                <a:solidFill>
                  <a:srgbClr val="009999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300">
              <a:solidFill>
                <a:srgbClr val="00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VAR</a:t>
            </a:r>
            <a:r>
              <a:rPr lang="en" sz="1300">
                <a:solidFill>
                  <a:srgbClr val="009999"/>
                </a:solidFill>
                <a:latin typeface="Nunito"/>
                <a:ea typeface="Nunito"/>
                <a:cs typeface="Nunito"/>
                <a:sym typeface="Nunito"/>
              </a:rPr>
              <a:t> MuertesContaminacionDelAire  =</a:t>
            </a:r>
            <a:endParaRPr sz="1300">
              <a:solidFill>
                <a:srgbClr val="00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SUM</a:t>
            </a:r>
            <a:r>
              <a:rPr lang="en" sz="1300">
                <a:solidFill>
                  <a:srgbClr val="009999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 sz="1300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'Muertes Por Contaminación'[Deaths - Air pollution - Sex: Both - Age: Age-standardized (Rate)]</a:t>
            </a:r>
            <a:r>
              <a:rPr lang="en" sz="1300">
                <a:solidFill>
                  <a:srgbClr val="009999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300">
              <a:solidFill>
                <a:srgbClr val="00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VAR</a:t>
            </a:r>
            <a:r>
              <a:rPr lang="en" sz="1300">
                <a:solidFill>
                  <a:srgbClr val="009999"/>
                </a:solidFill>
                <a:latin typeface="Nunito"/>
                <a:ea typeface="Nunito"/>
                <a:cs typeface="Nunito"/>
                <a:sym typeface="Nunito"/>
              </a:rPr>
              <a:t> MuertesOzonoAmbiental =</a:t>
            </a:r>
            <a:endParaRPr sz="1300">
              <a:solidFill>
                <a:srgbClr val="00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SUM</a:t>
            </a:r>
            <a:r>
              <a:rPr lang="en" sz="1300">
                <a:solidFill>
                  <a:srgbClr val="009999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" sz="1300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'Muertes Por Contaminación'[Deaths - Ambient ozone pollution - Sex: Both - Age: Age-standardized (Rate)]</a:t>
            </a:r>
            <a:r>
              <a:rPr lang="en" sz="1300">
                <a:solidFill>
                  <a:srgbClr val="009999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300">
              <a:solidFill>
                <a:srgbClr val="00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VAR</a:t>
            </a:r>
            <a:r>
              <a:rPr lang="en" sz="1300">
                <a:solidFill>
                  <a:srgbClr val="009999"/>
                </a:solidFill>
                <a:latin typeface="Nunito"/>
                <a:ea typeface="Nunito"/>
                <a:cs typeface="Nunito"/>
                <a:sym typeface="Nunito"/>
              </a:rPr>
              <a:t> MuertesPorParticulasAmbientales  =</a:t>
            </a:r>
            <a:endParaRPr sz="1300">
              <a:solidFill>
                <a:srgbClr val="00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SUM</a:t>
            </a:r>
            <a:r>
              <a:rPr lang="en" sz="1300">
                <a:solidFill>
                  <a:srgbClr val="009999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" sz="1300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'Muertes Por Contaminación'[Deaths - Ambient particulate matter pollution - Sex: Both - Age: Age-standardized (Rate)]</a:t>
            </a:r>
            <a:r>
              <a:rPr lang="en" sz="1300">
                <a:solidFill>
                  <a:srgbClr val="009999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300">
              <a:solidFill>
                <a:srgbClr val="00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VAR</a:t>
            </a:r>
            <a:r>
              <a:rPr lang="en" sz="1300">
                <a:solidFill>
                  <a:srgbClr val="009999"/>
                </a:solidFill>
                <a:latin typeface="Nunito"/>
                <a:ea typeface="Nunito"/>
                <a:cs typeface="Nunito"/>
                <a:sym typeface="Nunito"/>
              </a:rPr>
              <a:t> MuertesTotales =</a:t>
            </a:r>
            <a:endParaRPr sz="1300">
              <a:solidFill>
                <a:srgbClr val="00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9999"/>
                </a:solidFill>
                <a:latin typeface="Nunito"/>
                <a:ea typeface="Nunito"/>
                <a:cs typeface="Nunito"/>
                <a:sym typeface="Nunito"/>
              </a:rPr>
              <a:t>MuertesCombustibleSolidos + MuertesContaminacionDelAire + MuertesOzonoAmbiental + MuertesPorParticulasAmbientales</a:t>
            </a:r>
            <a:endParaRPr sz="1300">
              <a:solidFill>
                <a:srgbClr val="00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RETURN</a:t>
            </a:r>
            <a:endParaRPr sz="13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9999"/>
                </a:solidFill>
                <a:latin typeface="Nunito"/>
                <a:ea typeface="Nunito"/>
                <a:cs typeface="Nunito"/>
                <a:sym typeface="Nunito"/>
              </a:rPr>
              <a:t>MuertesTotales</a:t>
            </a:r>
            <a:endParaRPr sz="1300">
              <a:solidFill>
                <a:srgbClr val="00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50"/>
          <p:cNvSpPr txBox="1"/>
          <p:nvPr/>
        </p:nvSpPr>
        <p:spPr>
          <a:xfrm>
            <a:off x="483375" y="272675"/>
            <a:ext cx="80934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solidFill>
                  <a:srgbClr val="09885A"/>
                </a:solidFill>
                <a:latin typeface="Nunito"/>
                <a:ea typeface="Nunito"/>
                <a:cs typeface="Nunito"/>
                <a:sym typeface="Nunito"/>
              </a:rPr>
              <a:t>VAR MuertesAmerica = </a:t>
            </a:r>
            <a:r>
              <a:rPr lang="en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sum</a:t>
            </a:r>
            <a:r>
              <a:rPr lang="en">
                <a:solidFill>
                  <a:srgbClr val="09885A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'Muertes Por Contaminación'[Deaths - Air pollution - Sex: Both - Age: Age-standardized (Rate)]</a:t>
            </a:r>
            <a:r>
              <a:rPr lang="en">
                <a:solidFill>
                  <a:srgbClr val="09885A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rgbClr val="09885A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MuertesAñoAnterior = </a:t>
            </a:r>
            <a:r>
              <a:rPr lang="en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CALCULATE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sum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'Muertes Por Contaminación'[Deaths - Household air pollution from solid fuels - Sex: Both - Age: Age-standardized (Rate)]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), </a:t>
            </a:r>
            <a:r>
              <a:rPr lang="en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PREVIOUSYEAR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'Muertes Por Contaminación'[Year]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885A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Nunito"/>
                <a:ea typeface="Nunito"/>
                <a:cs typeface="Nunito"/>
                <a:sym typeface="Nunito"/>
              </a:rPr>
              <a:t>Generar una medida calculada que contenga un parámetro:</a:t>
            </a:r>
            <a:endParaRPr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Muertes =sum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'Muertes Por Contaminación'[Deaths - Air pollution - Sex: Both - Age: Age-standardized (Rate)]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 * </a:t>
            </a:r>
            <a:r>
              <a:rPr lang="en">
                <a:solidFill>
                  <a:srgbClr val="3165BB"/>
                </a:solidFill>
                <a:latin typeface="Nunito"/>
                <a:ea typeface="Nunito"/>
                <a:cs typeface="Nunito"/>
                <a:sym typeface="Nunito"/>
              </a:rPr>
              <a:t>GENERATESERIES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>
                <a:solidFill>
                  <a:srgbClr val="09885A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>
                <a:solidFill>
                  <a:srgbClr val="09885A"/>
                </a:solidFill>
                <a:latin typeface="Nunito"/>
                <a:ea typeface="Nunito"/>
                <a:cs typeface="Nunito"/>
                <a:sym typeface="Nunito"/>
              </a:rPr>
              <a:t>20000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>
                <a:solidFill>
                  <a:srgbClr val="09885A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35"/>
          <p:cNvSpPr txBox="1"/>
          <p:nvPr>
            <p:ph type="title"/>
          </p:nvPr>
        </p:nvSpPr>
        <p:spPr>
          <a:xfrm>
            <a:off x="721625" y="1443675"/>
            <a:ext cx="7491000" cy="14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</a:t>
            </a:r>
            <a:endParaRPr/>
          </a:p>
        </p:txBody>
      </p:sp>
      <p:sp>
        <p:nvSpPr>
          <p:cNvPr id="1905" name="Google Shape;1905;p35"/>
          <p:cNvSpPr txBox="1"/>
          <p:nvPr>
            <p:ph idx="1" type="subTitle"/>
          </p:nvPr>
        </p:nvSpPr>
        <p:spPr>
          <a:xfrm>
            <a:off x="2518050" y="3188375"/>
            <a:ext cx="4107900" cy="14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Barbara Maldonado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Axel Reiter</a:t>
            </a:r>
            <a:endParaRPr/>
          </a:p>
        </p:txBody>
      </p:sp>
      <p:grpSp>
        <p:nvGrpSpPr>
          <p:cNvPr id="1906" name="Google Shape;1906;p35"/>
          <p:cNvGrpSpPr/>
          <p:nvPr/>
        </p:nvGrpSpPr>
        <p:grpSpPr>
          <a:xfrm flipH="1" rot="-1799934">
            <a:off x="686975" y="2814533"/>
            <a:ext cx="1657854" cy="1793369"/>
            <a:chOff x="8551050" y="7183675"/>
            <a:chExt cx="1161900" cy="1256875"/>
          </a:xfrm>
        </p:grpSpPr>
        <p:sp>
          <p:nvSpPr>
            <p:cNvPr id="1907" name="Google Shape;1907;p35"/>
            <p:cNvSpPr/>
            <p:nvPr/>
          </p:nvSpPr>
          <p:spPr>
            <a:xfrm>
              <a:off x="8551050" y="7183675"/>
              <a:ext cx="1161900" cy="1256875"/>
            </a:xfrm>
            <a:custGeom>
              <a:rect b="b" l="l" r="r" t="t"/>
              <a:pathLst>
                <a:path extrusionOk="0" h="50275" w="46476">
                  <a:moveTo>
                    <a:pt x="17205" y="0"/>
                  </a:moveTo>
                  <a:cubicBezTo>
                    <a:pt x="15776" y="0"/>
                    <a:pt x="14469" y="700"/>
                    <a:pt x="13648" y="1885"/>
                  </a:cubicBezTo>
                  <a:lnTo>
                    <a:pt x="12949" y="2949"/>
                  </a:lnTo>
                  <a:cubicBezTo>
                    <a:pt x="12250" y="3952"/>
                    <a:pt x="11551" y="4955"/>
                    <a:pt x="10882" y="5988"/>
                  </a:cubicBezTo>
                  <a:cubicBezTo>
                    <a:pt x="10548" y="6475"/>
                    <a:pt x="10274" y="6931"/>
                    <a:pt x="10031" y="7387"/>
                  </a:cubicBezTo>
                  <a:cubicBezTo>
                    <a:pt x="8299" y="11034"/>
                    <a:pt x="8967" y="14408"/>
                    <a:pt x="9819" y="16627"/>
                  </a:cubicBezTo>
                  <a:cubicBezTo>
                    <a:pt x="8907" y="16840"/>
                    <a:pt x="8025" y="17174"/>
                    <a:pt x="7204" y="17630"/>
                  </a:cubicBezTo>
                  <a:cubicBezTo>
                    <a:pt x="5685" y="18481"/>
                    <a:pt x="4317" y="19514"/>
                    <a:pt x="3192" y="20305"/>
                  </a:cubicBezTo>
                  <a:cubicBezTo>
                    <a:pt x="2797" y="20609"/>
                    <a:pt x="2372" y="20913"/>
                    <a:pt x="1976" y="21186"/>
                  </a:cubicBezTo>
                  <a:cubicBezTo>
                    <a:pt x="1034" y="21855"/>
                    <a:pt x="396" y="22858"/>
                    <a:pt x="213" y="23983"/>
                  </a:cubicBezTo>
                  <a:cubicBezTo>
                    <a:pt x="1" y="25077"/>
                    <a:pt x="244" y="26232"/>
                    <a:pt x="913" y="27174"/>
                  </a:cubicBezTo>
                  <a:cubicBezTo>
                    <a:pt x="1186" y="27569"/>
                    <a:pt x="1490" y="27934"/>
                    <a:pt x="1764" y="28329"/>
                  </a:cubicBezTo>
                  <a:cubicBezTo>
                    <a:pt x="2311" y="28998"/>
                    <a:pt x="2706" y="29606"/>
                    <a:pt x="3101" y="30214"/>
                  </a:cubicBezTo>
                  <a:cubicBezTo>
                    <a:pt x="4834" y="33101"/>
                    <a:pt x="7083" y="34864"/>
                    <a:pt x="9727" y="35472"/>
                  </a:cubicBezTo>
                  <a:cubicBezTo>
                    <a:pt x="9727" y="36293"/>
                    <a:pt x="9788" y="37053"/>
                    <a:pt x="9819" y="37661"/>
                  </a:cubicBezTo>
                  <a:cubicBezTo>
                    <a:pt x="9849" y="38268"/>
                    <a:pt x="9879" y="38876"/>
                    <a:pt x="9849" y="39272"/>
                  </a:cubicBezTo>
                  <a:cubicBezTo>
                    <a:pt x="9727" y="40639"/>
                    <a:pt x="10274" y="41977"/>
                    <a:pt x="11308" y="42828"/>
                  </a:cubicBezTo>
                  <a:cubicBezTo>
                    <a:pt x="12098" y="43527"/>
                    <a:pt x="13071" y="43892"/>
                    <a:pt x="14104" y="43892"/>
                  </a:cubicBezTo>
                  <a:cubicBezTo>
                    <a:pt x="14408" y="43892"/>
                    <a:pt x="14712" y="43861"/>
                    <a:pt x="15016" y="43770"/>
                  </a:cubicBezTo>
                  <a:cubicBezTo>
                    <a:pt x="15472" y="43709"/>
                    <a:pt x="15989" y="43588"/>
                    <a:pt x="16445" y="43496"/>
                  </a:cubicBezTo>
                  <a:cubicBezTo>
                    <a:pt x="17144" y="43345"/>
                    <a:pt x="17904" y="43132"/>
                    <a:pt x="18664" y="42980"/>
                  </a:cubicBezTo>
                  <a:lnTo>
                    <a:pt x="18664" y="42980"/>
                  </a:lnTo>
                  <a:cubicBezTo>
                    <a:pt x="18633" y="43527"/>
                    <a:pt x="18633" y="44044"/>
                    <a:pt x="18603" y="44591"/>
                  </a:cubicBezTo>
                  <a:cubicBezTo>
                    <a:pt x="18512" y="45807"/>
                    <a:pt x="18937" y="46749"/>
                    <a:pt x="19120" y="47235"/>
                  </a:cubicBezTo>
                  <a:lnTo>
                    <a:pt x="19180" y="47326"/>
                  </a:lnTo>
                  <a:cubicBezTo>
                    <a:pt x="19636" y="48725"/>
                    <a:pt x="20761" y="49819"/>
                    <a:pt x="22220" y="50184"/>
                  </a:cubicBezTo>
                  <a:lnTo>
                    <a:pt x="22281" y="50184"/>
                  </a:lnTo>
                  <a:cubicBezTo>
                    <a:pt x="22585" y="50244"/>
                    <a:pt x="22919" y="50275"/>
                    <a:pt x="23223" y="50275"/>
                  </a:cubicBezTo>
                  <a:cubicBezTo>
                    <a:pt x="24287" y="50275"/>
                    <a:pt x="25412" y="49819"/>
                    <a:pt x="26323" y="49089"/>
                  </a:cubicBezTo>
                  <a:lnTo>
                    <a:pt x="26384" y="49028"/>
                  </a:lnTo>
                  <a:cubicBezTo>
                    <a:pt x="26870" y="48603"/>
                    <a:pt x="28026" y="47691"/>
                    <a:pt x="28390" y="45989"/>
                  </a:cubicBezTo>
                  <a:cubicBezTo>
                    <a:pt x="28633" y="44955"/>
                    <a:pt x="28633" y="44013"/>
                    <a:pt x="28603" y="43314"/>
                  </a:cubicBezTo>
                  <a:lnTo>
                    <a:pt x="28603" y="42919"/>
                  </a:lnTo>
                  <a:lnTo>
                    <a:pt x="28603" y="38876"/>
                  </a:lnTo>
                  <a:cubicBezTo>
                    <a:pt x="29758" y="39272"/>
                    <a:pt x="30944" y="39454"/>
                    <a:pt x="32129" y="39454"/>
                  </a:cubicBezTo>
                  <a:cubicBezTo>
                    <a:pt x="34105" y="39454"/>
                    <a:pt x="35928" y="38876"/>
                    <a:pt x="37448" y="37843"/>
                  </a:cubicBezTo>
                  <a:cubicBezTo>
                    <a:pt x="38968" y="36840"/>
                    <a:pt x="40336" y="35685"/>
                    <a:pt x="41643" y="34591"/>
                  </a:cubicBezTo>
                  <a:lnTo>
                    <a:pt x="41704" y="34560"/>
                  </a:lnTo>
                  <a:cubicBezTo>
                    <a:pt x="42251" y="34104"/>
                    <a:pt x="42798" y="33648"/>
                    <a:pt x="43345" y="33223"/>
                  </a:cubicBezTo>
                  <a:cubicBezTo>
                    <a:pt x="44378" y="32341"/>
                    <a:pt x="44986" y="31004"/>
                    <a:pt x="44926" y="29606"/>
                  </a:cubicBezTo>
                  <a:cubicBezTo>
                    <a:pt x="44804" y="28238"/>
                    <a:pt x="44044" y="26961"/>
                    <a:pt x="42859" y="26232"/>
                  </a:cubicBezTo>
                  <a:cubicBezTo>
                    <a:pt x="42707" y="26141"/>
                    <a:pt x="42615" y="26080"/>
                    <a:pt x="42463" y="25989"/>
                  </a:cubicBezTo>
                  <a:cubicBezTo>
                    <a:pt x="42372" y="25837"/>
                    <a:pt x="42251" y="25685"/>
                    <a:pt x="42160" y="25533"/>
                  </a:cubicBezTo>
                  <a:cubicBezTo>
                    <a:pt x="43467" y="23861"/>
                    <a:pt x="44439" y="21733"/>
                    <a:pt x="44926" y="19241"/>
                  </a:cubicBezTo>
                  <a:cubicBezTo>
                    <a:pt x="45199" y="17903"/>
                    <a:pt x="45108" y="16688"/>
                    <a:pt x="45047" y="15715"/>
                  </a:cubicBezTo>
                  <a:cubicBezTo>
                    <a:pt x="45047" y="15441"/>
                    <a:pt x="45017" y="15107"/>
                    <a:pt x="45017" y="14833"/>
                  </a:cubicBezTo>
                  <a:cubicBezTo>
                    <a:pt x="46020" y="13770"/>
                    <a:pt x="46476" y="12250"/>
                    <a:pt x="46141" y="10791"/>
                  </a:cubicBezTo>
                  <a:cubicBezTo>
                    <a:pt x="45777" y="9180"/>
                    <a:pt x="44500" y="7903"/>
                    <a:pt x="42889" y="7569"/>
                  </a:cubicBezTo>
                  <a:cubicBezTo>
                    <a:pt x="42342" y="7447"/>
                    <a:pt x="41764" y="7356"/>
                    <a:pt x="41248" y="7235"/>
                  </a:cubicBezTo>
                  <a:cubicBezTo>
                    <a:pt x="40184" y="6991"/>
                    <a:pt x="39272" y="6839"/>
                    <a:pt x="38421" y="6596"/>
                  </a:cubicBezTo>
                  <a:cubicBezTo>
                    <a:pt x="37357" y="6232"/>
                    <a:pt x="36293" y="6080"/>
                    <a:pt x="35229" y="6080"/>
                  </a:cubicBezTo>
                  <a:cubicBezTo>
                    <a:pt x="33679" y="6080"/>
                    <a:pt x="32099" y="6444"/>
                    <a:pt x="30427" y="7113"/>
                  </a:cubicBezTo>
                  <a:cubicBezTo>
                    <a:pt x="30001" y="7265"/>
                    <a:pt x="29606" y="7447"/>
                    <a:pt x="29272" y="7660"/>
                  </a:cubicBezTo>
                  <a:cubicBezTo>
                    <a:pt x="28299" y="5563"/>
                    <a:pt x="26567" y="3648"/>
                    <a:pt x="24712" y="2584"/>
                  </a:cubicBezTo>
                  <a:cubicBezTo>
                    <a:pt x="23071" y="1642"/>
                    <a:pt x="21338" y="1125"/>
                    <a:pt x="19940" y="669"/>
                  </a:cubicBezTo>
                  <a:cubicBezTo>
                    <a:pt x="19484" y="517"/>
                    <a:pt x="19028" y="396"/>
                    <a:pt x="18633" y="244"/>
                  </a:cubicBezTo>
                  <a:lnTo>
                    <a:pt x="18603" y="244"/>
                  </a:lnTo>
                  <a:cubicBezTo>
                    <a:pt x="18147" y="92"/>
                    <a:pt x="17691" y="0"/>
                    <a:pt x="17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8610705" y="7256374"/>
              <a:ext cx="1040273" cy="1151443"/>
            </a:xfrm>
            <a:custGeom>
              <a:rect b="b" l="l" r="r" t="t"/>
              <a:pathLst>
                <a:path extrusionOk="0" h="41989" w="37935">
                  <a:moveTo>
                    <a:pt x="12907" y="1"/>
                  </a:moveTo>
                  <a:cubicBezTo>
                    <a:pt x="12833" y="1"/>
                    <a:pt x="12759" y="35"/>
                    <a:pt x="12736" y="103"/>
                  </a:cubicBezTo>
                  <a:lnTo>
                    <a:pt x="12007" y="1167"/>
                  </a:lnTo>
                  <a:cubicBezTo>
                    <a:pt x="11338" y="2140"/>
                    <a:pt x="10639" y="3173"/>
                    <a:pt x="9970" y="4146"/>
                  </a:cubicBezTo>
                  <a:cubicBezTo>
                    <a:pt x="9727" y="4510"/>
                    <a:pt x="9575" y="4754"/>
                    <a:pt x="9423" y="5027"/>
                  </a:cubicBezTo>
                  <a:cubicBezTo>
                    <a:pt x="8025" y="7945"/>
                    <a:pt x="9119" y="10802"/>
                    <a:pt x="10062" y="12656"/>
                  </a:cubicBezTo>
                  <a:cubicBezTo>
                    <a:pt x="10822" y="14146"/>
                    <a:pt x="11794" y="15544"/>
                    <a:pt x="12706" y="16881"/>
                  </a:cubicBezTo>
                  <a:lnTo>
                    <a:pt x="14074" y="18948"/>
                  </a:lnTo>
                  <a:cubicBezTo>
                    <a:pt x="14347" y="19343"/>
                    <a:pt x="14591" y="19860"/>
                    <a:pt x="14834" y="20316"/>
                  </a:cubicBezTo>
                  <a:cubicBezTo>
                    <a:pt x="14895" y="20468"/>
                    <a:pt x="15016" y="20651"/>
                    <a:pt x="15107" y="20802"/>
                  </a:cubicBezTo>
                  <a:lnTo>
                    <a:pt x="14895" y="20954"/>
                  </a:lnTo>
                  <a:cubicBezTo>
                    <a:pt x="14803" y="20863"/>
                    <a:pt x="14712" y="20802"/>
                    <a:pt x="14591" y="20772"/>
                  </a:cubicBezTo>
                  <a:cubicBezTo>
                    <a:pt x="14287" y="20559"/>
                    <a:pt x="13983" y="20347"/>
                    <a:pt x="13740" y="20073"/>
                  </a:cubicBezTo>
                  <a:cubicBezTo>
                    <a:pt x="13375" y="19769"/>
                    <a:pt x="13071" y="19465"/>
                    <a:pt x="12767" y="19161"/>
                  </a:cubicBezTo>
                  <a:cubicBezTo>
                    <a:pt x="12433" y="18827"/>
                    <a:pt x="12098" y="18492"/>
                    <a:pt x="11703" y="18128"/>
                  </a:cubicBezTo>
                  <a:cubicBezTo>
                    <a:pt x="10359" y="16952"/>
                    <a:pt x="8947" y="16361"/>
                    <a:pt x="7550" y="16361"/>
                  </a:cubicBezTo>
                  <a:cubicBezTo>
                    <a:pt x="6672" y="16361"/>
                    <a:pt x="5800" y="16594"/>
                    <a:pt x="4955" y="17064"/>
                  </a:cubicBezTo>
                  <a:cubicBezTo>
                    <a:pt x="3648" y="17793"/>
                    <a:pt x="2432" y="18675"/>
                    <a:pt x="1369" y="19465"/>
                  </a:cubicBezTo>
                  <a:cubicBezTo>
                    <a:pt x="913" y="19799"/>
                    <a:pt x="517" y="20103"/>
                    <a:pt x="92" y="20407"/>
                  </a:cubicBezTo>
                  <a:cubicBezTo>
                    <a:pt x="61" y="20468"/>
                    <a:pt x="1" y="20499"/>
                    <a:pt x="1" y="20529"/>
                  </a:cubicBezTo>
                  <a:cubicBezTo>
                    <a:pt x="1" y="20559"/>
                    <a:pt x="1" y="20651"/>
                    <a:pt x="31" y="20681"/>
                  </a:cubicBezTo>
                  <a:cubicBezTo>
                    <a:pt x="305" y="21076"/>
                    <a:pt x="578" y="21410"/>
                    <a:pt x="852" y="21745"/>
                  </a:cubicBezTo>
                  <a:cubicBezTo>
                    <a:pt x="1399" y="22505"/>
                    <a:pt x="1946" y="23234"/>
                    <a:pt x="2402" y="23994"/>
                  </a:cubicBezTo>
                  <a:cubicBezTo>
                    <a:pt x="3857" y="26373"/>
                    <a:pt x="5570" y="27515"/>
                    <a:pt x="7778" y="27515"/>
                  </a:cubicBezTo>
                  <a:cubicBezTo>
                    <a:pt x="7968" y="27515"/>
                    <a:pt x="8162" y="27506"/>
                    <a:pt x="8360" y="27490"/>
                  </a:cubicBezTo>
                  <a:cubicBezTo>
                    <a:pt x="9454" y="27398"/>
                    <a:pt x="10609" y="27216"/>
                    <a:pt x="11703" y="27064"/>
                  </a:cubicBezTo>
                  <a:cubicBezTo>
                    <a:pt x="11794" y="27064"/>
                    <a:pt x="11855" y="27034"/>
                    <a:pt x="11946" y="27034"/>
                  </a:cubicBezTo>
                  <a:cubicBezTo>
                    <a:pt x="9393" y="28584"/>
                    <a:pt x="9575" y="31046"/>
                    <a:pt x="9697" y="33265"/>
                  </a:cubicBezTo>
                  <a:cubicBezTo>
                    <a:pt x="9727" y="34025"/>
                    <a:pt x="9819" y="34754"/>
                    <a:pt x="9727" y="35423"/>
                  </a:cubicBezTo>
                  <a:cubicBezTo>
                    <a:pt x="9727" y="35514"/>
                    <a:pt x="9758" y="35544"/>
                    <a:pt x="9819" y="35575"/>
                  </a:cubicBezTo>
                  <a:cubicBezTo>
                    <a:pt x="9839" y="35596"/>
                    <a:pt x="9875" y="35631"/>
                    <a:pt x="9925" y="35631"/>
                  </a:cubicBezTo>
                  <a:cubicBezTo>
                    <a:pt x="9947" y="35631"/>
                    <a:pt x="9973" y="35624"/>
                    <a:pt x="10001" y="35605"/>
                  </a:cubicBezTo>
                  <a:cubicBezTo>
                    <a:pt x="10457" y="35514"/>
                    <a:pt x="10913" y="35423"/>
                    <a:pt x="11369" y="35301"/>
                  </a:cubicBezTo>
                  <a:cubicBezTo>
                    <a:pt x="12402" y="35088"/>
                    <a:pt x="13466" y="34815"/>
                    <a:pt x="14530" y="34632"/>
                  </a:cubicBezTo>
                  <a:cubicBezTo>
                    <a:pt x="15806" y="34359"/>
                    <a:pt x="17205" y="33903"/>
                    <a:pt x="17873" y="32231"/>
                  </a:cubicBezTo>
                  <a:cubicBezTo>
                    <a:pt x="18025" y="31806"/>
                    <a:pt x="18329" y="31471"/>
                    <a:pt x="18633" y="31046"/>
                  </a:cubicBezTo>
                  <a:cubicBezTo>
                    <a:pt x="18724" y="30894"/>
                    <a:pt x="18846" y="30803"/>
                    <a:pt x="18937" y="30651"/>
                  </a:cubicBezTo>
                  <a:lnTo>
                    <a:pt x="19089" y="30711"/>
                  </a:lnTo>
                  <a:lnTo>
                    <a:pt x="18937" y="32870"/>
                  </a:lnTo>
                  <a:cubicBezTo>
                    <a:pt x="18785" y="35392"/>
                    <a:pt x="18633" y="38006"/>
                    <a:pt x="18481" y="40560"/>
                  </a:cubicBezTo>
                  <a:cubicBezTo>
                    <a:pt x="18481" y="40864"/>
                    <a:pt x="18572" y="41168"/>
                    <a:pt x="18694" y="41471"/>
                  </a:cubicBezTo>
                  <a:cubicBezTo>
                    <a:pt x="18724" y="41593"/>
                    <a:pt x="18816" y="41745"/>
                    <a:pt x="18846" y="41836"/>
                  </a:cubicBezTo>
                  <a:cubicBezTo>
                    <a:pt x="18876" y="41927"/>
                    <a:pt x="18937" y="41958"/>
                    <a:pt x="18998" y="41988"/>
                  </a:cubicBezTo>
                  <a:lnTo>
                    <a:pt x="19028" y="41988"/>
                  </a:lnTo>
                  <a:cubicBezTo>
                    <a:pt x="19089" y="41988"/>
                    <a:pt x="19150" y="41958"/>
                    <a:pt x="19180" y="41927"/>
                  </a:cubicBezTo>
                  <a:cubicBezTo>
                    <a:pt x="19272" y="41836"/>
                    <a:pt x="19393" y="41745"/>
                    <a:pt x="19484" y="41654"/>
                  </a:cubicBezTo>
                  <a:cubicBezTo>
                    <a:pt x="19758" y="41441"/>
                    <a:pt x="20062" y="41198"/>
                    <a:pt x="20153" y="40894"/>
                  </a:cubicBezTo>
                  <a:cubicBezTo>
                    <a:pt x="20244" y="40377"/>
                    <a:pt x="20244" y="39800"/>
                    <a:pt x="20214" y="39222"/>
                  </a:cubicBezTo>
                  <a:lnTo>
                    <a:pt x="20214" y="38705"/>
                  </a:lnTo>
                  <a:lnTo>
                    <a:pt x="20214" y="34632"/>
                  </a:lnTo>
                  <a:cubicBezTo>
                    <a:pt x="20214" y="32353"/>
                    <a:pt x="20183" y="30104"/>
                    <a:pt x="20183" y="27824"/>
                  </a:cubicBezTo>
                  <a:cubicBezTo>
                    <a:pt x="20183" y="27641"/>
                    <a:pt x="20214" y="27398"/>
                    <a:pt x="20305" y="27155"/>
                  </a:cubicBezTo>
                  <a:cubicBezTo>
                    <a:pt x="20305" y="27064"/>
                    <a:pt x="20335" y="27034"/>
                    <a:pt x="20335" y="26942"/>
                  </a:cubicBezTo>
                  <a:lnTo>
                    <a:pt x="20639" y="27246"/>
                  </a:lnTo>
                  <a:cubicBezTo>
                    <a:pt x="21004" y="27641"/>
                    <a:pt x="21308" y="27976"/>
                    <a:pt x="21612" y="28280"/>
                  </a:cubicBezTo>
                  <a:cubicBezTo>
                    <a:pt x="23386" y="30134"/>
                    <a:pt x="25736" y="31138"/>
                    <a:pt x="27837" y="31138"/>
                  </a:cubicBezTo>
                  <a:cubicBezTo>
                    <a:pt x="28940" y="31138"/>
                    <a:pt x="29975" y="30861"/>
                    <a:pt x="30822" y="30286"/>
                  </a:cubicBezTo>
                  <a:cubicBezTo>
                    <a:pt x="32190" y="29344"/>
                    <a:pt x="33527" y="28280"/>
                    <a:pt x="34773" y="27216"/>
                  </a:cubicBezTo>
                  <a:cubicBezTo>
                    <a:pt x="35351" y="26760"/>
                    <a:pt x="35898" y="26274"/>
                    <a:pt x="36476" y="25818"/>
                  </a:cubicBezTo>
                  <a:cubicBezTo>
                    <a:pt x="36506" y="25787"/>
                    <a:pt x="36567" y="25696"/>
                    <a:pt x="36567" y="25635"/>
                  </a:cubicBezTo>
                  <a:cubicBezTo>
                    <a:pt x="36567" y="25544"/>
                    <a:pt x="36506" y="25514"/>
                    <a:pt x="36445" y="25483"/>
                  </a:cubicBezTo>
                  <a:cubicBezTo>
                    <a:pt x="36324" y="25392"/>
                    <a:pt x="36202" y="25362"/>
                    <a:pt x="36050" y="25271"/>
                  </a:cubicBezTo>
                  <a:cubicBezTo>
                    <a:pt x="35716" y="25119"/>
                    <a:pt x="35290" y="24936"/>
                    <a:pt x="35138" y="24632"/>
                  </a:cubicBezTo>
                  <a:cubicBezTo>
                    <a:pt x="34226" y="23082"/>
                    <a:pt x="33071" y="21562"/>
                    <a:pt x="30974" y="21258"/>
                  </a:cubicBezTo>
                  <a:cubicBezTo>
                    <a:pt x="34074" y="20164"/>
                    <a:pt x="35868" y="17885"/>
                    <a:pt x="36628" y="14176"/>
                  </a:cubicBezTo>
                  <a:cubicBezTo>
                    <a:pt x="36779" y="13386"/>
                    <a:pt x="36749" y="12565"/>
                    <a:pt x="36719" y="11714"/>
                  </a:cubicBezTo>
                  <a:cubicBezTo>
                    <a:pt x="36597" y="10194"/>
                    <a:pt x="36506" y="8766"/>
                    <a:pt x="37843" y="7702"/>
                  </a:cubicBezTo>
                  <a:cubicBezTo>
                    <a:pt x="37935" y="7641"/>
                    <a:pt x="37935" y="7580"/>
                    <a:pt x="37935" y="7489"/>
                  </a:cubicBezTo>
                  <a:lnTo>
                    <a:pt x="37935" y="7489"/>
                  </a:lnTo>
                  <a:cubicBezTo>
                    <a:pt x="37904" y="7504"/>
                    <a:pt x="37879" y="7510"/>
                    <a:pt x="37858" y="7510"/>
                  </a:cubicBezTo>
                  <a:cubicBezTo>
                    <a:pt x="37794" y="7510"/>
                    <a:pt x="37760" y="7459"/>
                    <a:pt x="37691" y="7459"/>
                  </a:cubicBezTo>
                  <a:cubicBezTo>
                    <a:pt x="37175" y="7337"/>
                    <a:pt x="36628" y="7246"/>
                    <a:pt x="36141" y="7155"/>
                  </a:cubicBezTo>
                  <a:cubicBezTo>
                    <a:pt x="35017" y="6942"/>
                    <a:pt x="33953" y="6729"/>
                    <a:pt x="32919" y="6425"/>
                  </a:cubicBezTo>
                  <a:cubicBezTo>
                    <a:pt x="32263" y="6235"/>
                    <a:pt x="31608" y="6137"/>
                    <a:pt x="30937" y="6137"/>
                  </a:cubicBezTo>
                  <a:cubicBezTo>
                    <a:pt x="29898" y="6137"/>
                    <a:pt x="28824" y="6371"/>
                    <a:pt x="27661" y="6851"/>
                  </a:cubicBezTo>
                  <a:cubicBezTo>
                    <a:pt x="24621" y="8097"/>
                    <a:pt x="23618" y="10833"/>
                    <a:pt x="22737" y="13264"/>
                  </a:cubicBezTo>
                  <a:cubicBezTo>
                    <a:pt x="21946" y="15392"/>
                    <a:pt x="21187" y="17550"/>
                    <a:pt x="20366" y="19708"/>
                  </a:cubicBezTo>
                  <a:lnTo>
                    <a:pt x="19454" y="22201"/>
                  </a:lnTo>
                  <a:lnTo>
                    <a:pt x="19363" y="22170"/>
                  </a:lnTo>
                  <a:cubicBezTo>
                    <a:pt x="19515" y="21623"/>
                    <a:pt x="19667" y="21076"/>
                    <a:pt x="19819" y="20529"/>
                  </a:cubicBezTo>
                  <a:cubicBezTo>
                    <a:pt x="20153" y="19192"/>
                    <a:pt x="20518" y="17824"/>
                    <a:pt x="20974" y="16547"/>
                  </a:cubicBezTo>
                  <a:cubicBezTo>
                    <a:pt x="22129" y="13173"/>
                    <a:pt x="23193" y="9222"/>
                    <a:pt x="21369" y="5331"/>
                  </a:cubicBezTo>
                  <a:cubicBezTo>
                    <a:pt x="20731" y="3963"/>
                    <a:pt x="19606" y="2717"/>
                    <a:pt x="18451" y="2079"/>
                  </a:cubicBezTo>
                  <a:cubicBezTo>
                    <a:pt x="17174" y="1349"/>
                    <a:pt x="15746" y="893"/>
                    <a:pt x="14439" y="498"/>
                  </a:cubicBezTo>
                  <a:cubicBezTo>
                    <a:pt x="13922" y="346"/>
                    <a:pt x="13436" y="194"/>
                    <a:pt x="12980" y="12"/>
                  </a:cubicBezTo>
                  <a:cubicBezTo>
                    <a:pt x="12957" y="4"/>
                    <a:pt x="12932" y="1"/>
                    <a:pt x="12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9" name="Google Shape;1909;p35"/>
          <p:cNvSpPr/>
          <p:nvPr/>
        </p:nvSpPr>
        <p:spPr>
          <a:xfrm rot="1799983">
            <a:off x="7336173" y="1172347"/>
            <a:ext cx="745342" cy="723089"/>
          </a:xfrm>
          <a:custGeom>
            <a:rect b="b" l="l" r="r" t="t"/>
            <a:pathLst>
              <a:path extrusionOk="0" h="6901" w="7113">
                <a:moveTo>
                  <a:pt x="5228" y="1"/>
                </a:moveTo>
                <a:cubicBezTo>
                  <a:pt x="5107" y="1"/>
                  <a:pt x="5015" y="31"/>
                  <a:pt x="4924" y="31"/>
                </a:cubicBezTo>
                <a:cubicBezTo>
                  <a:pt x="4134" y="153"/>
                  <a:pt x="3769" y="517"/>
                  <a:pt x="3404" y="1095"/>
                </a:cubicBezTo>
                <a:cubicBezTo>
                  <a:pt x="2965" y="707"/>
                  <a:pt x="2614" y="430"/>
                  <a:pt x="2014" y="430"/>
                </a:cubicBezTo>
                <a:cubicBezTo>
                  <a:pt x="1909" y="430"/>
                  <a:pt x="1795" y="438"/>
                  <a:pt x="1672" y="457"/>
                </a:cubicBezTo>
                <a:cubicBezTo>
                  <a:pt x="1611" y="457"/>
                  <a:pt x="1489" y="457"/>
                  <a:pt x="1368" y="487"/>
                </a:cubicBezTo>
                <a:cubicBezTo>
                  <a:pt x="699" y="639"/>
                  <a:pt x="0" y="1368"/>
                  <a:pt x="61" y="2584"/>
                </a:cubicBezTo>
                <a:lnTo>
                  <a:pt x="91" y="3010"/>
                </a:lnTo>
                <a:cubicBezTo>
                  <a:pt x="334" y="4134"/>
                  <a:pt x="1337" y="5441"/>
                  <a:pt x="4134" y="6900"/>
                </a:cubicBezTo>
                <a:cubicBezTo>
                  <a:pt x="6444" y="4834"/>
                  <a:pt x="7113" y="3314"/>
                  <a:pt x="7082" y="2128"/>
                </a:cubicBezTo>
                <a:lnTo>
                  <a:pt x="7052" y="1703"/>
                </a:lnTo>
                <a:cubicBezTo>
                  <a:pt x="6778" y="487"/>
                  <a:pt x="5897" y="1"/>
                  <a:pt x="5228" y="1"/>
                </a:cubicBezTo>
                <a:close/>
              </a:path>
            </a:pathLst>
          </a:custGeom>
          <a:solidFill>
            <a:schemeClr val="accent6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36"/>
          <p:cNvSpPr txBox="1"/>
          <p:nvPr>
            <p:ph idx="1" type="body"/>
          </p:nvPr>
        </p:nvSpPr>
        <p:spPr>
          <a:xfrm>
            <a:off x="819000" y="1285350"/>
            <a:ext cx="76563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análisis nos basaremos en mostrar cómo la variación en el estado del sistema climático terrestre es la mayor amenaza a la que se enfrenta la humanidad. Tomaremos como muestra Argentina durante los últimos 5 años, y contará con cifras determinantes sobre: desastres naturales, variación de pluviosidad, variación de la temperatura, deforestación, medición de los efectos en la salud y población en riesgo.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36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 la </a:t>
            </a:r>
            <a:r>
              <a:rPr lang="en"/>
              <a:t>temática</a:t>
            </a:r>
            <a:endParaRPr/>
          </a:p>
        </p:txBody>
      </p:sp>
      <p:sp>
        <p:nvSpPr>
          <p:cNvPr id="1916" name="Google Shape;1916;p36"/>
          <p:cNvSpPr txBox="1"/>
          <p:nvPr>
            <p:ph type="title"/>
          </p:nvPr>
        </p:nvSpPr>
        <p:spPr>
          <a:xfrm>
            <a:off x="819000" y="248419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Hipótesis</a:t>
            </a:r>
            <a:endParaRPr/>
          </a:p>
        </p:txBody>
      </p:sp>
      <p:sp>
        <p:nvSpPr>
          <p:cNvPr id="1917" name="Google Shape;1917;p36"/>
          <p:cNvSpPr txBox="1"/>
          <p:nvPr/>
        </p:nvSpPr>
        <p:spPr>
          <a:xfrm>
            <a:off x="967275" y="325500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8" name="Google Shape;1918;p36"/>
          <p:cNvSpPr txBox="1"/>
          <p:nvPr>
            <p:ph idx="1" type="body"/>
          </p:nvPr>
        </p:nvSpPr>
        <p:spPr>
          <a:xfrm>
            <a:off x="819000" y="3255000"/>
            <a:ext cx="76563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 cómo el cambio climático ha avanzado durante los últimos años en Argentina y por qué representa una amenaza.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demostrar esta hipótesis, mostraremos datos sobre cómo en Argentina durante los últimos 5 años han aumentado los desastres naturales, cuál ha sido el impacto de la variación de pluviosidad y consecuentemente en el incremento de la temperatura promedio y la deforestación. Además,  mostraremos información sobre los efectos negativos del cambio climático en la salud de la población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9" name="Google Shape;1919;p36"/>
          <p:cNvGrpSpPr/>
          <p:nvPr/>
        </p:nvGrpSpPr>
        <p:grpSpPr>
          <a:xfrm>
            <a:off x="8091711" y="176723"/>
            <a:ext cx="706503" cy="683250"/>
            <a:chOff x="6000100" y="3076250"/>
            <a:chExt cx="587871" cy="512373"/>
          </a:xfrm>
        </p:grpSpPr>
        <p:sp>
          <p:nvSpPr>
            <p:cNvPr id="1920" name="Google Shape;1920;p36"/>
            <p:cNvSpPr/>
            <p:nvPr/>
          </p:nvSpPr>
          <p:spPr>
            <a:xfrm>
              <a:off x="6000100" y="3076250"/>
              <a:ext cx="587871" cy="512373"/>
            </a:xfrm>
            <a:custGeom>
              <a:rect b="b" l="l" r="r" t="t"/>
              <a:pathLst>
                <a:path extrusionOk="0" h="88838" w="101884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1" name="Google Shape;1921;p36"/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1922" name="Google Shape;1922;p36"/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rect b="b" l="l" r="r" t="t"/>
                <a:pathLst>
                  <a:path extrusionOk="0" h="78008" w="71098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36"/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rect b="b" l="l" r="r" t="t"/>
                <a:pathLst>
                  <a:path extrusionOk="0" h="26208" w="10771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36"/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rect b="b" l="l" r="r" t="t"/>
                <a:pathLst>
                  <a:path extrusionOk="0" h="6219" w="2030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36"/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rect b="b" l="l" r="r" t="t"/>
                <a:pathLst>
                  <a:path extrusionOk="0" h="7383" w="7826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36"/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rect b="b" l="l" r="r" t="t"/>
                <a:pathLst>
                  <a:path extrusionOk="0" h="6708" w="4934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36"/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rect b="b" l="l" r="r" t="t"/>
                <a:pathLst>
                  <a:path extrusionOk="0" h="2373" w="4508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36"/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rect b="b" l="l" r="r" t="t"/>
                <a:pathLst>
                  <a:path extrusionOk="0" h="2949" w="3745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37"/>
          <p:cNvSpPr txBox="1"/>
          <p:nvPr>
            <p:ph idx="6" type="title"/>
          </p:nvPr>
        </p:nvSpPr>
        <p:spPr>
          <a:xfrm>
            <a:off x="1719625" y="381875"/>
            <a:ext cx="53316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934" name="Google Shape;1934;p37"/>
          <p:cNvSpPr txBox="1"/>
          <p:nvPr>
            <p:ph idx="7" type="title"/>
          </p:nvPr>
        </p:nvSpPr>
        <p:spPr>
          <a:xfrm>
            <a:off x="690925" y="3665404"/>
            <a:ext cx="1869300" cy="5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1. </a:t>
            </a:r>
            <a:r>
              <a:rPr lang="en" u="sng">
                <a:solidFill>
                  <a:schemeClr val="hlink"/>
                </a:solidFill>
                <a:hlinkClick r:id="rId4"/>
              </a:rPr>
              <a:t>1970-2021_DISASTERS.xlsx - emdat data.csv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5" name="Google Shape;1935;p37"/>
          <p:cNvSpPr txBox="1"/>
          <p:nvPr>
            <p:ph idx="8" type="title"/>
          </p:nvPr>
        </p:nvSpPr>
        <p:spPr>
          <a:xfrm>
            <a:off x="3226175" y="3559526"/>
            <a:ext cx="1869300" cy="5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r>
              <a:rPr lang="en" u="sng">
                <a:solidFill>
                  <a:schemeClr val="hlink"/>
                </a:solidFill>
                <a:hlinkClick r:id="rId5"/>
              </a:rPr>
              <a:t>2. death-rates-from-air-pollution</a:t>
            </a:r>
            <a:endParaRPr/>
          </a:p>
        </p:txBody>
      </p:sp>
      <p:sp>
        <p:nvSpPr>
          <p:cNvPr id="1936" name="Google Shape;1936;p37"/>
          <p:cNvSpPr txBox="1"/>
          <p:nvPr>
            <p:ph idx="9" type="title"/>
          </p:nvPr>
        </p:nvSpPr>
        <p:spPr>
          <a:xfrm>
            <a:off x="5761437" y="3559526"/>
            <a:ext cx="1869300" cy="5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3. Global Warming.csv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37" name="Google Shape;193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6653" y="2244438"/>
            <a:ext cx="857858" cy="6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8" name="Google Shape;193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9295" y="2244438"/>
            <a:ext cx="857858" cy="6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9" name="Google Shape;1939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67150" y="2244433"/>
            <a:ext cx="857858" cy="65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940" name="Google Shape;1940;p37"/>
          <p:cNvSpPr txBox="1"/>
          <p:nvPr/>
        </p:nvSpPr>
        <p:spPr>
          <a:xfrm>
            <a:off x="583713" y="1214763"/>
            <a:ext cx="672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 continuación, se adjunta los Excel con las bases de datos organizadas y estructuradas utilizadas en el siguiente trabajo: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1" name="Google Shape;1941;p37"/>
          <p:cNvSpPr/>
          <p:nvPr/>
        </p:nvSpPr>
        <p:spPr>
          <a:xfrm>
            <a:off x="7976742" y="1520598"/>
            <a:ext cx="624000" cy="214378"/>
          </a:xfrm>
          <a:custGeom>
            <a:rect b="b" l="l" r="r" t="t"/>
            <a:pathLst>
              <a:path extrusionOk="0" h="9417" w="30592">
                <a:moveTo>
                  <a:pt x="25842" y="5922"/>
                </a:moveTo>
                <a:cubicBezTo>
                  <a:pt x="24000" y="4039"/>
                  <a:pt x="23917" y="1"/>
                  <a:pt x="23917" y="1"/>
                </a:cubicBezTo>
                <a:lnTo>
                  <a:pt x="15610" y="1"/>
                </a:lnTo>
                <a:lnTo>
                  <a:pt x="14982" y="1"/>
                </a:lnTo>
                <a:lnTo>
                  <a:pt x="6676" y="1"/>
                </a:lnTo>
                <a:cubicBezTo>
                  <a:pt x="6676" y="1"/>
                  <a:pt x="6592" y="4039"/>
                  <a:pt x="4751" y="5922"/>
                </a:cubicBezTo>
                <a:cubicBezTo>
                  <a:pt x="2909" y="7805"/>
                  <a:pt x="1" y="9417"/>
                  <a:pt x="5023" y="9417"/>
                </a:cubicBezTo>
                <a:lnTo>
                  <a:pt x="14982" y="9417"/>
                </a:lnTo>
                <a:lnTo>
                  <a:pt x="15610" y="9417"/>
                </a:lnTo>
                <a:lnTo>
                  <a:pt x="25570" y="9417"/>
                </a:lnTo>
                <a:cubicBezTo>
                  <a:pt x="30591" y="9417"/>
                  <a:pt x="27704" y="7805"/>
                  <a:pt x="25842" y="5922"/>
                </a:cubicBezTo>
                <a:close/>
              </a:path>
            </a:pathLst>
          </a:custGeom>
          <a:solidFill>
            <a:schemeClr val="accent2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37"/>
          <p:cNvSpPr/>
          <p:nvPr/>
        </p:nvSpPr>
        <p:spPr>
          <a:xfrm>
            <a:off x="7421125" y="1351616"/>
            <a:ext cx="1722956" cy="166731"/>
          </a:xfrm>
          <a:custGeom>
            <a:rect b="b" l="l" r="r" t="t"/>
            <a:pathLst>
              <a:path extrusionOk="0" h="7324" w="84469">
                <a:moveTo>
                  <a:pt x="0" y="4855"/>
                </a:moveTo>
                <a:cubicBezTo>
                  <a:pt x="0" y="6236"/>
                  <a:pt x="1298" y="7324"/>
                  <a:pt x="2679" y="7324"/>
                </a:cubicBezTo>
                <a:lnTo>
                  <a:pt x="41659" y="7324"/>
                </a:lnTo>
                <a:lnTo>
                  <a:pt x="42998" y="7324"/>
                </a:lnTo>
                <a:lnTo>
                  <a:pt x="81979" y="7324"/>
                </a:lnTo>
                <a:cubicBezTo>
                  <a:pt x="83360" y="7324"/>
                  <a:pt x="84469" y="6236"/>
                  <a:pt x="84469" y="4855"/>
                </a:cubicBezTo>
                <a:lnTo>
                  <a:pt x="84469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37"/>
          <p:cNvSpPr/>
          <p:nvPr/>
        </p:nvSpPr>
        <p:spPr>
          <a:xfrm>
            <a:off x="7421125" y="202300"/>
            <a:ext cx="1722956" cy="1149405"/>
          </a:xfrm>
          <a:custGeom>
            <a:rect b="b" l="l" r="r" t="t"/>
            <a:pathLst>
              <a:path extrusionOk="0" h="50490" w="84469">
                <a:moveTo>
                  <a:pt x="80807" y="3140"/>
                </a:moveTo>
                <a:lnTo>
                  <a:pt x="80807" y="46828"/>
                </a:lnTo>
                <a:lnTo>
                  <a:pt x="3662" y="46828"/>
                </a:lnTo>
                <a:lnTo>
                  <a:pt x="3662" y="3140"/>
                </a:lnTo>
                <a:close/>
                <a:moveTo>
                  <a:pt x="2679" y="1"/>
                </a:moveTo>
                <a:cubicBezTo>
                  <a:pt x="1298" y="1"/>
                  <a:pt x="0" y="984"/>
                  <a:pt x="0" y="2386"/>
                </a:cubicBezTo>
                <a:lnTo>
                  <a:pt x="0" y="50490"/>
                </a:lnTo>
                <a:lnTo>
                  <a:pt x="84469" y="50490"/>
                </a:lnTo>
                <a:lnTo>
                  <a:pt x="84469" y="2386"/>
                </a:lnTo>
                <a:cubicBezTo>
                  <a:pt x="84469" y="984"/>
                  <a:pt x="83360" y="1"/>
                  <a:pt x="81979" y="1"/>
                </a:cubicBezTo>
                <a:close/>
              </a:path>
            </a:pathLst>
          </a:custGeom>
          <a:solidFill>
            <a:schemeClr val="accent2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37"/>
          <p:cNvSpPr/>
          <p:nvPr/>
        </p:nvSpPr>
        <p:spPr>
          <a:xfrm>
            <a:off x="7421125" y="1351616"/>
            <a:ext cx="1722956" cy="166731"/>
          </a:xfrm>
          <a:custGeom>
            <a:rect b="b" l="l" r="r" t="t"/>
            <a:pathLst>
              <a:path extrusionOk="0" h="7324" w="84469">
                <a:moveTo>
                  <a:pt x="0" y="4562"/>
                </a:moveTo>
                <a:cubicBezTo>
                  <a:pt x="0" y="5964"/>
                  <a:pt x="1298" y="7324"/>
                  <a:pt x="2679" y="7324"/>
                </a:cubicBezTo>
                <a:lnTo>
                  <a:pt x="41659" y="7324"/>
                </a:lnTo>
                <a:lnTo>
                  <a:pt x="42998" y="7324"/>
                </a:lnTo>
                <a:lnTo>
                  <a:pt x="81979" y="7324"/>
                </a:lnTo>
                <a:cubicBezTo>
                  <a:pt x="83360" y="7324"/>
                  <a:pt x="84469" y="5964"/>
                  <a:pt x="84469" y="4562"/>
                </a:cubicBezTo>
                <a:lnTo>
                  <a:pt x="84469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5" name="Google Shape;1945;p37"/>
          <p:cNvPicPr preferRelativeResize="0"/>
          <p:nvPr/>
        </p:nvPicPr>
        <p:blipFill rotWithShape="1">
          <a:blip r:embed="rId8">
            <a:alphaModFix/>
          </a:blip>
          <a:srcRect b="0" l="89" r="89" t="0"/>
          <a:stretch/>
        </p:blipFill>
        <p:spPr>
          <a:xfrm>
            <a:off x="7506519" y="280917"/>
            <a:ext cx="1554173" cy="977497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38"/>
          <p:cNvSpPr txBox="1"/>
          <p:nvPr>
            <p:ph type="title"/>
          </p:nvPr>
        </p:nvSpPr>
        <p:spPr>
          <a:xfrm>
            <a:off x="690925" y="-84175"/>
            <a:ext cx="9381000" cy="855900"/>
          </a:xfrm>
          <a:prstGeom prst="rect">
            <a:avLst/>
          </a:prstGeom>
        </p:spPr>
        <p:txBody>
          <a:bodyPr anchorCtr="0" anchor="t" bIns="91425" lIns="2286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Diagrama Entidad-Relación</a:t>
            </a:r>
            <a:endParaRPr sz="4300"/>
          </a:p>
        </p:txBody>
      </p:sp>
      <p:sp>
        <p:nvSpPr>
          <p:cNvPr id="1951" name="Google Shape;1951;p38"/>
          <p:cNvSpPr/>
          <p:nvPr/>
        </p:nvSpPr>
        <p:spPr>
          <a:xfrm>
            <a:off x="953059" y="999533"/>
            <a:ext cx="1541700" cy="460200"/>
          </a:xfrm>
          <a:prstGeom prst="roundRect">
            <a:avLst>
              <a:gd fmla="val 16667" name="adj"/>
            </a:avLst>
          </a:prstGeom>
          <a:solidFill>
            <a:srgbClr val="E6FE53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Polución_Aire</a:t>
            </a:r>
            <a:endParaRPr/>
          </a:p>
        </p:txBody>
      </p:sp>
      <p:sp>
        <p:nvSpPr>
          <p:cNvPr id="1952" name="Google Shape;1952;p38"/>
          <p:cNvSpPr/>
          <p:nvPr/>
        </p:nvSpPr>
        <p:spPr>
          <a:xfrm>
            <a:off x="3913962" y="999533"/>
            <a:ext cx="1627500" cy="460200"/>
          </a:xfrm>
          <a:prstGeom prst="roundRect">
            <a:avLst>
              <a:gd fmla="val 16667" name="adj"/>
            </a:avLst>
          </a:prstGeom>
          <a:solidFill>
            <a:srgbClr val="E6FE53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Países</a:t>
            </a:r>
            <a:endParaRPr/>
          </a:p>
        </p:txBody>
      </p:sp>
      <p:sp>
        <p:nvSpPr>
          <p:cNvPr id="1953" name="Google Shape;1953;p38"/>
          <p:cNvSpPr/>
          <p:nvPr/>
        </p:nvSpPr>
        <p:spPr>
          <a:xfrm>
            <a:off x="7022852" y="980854"/>
            <a:ext cx="1627500" cy="460200"/>
          </a:xfrm>
          <a:prstGeom prst="roundRect">
            <a:avLst>
              <a:gd fmla="val 16667" name="adj"/>
            </a:avLst>
          </a:prstGeom>
          <a:solidFill>
            <a:srgbClr val="E6FE53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Cambio_Clima</a:t>
            </a:r>
            <a:endParaRPr/>
          </a:p>
        </p:txBody>
      </p:sp>
      <p:cxnSp>
        <p:nvCxnSpPr>
          <p:cNvPr id="1954" name="Google Shape;1954;p38"/>
          <p:cNvCxnSpPr>
            <a:stCxn id="1951" idx="3"/>
            <a:endCxn id="1952" idx="1"/>
          </p:cNvCxnSpPr>
          <p:nvPr/>
        </p:nvCxnSpPr>
        <p:spPr>
          <a:xfrm>
            <a:off x="2494759" y="1229633"/>
            <a:ext cx="14193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5" name="Google Shape;1955;p38"/>
          <p:cNvCxnSpPr>
            <a:stCxn id="1952" idx="3"/>
            <a:endCxn id="1953" idx="1"/>
          </p:cNvCxnSpPr>
          <p:nvPr/>
        </p:nvCxnSpPr>
        <p:spPr>
          <a:xfrm flipH="1" rot="10800000">
            <a:off x="5541462" y="1211033"/>
            <a:ext cx="1481400" cy="1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6" name="Google Shape;1956;p38"/>
          <p:cNvSpPr/>
          <p:nvPr/>
        </p:nvSpPr>
        <p:spPr>
          <a:xfrm>
            <a:off x="5759979" y="962175"/>
            <a:ext cx="921300" cy="534900"/>
          </a:xfrm>
          <a:prstGeom prst="diamond">
            <a:avLst/>
          </a:prstGeom>
          <a:solidFill>
            <a:srgbClr val="B6D7A8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tiene</a:t>
            </a:r>
            <a:endParaRPr sz="1000"/>
          </a:p>
        </p:txBody>
      </p:sp>
      <p:sp>
        <p:nvSpPr>
          <p:cNvPr id="1957" name="Google Shape;1957;p38"/>
          <p:cNvSpPr/>
          <p:nvPr/>
        </p:nvSpPr>
        <p:spPr>
          <a:xfrm>
            <a:off x="2743415" y="962416"/>
            <a:ext cx="921300" cy="534900"/>
          </a:xfrm>
          <a:prstGeom prst="diamond">
            <a:avLst/>
          </a:prstGeom>
          <a:solidFill>
            <a:srgbClr val="B6D7A8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tiene</a:t>
            </a:r>
            <a:endParaRPr sz="1100"/>
          </a:p>
        </p:txBody>
      </p:sp>
      <p:sp>
        <p:nvSpPr>
          <p:cNvPr id="1958" name="Google Shape;1958;p38"/>
          <p:cNvSpPr/>
          <p:nvPr/>
        </p:nvSpPr>
        <p:spPr>
          <a:xfrm>
            <a:off x="768406" y="2926009"/>
            <a:ext cx="570000" cy="2943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año</a:t>
            </a:r>
            <a:endParaRPr sz="1600"/>
          </a:p>
        </p:txBody>
      </p:sp>
      <p:cxnSp>
        <p:nvCxnSpPr>
          <p:cNvPr id="1959" name="Google Shape;1959;p38"/>
          <p:cNvCxnSpPr>
            <a:endCxn id="1958" idx="0"/>
          </p:cNvCxnSpPr>
          <p:nvPr/>
        </p:nvCxnSpPr>
        <p:spPr>
          <a:xfrm rot="5400000">
            <a:off x="352756" y="2184859"/>
            <a:ext cx="1441800" cy="40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0" name="Google Shape;1960;p38"/>
          <p:cNvCxnSpPr>
            <a:stCxn id="1961" idx="0"/>
          </p:cNvCxnSpPr>
          <p:nvPr/>
        </p:nvCxnSpPr>
        <p:spPr>
          <a:xfrm flipH="1" rot="5400000">
            <a:off x="7447218" y="2099014"/>
            <a:ext cx="1605000" cy="225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2" name="Google Shape;1962;p38"/>
          <p:cNvSpPr/>
          <p:nvPr/>
        </p:nvSpPr>
        <p:spPr>
          <a:xfrm>
            <a:off x="4132456" y="2059902"/>
            <a:ext cx="948000" cy="3864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nombre_país</a:t>
            </a:r>
            <a:endParaRPr sz="1000"/>
          </a:p>
        </p:txBody>
      </p:sp>
      <p:cxnSp>
        <p:nvCxnSpPr>
          <p:cNvPr id="1963" name="Google Shape;1963;p38"/>
          <p:cNvCxnSpPr>
            <a:stCxn id="1952" idx="2"/>
            <a:endCxn id="1962" idx="1"/>
          </p:cNvCxnSpPr>
          <p:nvPr/>
        </p:nvCxnSpPr>
        <p:spPr>
          <a:xfrm rot="5400000">
            <a:off x="4171212" y="1559933"/>
            <a:ext cx="656700" cy="456300"/>
          </a:xfrm>
          <a:prstGeom prst="curvedConnector3">
            <a:avLst>
              <a:gd fmla="val 45697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4" name="Google Shape;1964;p38"/>
          <p:cNvSpPr txBox="1"/>
          <p:nvPr/>
        </p:nvSpPr>
        <p:spPr>
          <a:xfrm>
            <a:off x="3333808" y="1444457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N:1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5" name="Google Shape;1965;p38"/>
          <p:cNvSpPr txBox="1"/>
          <p:nvPr/>
        </p:nvSpPr>
        <p:spPr>
          <a:xfrm>
            <a:off x="5708940" y="1444457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1:N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1" name="Google Shape;1961;p38"/>
          <p:cNvSpPr/>
          <p:nvPr/>
        </p:nvSpPr>
        <p:spPr>
          <a:xfrm>
            <a:off x="8077668" y="3014464"/>
            <a:ext cx="570000" cy="3507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año</a:t>
            </a:r>
            <a:endParaRPr sz="1000"/>
          </a:p>
        </p:txBody>
      </p:sp>
      <p:cxnSp>
        <p:nvCxnSpPr>
          <p:cNvPr id="1966" name="Google Shape;1966;p38"/>
          <p:cNvCxnSpPr>
            <a:stCxn id="1967" idx="3"/>
          </p:cNvCxnSpPr>
          <p:nvPr/>
        </p:nvCxnSpPr>
        <p:spPr>
          <a:xfrm flipH="1" rot="10800000">
            <a:off x="3333622" y="1484010"/>
            <a:ext cx="718500" cy="2088000"/>
          </a:xfrm>
          <a:prstGeom prst="bentConnector2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8" name="Google Shape;1968;p38"/>
          <p:cNvCxnSpPr>
            <a:endCxn id="1969" idx="0"/>
          </p:cNvCxnSpPr>
          <p:nvPr/>
        </p:nvCxnSpPr>
        <p:spPr>
          <a:xfrm flipH="1" rot="-5400000">
            <a:off x="4949455" y="2026515"/>
            <a:ext cx="1974600" cy="84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7" name="Google Shape;1967;p38"/>
          <p:cNvSpPr/>
          <p:nvPr/>
        </p:nvSpPr>
        <p:spPr>
          <a:xfrm>
            <a:off x="1706122" y="3341910"/>
            <a:ext cx="1627500" cy="460200"/>
          </a:xfrm>
          <a:prstGeom prst="roundRect">
            <a:avLst>
              <a:gd fmla="val 16667" name="adj"/>
            </a:avLst>
          </a:prstGeom>
          <a:solidFill>
            <a:srgbClr val="E6FE53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Temperatura</a:t>
            </a:r>
            <a:endParaRPr/>
          </a:p>
        </p:txBody>
      </p:sp>
      <p:sp>
        <p:nvSpPr>
          <p:cNvPr id="1969" name="Google Shape;1969;p38"/>
          <p:cNvSpPr/>
          <p:nvPr/>
        </p:nvSpPr>
        <p:spPr>
          <a:xfrm>
            <a:off x="5546905" y="3437715"/>
            <a:ext cx="1627500" cy="460200"/>
          </a:xfrm>
          <a:prstGeom prst="roundRect">
            <a:avLst>
              <a:gd fmla="val 16667" name="adj"/>
            </a:avLst>
          </a:prstGeom>
          <a:solidFill>
            <a:srgbClr val="E6FE53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Incendios</a:t>
            </a:r>
            <a:endParaRPr/>
          </a:p>
        </p:txBody>
      </p:sp>
      <p:sp>
        <p:nvSpPr>
          <p:cNvPr id="1970" name="Google Shape;1970;p38"/>
          <p:cNvSpPr/>
          <p:nvPr/>
        </p:nvSpPr>
        <p:spPr>
          <a:xfrm>
            <a:off x="3596183" y="2805499"/>
            <a:ext cx="921300" cy="534900"/>
          </a:xfrm>
          <a:prstGeom prst="diamond">
            <a:avLst/>
          </a:prstGeom>
          <a:solidFill>
            <a:srgbClr val="B6D7A8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tiene</a:t>
            </a:r>
            <a:endParaRPr sz="1100"/>
          </a:p>
        </p:txBody>
      </p:sp>
      <p:sp>
        <p:nvSpPr>
          <p:cNvPr id="1971" name="Google Shape;1971;p38"/>
          <p:cNvSpPr/>
          <p:nvPr/>
        </p:nvSpPr>
        <p:spPr>
          <a:xfrm>
            <a:off x="5899893" y="2639978"/>
            <a:ext cx="921300" cy="534900"/>
          </a:xfrm>
          <a:prstGeom prst="diamond">
            <a:avLst/>
          </a:prstGeom>
          <a:solidFill>
            <a:srgbClr val="B6D7A8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tiene</a:t>
            </a:r>
            <a:endParaRPr sz="1100"/>
          </a:p>
        </p:txBody>
      </p:sp>
      <p:sp>
        <p:nvSpPr>
          <p:cNvPr id="1972" name="Google Shape;1972;p38"/>
          <p:cNvSpPr/>
          <p:nvPr/>
        </p:nvSpPr>
        <p:spPr>
          <a:xfrm>
            <a:off x="629500" y="2031944"/>
            <a:ext cx="948000" cy="3219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polución_aire</a:t>
            </a:r>
            <a:endParaRPr sz="1000"/>
          </a:p>
        </p:txBody>
      </p:sp>
      <p:sp>
        <p:nvSpPr>
          <p:cNvPr id="1973" name="Google Shape;1973;p38"/>
          <p:cNvSpPr/>
          <p:nvPr/>
        </p:nvSpPr>
        <p:spPr>
          <a:xfrm>
            <a:off x="635592" y="2410466"/>
            <a:ext cx="1196400" cy="3471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muertes_por_polución</a:t>
            </a:r>
            <a:endParaRPr sz="1000"/>
          </a:p>
        </p:txBody>
      </p:sp>
      <p:sp>
        <p:nvSpPr>
          <p:cNvPr id="1974" name="Google Shape;1974;p38"/>
          <p:cNvSpPr/>
          <p:nvPr/>
        </p:nvSpPr>
        <p:spPr>
          <a:xfrm>
            <a:off x="1793874" y="2032004"/>
            <a:ext cx="844500" cy="2943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id_pais (FK)</a:t>
            </a:r>
            <a:endParaRPr sz="1100"/>
          </a:p>
        </p:txBody>
      </p:sp>
      <p:cxnSp>
        <p:nvCxnSpPr>
          <p:cNvPr id="1975" name="Google Shape;1975;p38"/>
          <p:cNvCxnSpPr>
            <a:endCxn id="1974" idx="0"/>
          </p:cNvCxnSpPr>
          <p:nvPr/>
        </p:nvCxnSpPr>
        <p:spPr>
          <a:xfrm rot="5400000">
            <a:off x="1935024" y="1722104"/>
            <a:ext cx="591000" cy="28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6" name="Google Shape;1976;p38"/>
          <p:cNvSpPr/>
          <p:nvPr/>
        </p:nvSpPr>
        <p:spPr>
          <a:xfrm>
            <a:off x="1791570" y="1598921"/>
            <a:ext cx="844500" cy="2943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código (PK)</a:t>
            </a:r>
            <a:endParaRPr sz="1100"/>
          </a:p>
        </p:txBody>
      </p:sp>
      <p:sp>
        <p:nvSpPr>
          <p:cNvPr id="1977" name="Google Shape;1977;p38"/>
          <p:cNvSpPr/>
          <p:nvPr/>
        </p:nvSpPr>
        <p:spPr>
          <a:xfrm>
            <a:off x="7635400" y="2030575"/>
            <a:ext cx="1419300" cy="3471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promedio_anual_lluvia</a:t>
            </a:r>
            <a:endParaRPr sz="1000"/>
          </a:p>
        </p:txBody>
      </p:sp>
      <p:sp>
        <p:nvSpPr>
          <p:cNvPr id="1978" name="Google Shape;1978;p38"/>
          <p:cNvSpPr/>
          <p:nvPr/>
        </p:nvSpPr>
        <p:spPr>
          <a:xfrm>
            <a:off x="7915225" y="1539275"/>
            <a:ext cx="1117800" cy="3318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emisión_metano</a:t>
            </a:r>
            <a:endParaRPr sz="1000"/>
          </a:p>
        </p:txBody>
      </p:sp>
      <p:sp>
        <p:nvSpPr>
          <p:cNvPr id="1979" name="Google Shape;1979;p38"/>
          <p:cNvSpPr/>
          <p:nvPr/>
        </p:nvSpPr>
        <p:spPr>
          <a:xfrm>
            <a:off x="4316437" y="1612870"/>
            <a:ext cx="995700" cy="2943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id_país (PK)</a:t>
            </a:r>
            <a:endParaRPr sz="1000"/>
          </a:p>
        </p:txBody>
      </p:sp>
      <p:sp>
        <p:nvSpPr>
          <p:cNvPr id="1980" name="Google Shape;1980;p38"/>
          <p:cNvSpPr/>
          <p:nvPr/>
        </p:nvSpPr>
        <p:spPr>
          <a:xfrm>
            <a:off x="7864768" y="2537183"/>
            <a:ext cx="995700" cy="2943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emisión_CO2</a:t>
            </a:r>
            <a:endParaRPr sz="1000"/>
          </a:p>
        </p:txBody>
      </p:sp>
      <p:sp>
        <p:nvSpPr>
          <p:cNvPr id="1981" name="Google Shape;1981;p38"/>
          <p:cNvSpPr/>
          <p:nvPr/>
        </p:nvSpPr>
        <p:spPr>
          <a:xfrm>
            <a:off x="6730123" y="2083251"/>
            <a:ext cx="844500" cy="2943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id_pais (FK)</a:t>
            </a:r>
            <a:endParaRPr sz="1100"/>
          </a:p>
        </p:txBody>
      </p:sp>
      <p:cxnSp>
        <p:nvCxnSpPr>
          <p:cNvPr id="1982" name="Google Shape;1982;p38"/>
          <p:cNvCxnSpPr>
            <a:endCxn id="1981" idx="0"/>
          </p:cNvCxnSpPr>
          <p:nvPr/>
        </p:nvCxnSpPr>
        <p:spPr>
          <a:xfrm rot="5400000">
            <a:off x="6870223" y="1745001"/>
            <a:ext cx="620400" cy="56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3" name="Google Shape;1983;p38"/>
          <p:cNvSpPr/>
          <p:nvPr/>
        </p:nvSpPr>
        <p:spPr>
          <a:xfrm>
            <a:off x="6727818" y="1650168"/>
            <a:ext cx="844500" cy="2943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código (PK)</a:t>
            </a:r>
            <a:endParaRPr sz="1100"/>
          </a:p>
        </p:txBody>
      </p:sp>
      <p:sp>
        <p:nvSpPr>
          <p:cNvPr id="1984" name="Google Shape;1984;p38"/>
          <p:cNvSpPr/>
          <p:nvPr/>
        </p:nvSpPr>
        <p:spPr>
          <a:xfrm>
            <a:off x="1055751" y="4598550"/>
            <a:ext cx="844500" cy="2943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id_pais (FK)</a:t>
            </a:r>
            <a:endParaRPr sz="1100"/>
          </a:p>
        </p:txBody>
      </p:sp>
      <p:cxnSp>
        <p:nvCxnSpPr>
          <p:cNvPr id="1985" name="Google Shape;1985;p38"/>
          <p:cNvCxnSpPr>
            <a:endCxn id="1984" idx="0"/>
          </p:cNvCxnSpPr>
          <p:nvPr/>
        </p:nvCxnSpPr>
        <p:spPr>
          <a:xfrm rot="5400000">
            <a:off x="1222101" y="4086450"/>
            <a:ext cx="768000" cy="256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6" name="Google Shape;1986;p38"/>
          <p:cNvSpPr/>
          <p:nvPr/>
        </p:nvSpPr>
        <p:spPr>
          <a:xfrm>
            <a:off x="1053446" y="4165466"/>
            <a:ext cx="844500" cy="2943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código (PK)</a:t>
            </a:r>
            <a:endParaRPr sz="1100"/>
          </a:p>
        </p:txBody>
      </p:sp>
      <p:sp>
        <p:nvSpPr>
          <p:cNvPr id="1987" name="Google Shape;1987;p38"/>
          <p:cNvSpPr/>
          <p:nvPr/>
        </p:nvSpPr>
        <p:spPr>
          <a:xfrm>
            <a:off x="2218538" y="4460847"/>
            <a:ext cx="844500" cy="2943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año</a:t>
            </a:r>
            <a:endParaRPr sz="1100"/>
          </a:p>
        </p:txBody>
      </p:sp>
      <p:cxnSp>
        <p:nvCxnSpPr>
          <p:cNvPr id="1988" name="Google Shape;1988;p38"/>
          <p:cNvCxnSpPr>
            <a:stCxn id="1967" idx="2"/>
            <a:endCxn id="1987" idx="0"/>
          </p:cNvCxnSpPr>
          <p:nvPr/>
        </p:nvCxnSpPr>
        <p:spPr>
          <a:xfrm flipH="1" rot="-5400000">
            <a:off x="2250922" y="4071060"/>
            <a:ext cx="658800" cy="1209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9" name="Google Shape;1989;p38"/>
          <p:cNvSpPr/>
          <p:nvPr/>
        </p:nvSpPr>
        <p:spPr>
          <a:xfrm>
            <a:off x="2216234" y="4027774"/>
            <a:ext cx="1117800" cy="2943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variación_temp</a:t>
            </a:r>
            <a:endParaRPr sz="1100"/>
          </a:p>
        </p:txBody>
      </p:sp>
      <p:sp>
        <p:nvSpPr>
          <p:cNvPr id="1990" name="Google Shape;1990;p38"/>
          <p:cNvSpPr txBox="1"/>
          <p:nvPr/>
        </p:nvSpPr>
        <p:spPr>
          <a:xfrm>
            <a:off x="3665103" y="3596568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N:1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1" name="Google Shape;1991;p38"/>
          <p:cNvSpPr txBox="1"/>
          <p:nvPr/>
        </p:nvSpPr>
        <p:spPr>
          <a:xfrm>
            <a:off x="5650605" y="2441086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1:N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2" name="Google Shape;1992;p38"/>
          <p:cNvSpPr/>
          <p:nvPr/>
        </p:nvSpPr>
        <p:spPr>
          <a:xfrm>
            <a:off x="5680600" y="4048803"/>
            <a:ext cx="764700" cy="2943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Lugar</a:t>
            </a:r>
            <a:endParaRPr sz="1600"/>
          </a:p>
        </p:txBody>
      </p:sp>
      <p:sp>
        <p:nvSpPr>
          <p:cNvPr id="1993" name="Google Shape;1993;p38"/>
          <p:cNvSpPr/>
          <p:nvPr/>
        </p:nvSpPr>
        <p:spPr>
          <a:xfrm>
            <a:off x="6689334" y="4493586"/>
            <a:ext cx="921300" cy="2943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id_pais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(FK)</a:t>
            </a:r>
            <a:endParaRPr sz="1000"/>
          </a:p>
        </p:txBody>
      </p:sp>
      <p:sp>
        <p:nvSpPr>
          <p:cNvPr id="1994" name="Google Shape;1994;p38"/>
          <p:cNvSpPr/>
          <p:nvPr/>
        </p:nvSpPr>
        <p:spPr>
          <a:xfrm>
            <a:off x="5777745" y="4493586"/>
            <a:ext cx="570000" cy="2943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año</a:t>
            </a:r>
            <a:endParaRPr sz="1600"/>
          </a:p>
        </p:txBody>
      </p:sp>
      <p:cxnSp>
        <p:nvCxnSpPr>
          <p:cNvPr id="1995" name="Google Shape;1995;p38"/>
          <p:cNvCxnSpPr/>
          <p:nvPr/>
        </p:nvCxnSpPr>
        <p:spPr>
          <a:xfrm rot="5400000">
            <a:off x="6312432" y="4029823"/>
            <a:ext cx="331800" cy="67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6" name="Google Shape;1996;p38"/>
          <p:cNvCxnSpPr>
            <a:stCxn id="1992" idx="3"/>
          </p:cNvCxnSpPr>
          <p:nvPr/>
        </p:nvCxnSpPr>
        <p:spPr>
          <a:xfrm rot="5400000">
            <a:off x="5613938" y="4473553"/>
            <a:ext cx="352200" cy="5100"/>
          </a:xfrm>
          <a:prstGeom prst="curvedConnector3">
            <a:avLst>
              <a:gd fmla="val 56105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7" name="Google Shape;1997;p38"/>
          <p:cNvCxnSpPr>
            <a:stCxn id="1969" idx="3"/>
          </p:cNvCxnSpPr>
          <p:nvPr/>
        </p:nvCxnSpPr>
        <p:spPr>
          <a:xfrm>
            <a:off x="7174405" y="3667815"/>
            <a:ext cx="219900" cy="425100"/>
          </a:xfrm>
          <a:prstGeom prst="curvedConnector2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8" name="Google Shape;1998;p38"/>
          <p:cNvSpPr/>
          <p:nvPr/>
        </p:nvSpPr>
        <p:spPr>
          <a:xfrm>
            <a:off x="6758196" y="4048793"/>
            <a:ext cx="844500" cy="294300"/>
          </a:xfrm>
          <a:prstGeom prst="ellipse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código (PK)</a:t>
            </a:r>
            <a:endParaRPr sz="1100"/>
          </a:p>
        </p:txBody>
      </p:sp>
      <p:cxnSp>
        <p:nvCxnSpPr>
          <p:cNvPr id="1999" name="Google Shape;1999;p38"/>
          <p:cNvCxnSpPr>
            <a:stCxn id="1998" idx="5"/>
            <a:endCxn id="1993" idx="6"/>
          </p:cNvCxnSpPr>
          <p:nvPr/>
        </p:nvCxnSpPr>
        <p:spPr>
          <a:xfrm flipH="1" rot="-5400000">
            <a:off x="7374472" y="4404543"/>
            <a:ext cx="340800" cy="131700"/>
          </a:xfrm>
          <a:prstGeom prst="curvedConnector4">
            <a:avLst>
              <a:gd fmla="val 34777" name="adj1"/>
              <a:gd fmla="val 267521" name="adj2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9"/>
          <p:cNvSpPr txBox="1"/>
          <p:nvPr>
            <p:ph type="title"/>
          </p:nvPr>
        </p:nvSpPr>
        <p:spPr>
          <a:xfrm>
            <a:off x="894150" y="-1"/>
            <a:ext cx="75060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Listado de tablas</a:t>
            </a:r>
            <a:endParaRPr sz="3500"/>
          </a:p>
        </p:txBody>
      </p:sp>
      <p:sp>
        <p:nvSpPr>
          <p:cNvPr id="2005" name="Google Shape;2005;p39"/>
          <p:cNvSpPr txBox="1"/>
          <p:nvPr/>
        </p:nvSpPr>
        <p:spPr>
          <a:xfrm>
            <a:off x="743850" y="749663"/>
            <a:ext cx="75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En este apartado, se hará mención de cada una de las tablas junto una breve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descripción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de las mismas y la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definición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de la clave primaria y foránea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6" name="Google Shape;2006;p39"/>
          <p:cNvSpPr txBox="1"/>
          <p:nvPr>
            <p:ph idx="4294967295" type="body"/>
          </p:nvPr>
        </p:nvSpPr>
        <p:spPr>
          <a:xfrm>
            <a:off x="743850" y="1429350"/>
            <a:ext cx="7578000" cy="4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Polución Aire: contiene información sobre la cantidad de fallecidos de cada país, agrupados por año, género y grupo etario, a consecuencia de la polución del aire y cambios climáticos.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PK: código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FK: id_país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Paises: contiene el nombre de los distintos países.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PK: id_país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Cambio Clima: contiene información sobre el volumen de emisión de metano, CO2 y el promedio anual de precipitaciones agrupado por año y país.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PK: código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FK: id_país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Temperatura: presenta la variación de temperatura en distintos periodos, agrupada por año y país.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PK: código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FK: id_país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Incendios: presenta información sobre eventos de incendio, detallando lugar de ocurrencia, país y año.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PK: código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FK: id_país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40"/>
          <p:cNvSpPr txBox="1"/>
          <p:nvPr>
            <p:ph type="title"/>
          </p:nvPr>
        </p:nvSpPr>
        <p:spPr>
          <a:xfrm>
            <a:off x="880425" y="205624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Listado de columnas por tablas</a:t>
            </a:r>
            <a:endParaRPr/>
          </a:p>
        </p:txBody>
      </p:sp>
      <p:grpSp>
        <p:nvGrpSpPr>
          <p:cNvPr id="2012" name="Google Shape;2012;p40"/>
          <p:cNvGrpSpPr/>
          <p:nvPr/>
        </p:nvGrpSpPr>
        <p:grpSpPr>
          <a:xfrm>
            <a:off x="1551823" y="1536815"/>
            <a:ext cx="334391" cy="455766"/>
            <a:chOff x="15005575" y="5859950"/>
            <a:chExt cx="1006900" cy="1372375"/>
          </a:xfrm>
        </p:grpSpPr>
        <p:sp>
          <p:nvSpPr>
            <p:cNvPr id="2013" name="Google Shape;2013;p40"/>
            <p:cNvSpPr/>
            <p:nvPr/>
          </p:nvSpPr>
          <p:spPr>
            <a:xfrm>
              <a:off x="15005575" y="5859950"/>
              <a:ext cx="1006900" cy="1372375"/>
            </a:xfrm>
            <a:custGeom>
              <a:rect b="b" l="l" r="r" t="t"/>
              <a:pathLst>
                <a:path extrusionOk="0" h="54895" w="40276">
                  <a:moveTo>
                    <a:pt x="27023" y="0"/>
                  </a:moveTo>
                  <a:cubicBezTo>
                    <a:pt x="24895" y="0"/>
                    <a:pt x="23649" y="1399"/>
                    <a:pt x="22919" y="2280"/>
                  </a:cubicBezTo>
                  <a:cubicBezTo>
                    <a:pt x="22646" y="2614"/>
                    <a:pt x="22311" y="3010"/>
                    <a:pt x="22038" y="3222"/>
                  </a:cubicBezTo>
                  <a:cubicBezTo>
                    <a:pt x="21946" y="3313"/>
                    <a:pt x="21855" y="3374"/>
                    <a:pt x="21764" y="3465"/>
                  </a:cubicBezTo>
                  <a:cubicBezTo>
                    <a:pt x="20579" y="3617"/>
                    <a:pt x="19545" y="4195"/>
                    <a:pt x="18725" y="4864"/>
                  </a:cubicBezTo>
                  <a:lnTo>
                    <a:pt x="18633" y="4864"/>
                  </a:lnTo>
                  <a:cubicBezTo>
                    <a:pt x="16050" y="4864"/>
                    <a:pt x="14530" y="6809"/>
                    <a:pt x="13618" y="7994"/>
                  </a:cubicBezTo>
                  <a:cubicBezTo>
                    <a:pt x="13527" y="8116"/>
                    <a:pt x="13405" y="8298"/>
                    <a:pt x="13314" y="8390"/>
                  </a:cubicBezTo>
                  <a:cubicBezTo>
                    <a:pt x="13101" y="8511"/>
                    <a:pt x="12919" y="8663"/>
                    <a:pt x="12767" y="8815"/>
                  </a:cubicBezTo>
                  <a:cubicBezTo>
                    <a:pt x="12706" y="8845"/>
                    <a:pt x="12585" y="8845"/>
                    <a:pt x="12463" y="8876"/>
                  </a:cubicBezTo>
                  <a:cubicBezTo>
                    <a:pt x="10001" y="9514"/>
                    <a:pt x="8603" y="11733"/>
                    <a:pt x="7113" y="14165"/>
                  </a:cubicBezTo>
                  <a:cubicBezTo>
                    <a:pt x="6870" y="14560"/>
                    <a:pt x="6505" y="15168"/>
                    <a:pt x="6384" y="15320"/>
                  </a:cubicBezTo>
                  <a:cubicBezTo>
                    <a:pt x="6384" y="15350"/>
                    <a:pt x="6353" y="15380"/>
                    <a:pt x="6323" y="15411"/>
                  </a:cubicBezTo>
                  <a:cubicBezTo>
                    <a:pt x="6202" y="15502"/>
                    <a:pt x="6050" y="15532"/>
                    <a:pt x="5898" y="15624"/>
                  </a:cubicBezTo>
                  <a:cubicBezTo>
                    <a:pt x="3314" y="16839"/>
                    <a:pt x="2706" y="19575"/>
                    <a:pt x="2463" y="21308"/>
                  </a:cubicBezTo>
                  <a:cubicBezTo>
                    <a:pt x="1794" y="22371"/>
                    <a:pt x="1338" y="23861"/>
                    <a:pt x="913" y="26019"/>
                  </a:cubicBezTo>
                  <a:cubicBezTo>
                    <a:pt x="1" y="30791"/>
                    <a:pt x="913" y="34408"/>
                    <a:pt x="3983" y="38208"/>
                  </a:cubicBezTo>
                  <a:cubicBezTo>
                    <a:pt x="5594" y="40214"/>
                    <a:pt x="7326" y="41490"/>
                    <a:pt x="8664" y="42311"/>
                  </a:cubicBezTo>
                  <a:cubicBezTo>
                    <a:pt x="8633" y="42554"/>
                    <a:pt x="8542" y="42767"/>
                    <a:pt x="8481" y="43040"/>
                  </a:cubicBezTo>
                  <a:cubicBezTo>
                    <a:pt x="8299" y="43800"/>
                    <a:pt x="7995" y="44834"/>
                    <a:pt x="7721" y="45806"/>
                  </a:cubicBezTo>
                  <a:lnTo>
                    <a:pt x="7691" y="45928"/>
                  </a:lnTo>
                  <a:cubicBezTo>
                    <a:pt x="7205" y="47813"/>
                    <a:pt x="6961" y="48512"/>
                    <a:pt x="6901" y="48937"/>
                  </a:cubicBezTo>
                  <a:cubicBezTo>
                    <a:pt x="6566" y="50548"/>
                    <a:pt x="7083" y="52159"/>
                    <a:pt x="8299" y="53314"/>
                  </a:cubicBezTo>
                  <a:cubicBezTo>
                    <a:pt x="9515" y="54500"/>
                    <a:pt x="11217" y="54895"/>
                    <a:pt x="12402" y="54895"/>
                  </a:cubicBezTo>
                  <a:cubicBezTo>
                    <a:pt x="12858" y="54895"/>
                    <a:pt x="13284" y="54864"/>
                    <a:pt x="13679" y="54773"/>
                  </a:cubicBezTo>
                  <a:cubicBezTo>
                    <a:pt x="16870" y="53952"/>
                    <a:pt x="17114" y="50822"/>
                    <a:pt x="17174" y="49302"/>
                  </a:cubicBezTo>
                  <a:cubicBezTo>
                    <a:pt x="17235" y="48816"/>
                    <a:pt x="17235" y="48329"/>
                    <a:pt x="17296" y="47782"/>
                  </a:cubicBezTo>
                  <a:cubicBezTo>
                    <a:pt x="17326" y="47448"/>
                    <a:pt x="17478" y="46931"/>
                    <a:pt x="17630" y="46384"/>
                  </a:cubicBezTo>
                  <a:cubicBezTo>
                    <a:pt x="18208" y="46536"/>
                    <a:pt x="18846" y="46718"/>
                    <a:pt x="19606" y="46870"/>
                  </a:cubicBezTo>
                  <a:cubicBezTo>
                    <a:pt x="20487" y="47083"/>
                    <a:pt x="21369" y="47144"/>
                    <a:pt x="22281" y="47144"/>
                  </a:cubicBezTo>
                  <a:cubicBezTo>
                    <a:pt x="26354" y="47144"/>
                    <a:pt x="29697" y="45411"/>
                    <a:pt x="31308" y="43922"/>
                  </a:cubicBezTo>
                  <a:cubicBezTo>
                    <a:pt x="31582" y="43679"/>
                    <a:pt x="32068" y="43344"/>
                    <a:pt x="32524" y="43010"/>
                  </a:cubicBezTo>
                  <a:cubicBezTo>
                    <a:pt x="33831" y="42098"/>
                    <a:pt x="35412" y="40943"/>
                    <a:pt x="36384" y="39180"/>
                  </a:cubicBezTo>
                  <a:cubicBezTo>
                    <a:pt x="36476" y="38967"/>
                    <a:pt x="36901" y="38451"/>
                    <a:pt x="37175" y="38116"/>
                  </a:cubicBezTo>
                  <a:cubicBezTo>
                    <a:pt x="38543" y="36353"/>
                    <a:pt x="40275" y="34165"/>
                    <a:pt x="39728" y="31369"/>
                  </a:cubicBezTo>
                  <a:cubicBezTo>
                    <a:pt x="39637" y="31034"/>
                    <a:pt x="39515" y="30700"/>
                    <a:pt x="39424" y="30366"/>
                  </a:cubicBezTo>
                  <a:cubicBezTo>
                    <a:pt x="39758" y="29332"/>
                    <a:pt x="39880" y="28116"/>
                    <a:pt x="39333" y="26809"/>
                  </a:cubicBezTo>
                  <a:cubicBezTo>
                    <a:pt x="39211" y="26566"/>
                    <a:pt x="39059" y="26262"/>
                    <a:pt x="38877" y="25897"/>
                  </a:cubicBezTo>
                  <a:lnTo>
                    <a:pt x="38877" y="25654"/>
                  </a:lnTo>
                  <a:lnTo>
                    <a:pt x="38877" y="25593"/>
                  </a:lnTo>
                  <a:cubicBezTo>
                    <a:pt x="39059" y="24651"/>
                    <a:pt x="39454" y="22706"/>
                    <a:pt x="38391" y="20821"/>
                  </a:cubicBezTo>
                  <a:cubicBezTo>
                    <a:pt x="38239" y="20548"/>
                    <a:pt x="38087" y="20274"/>
                    <a:pt x="37843" y="20031"/>
                  </a:cubicBezTo>
                  <a:cubicBezTo>
                    <a:pt x="37783" y="19271"/>
                    <a:pt x="37600" y="18633"/>
                    <a:pt x="37357" y="18086"/>
                  </a:cubicBezTo>
                  <a:cubicBezTo>
                    <a:pt x="37479" y="17022"/>
                    <a:pt x="37539" y="15016"/>
                    <a:pt x="35837" y="13344"/>
                  </a:cubicBezTo>
                  <a:cubicBezTo>
                    <a:pt x="35685" y="13222"/>
                    <a:pt x="35564" y="13101"/>
                    <a:pt x="35412" y="12979"/>
                  </a:cubicBezTo>
                  <a:cubicBezTo>
                    <a:pt x="35321" y="11520"/>
                    <a:pt x="34895" y="9909"/>
                    <a:pt x="33588" y="8724"/>
                  </a:cubicBezTo>
                  <a:cubicBezTo>
                    <a:pt x="33436" y="8572"/>
                    <a:pt x="33254" y="8420"/>
                    <a:pt x="33102" y="8329"/>
                  </a:cubicBezTo>
                  <a:cubicBezTo>
                    <a:pt x="32950" y="7782"/>
                    <a:pt x="32676" y="7204"/>
                    <a:pt x="32342" y="6718"/>
                  </a:cubicBezTo>
                  <a:lnTo>
                    <a:pt x="31886" y="6140"/>
                  </a:lnTo>
                  <a:cubicBezTo>
                    <a:pt x="31825" y="5775"/>
                    <a:pt x="31673" y="5380"/>
                    <a:pt x="31521" y="5016"/>
                  </a:cubicBezTo>
                  <a:lnTo>
                    <a:pt x="31521" y="4894"/>
                  </a:lnTo>
                  <a:cubicBezTo>
                    <a:pt x="31430" y="2736"/>
                    <a:pt x="30548" y="1216"/>
                    <a:pt x="28938" y="426"/>
                  </a:cubicBezTo>
                  <a:cubicBezTo>
                    <a:pt x="28330" y="152"/>
                    <a:pt x="27661" y="0"/>
                    <a:pt x="27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15111200" y="5980625"/>
              <a:ext cx="790325" cy="1163550"/>
            </a:xfrm>
            <a:custGeom>
              <a:rect b="b" l="l" r="r" t="t"/>
              <a:pathLst>
                <a:path extrusionOk="0" h="46542" w="31613">
                  <a:moveTo>
                    <a:pt x="22803" y="0"/>
                  </a:moveTo>
                  <a:cubicBezTo>
                    <a:pt x="22543" y="0"/>
                    <a:pt x="22259" y="326"/>
                    <a:pt x="21825" y="888"/>
                  </a:cubicBezTo>
                  <a:cubicBezTo>
                    <a:pt x="21460" y="1283"/>
                    <a:pt x="21004" y="1800"/>
                    <a:pt x="20518" y="2256"/>
                  </a:cubicBezTo>
                  <a:cubicBezTo>
                    <a:pt x="19728" y="2924"/>
                    <a:pt x="19454" y="3532"/>
                    <a:pt x="19302" y="3836"/>
                  </a:cubicBezTo>
                  <a:cubicBezTo>
                    <a:pt x="19150" y="3684"/>
                    <a:pt x="18846" y="3471"/>
                    <a:pt x="18208" y="3411"/>
                  </a:cubicBezTo>
                  <a:lnTo>
                    <a:pt x="18177" y="3411"/>
                  </a:lnTo>
                  <a:cubicBezTo>
                    <a:pt x="17326" y="3411"/>
                    <a:pt x="16414" y="4687"/>
                    <a:pt x="15928" y="5325"/>
                  </a:cubicBezTo>
                  <a:cubicBezTo>
                    <a:pt x="15898" y="5356"/>
                    <a:pt x="15837" y="5447"/>
                    <a:pt x="15807" y="5477"/>
                  </a:cubicBezTo>
                  <a:cubicBezTo>
                    <a:pt x="15594" y="5234"/>
                    <a:pt x="15168" y="4870"/>
                    <a:pt x="14439" y="4839"/>
                  </a:cubicBezTo>
                  <a:lnTo>
                    <a:pt x="14408" y="4839"/>
                  </a:lnTo>
                  <a:cubicBezTo>
                    <a:pt x="13800" y="4839"/>
                    <a:pt x="13193" y="5599"/>
                    <a:pt x="12585" y="6359"/>
                  </a:cubicBezTo>
                  <a:cubicBezTo>
                    <a:pt x="12189" y="6815"/>
                    <a:pt x="11825" y="7301"/>
                    <a:pt x="11521" y="7484"/>
                  </a:cubicBezTo>
                  <a:cubicBezTo>
                    <a:pt x="10913" y="7879"/>
                    <a:pt x="10700" y="8517"/>
                    <a:pt x="10609" y="8882"/>
                  </a:cubicBezTo>
                  <a:cubicBezTo>
                    <a:pt x="10609" y="8943"/>
                    <a:pt x="10609" y="8943"/>
                    <a:pt x="10548" y="8973"/>
                  </a:cubicBezTo>
                  <a:cubicBezTo>
                    <a:pt x="10405" y="8830"/>
                    <a:pt x="10169" y="8613"/>
                    <a:pt x="9665" y="8613"/>
                  </a:cubicBezTo>
                  <a:cubicBezTo>
                    <a:pt x="9525" y="8613"/>
                    <a:pt x="9365" y="8629"/>
                    <a:pt x="9180" y="8669"/>
                  </a:cubicBezTo>
                  <a:cubicBezTo>
                    <a:pt x="8360" y="8851"/>
                    <a:pt x="7296" y="10614"/>
                    <a:pt x="6353" y="12134"/>
                  </a:cubicBezTo>
                  <a:cubicBezTo>
                    <a:pt x="5958" y="12742"/>
                    <a:pt x="5624" y="13289"/>
                    <a:pt x="5350" y="13654"/>
                  </a:cubicBezTo>
                  <a:cubicBezTo>
                    <a:pt x="4864" y="14262"/>
                    <a:pt x="4803" y="14718"/>
                    <a:pt x="4834" y="15022"/>
                  </a:cubicBezTo>
                  <a:cubicBezTo>
                    <a:pt x="4671" y="14957"/>
                    <a:pt x="4457" y="14892"/>
                    <a:pt x="4190" y="14892"/>
                  </a:cubicBezTo>
                  <a:cubicBezTo>
                    <a:pt x="3958" y="14892"/>
                    <a:pt x="3686" y="14941"/>
                    <a:pt x="3375" y="15082"/>
                  </a:cubicBezTo>
                  <a:cubicBezTo>
                    <a:pt x="2463" y="15508"/>
                    <a:pt x="2280" y="17301"/>
                    <a:pt x="2159" y="18244"/>
                  </a:cubicBezTo>
                  <a:cubicBezTo>
                    <a:pt x="2128" y="18426"/>
                    <a:pt x="2128" y="18669"/>
                    <a:pt x="2128" y="18700"/>
                  </a:cubicBezTo>
                  <a:lnTo>
                    <a:pt x="2098" y="18730"/>
                  </a:lnTo>
                  <a:cubicBezTo>
                    <a:pt x="1825" y="18973"/>
                    <a:pt x="1308" y="19490"/>
                    <a:pt x="700" y="22560"/>
                  </a:cubicBezTo>
                  <a:cubicBezTo>
                    <a:pt x="1" y="26177"/>
                    <a:pt x="609" y="28578"/>
                    <a:pt x="2919" y="31466"/>
                  </a:cubicBezTo>
                  <a:cubicBezTo>
                    <a:pt x="4743" y="33745"/>
                    <a:pt x="6840" y="34840"/>
                    <a:pt x="7873" y="35387"/>
                  </a:cubicBezTo>
                  <a:cubicBezTo>
                    <a:pt x="8086" y="35478"/>
                    <a:pt x="8299" y="35599"/>
                    <a:pt x="8360" y="35630"/>
                  </a:cubicBezTo>
                  <a:cubicBezTo>
                    <a:pt x="8755" y="35934"/>
                    <a:pt x="9089" y="36694"/>
                    <a:pt x="9059" y="36967"/>
                  </a:cubicBezTo>
                  <a:cubicBezTo>
                    <a:pt x="8998" y="37089"/>
                    <a:pt x="8968" y="37241"/>
                    <a:pt x="8907" y="37454"/>
                  </a:cubicBezTo>
                  <a:cubicBezTo>
                    <a:pt x="8755" y="37910"/>
                    <a:pt x="8512" y="38639"/>
                    <a:pt x="8208" y="39855"/>
                  </a:cubicBezTo>
                  <a:cubicBezTo>
                    <a:pt x="7995" y="40645"/>
                    <a:pt x="7721" y="41770"/>
                    <a:pt x="7417" y="42773"/>
                  </a:cubicBezTo>
                  <a:cubicBezTo>
                    <a:pt x="7083" y="44080"/>
                    <a:pt x="6718" y="45204"/>
                    <a:pt x="6688" y="45508"/>
                  </a:cubicBezTo>
                  <a:cubicBezTo>
                    <a:pt x="6657" y="45660"/>
                    <a:pt x="6688" y="45904"/>
                    <a:pt x="6931" y="46086"/>
                  </a:cubicBezTo>
                  <a:cubicBezTo>
                    <a:pt x="7235" y="46390"/>
                    <a:pt x="7873" y="46542"/>
                    <a:pt x="8238" y="46542"/>
                  </a:cubicBezTo>
                  <a:cubicBezTo>
                    <a:pt x="8329" y="46542"/>
                    <a:pt x="8390" y="46542"/>
                    <a:pt x="8451" y="46511"/>
                  </a:cubicBezTo>
                  <a:cubicBezTo>
                    <a:pt x="8785" y="46420"/>
                    <a:pt x="8816" y="45873"/>
                    <a:pt x="8907" y="44718"/>
                  </a:cubicBezTo>
                  <a:cubicBezTo>
                    <a:pt x="8937" y="44201"/>
                    <a:pt x="8968" y="43624"/>
                    <a:pt x="9059" y="42986"/>
                  </a:cubicBezTo>
                  <a:cubicBezTo>
                    <a:pt x="9271" y="41071"/>
                    <a:pt x="10639" y="37423"/>
                    <a:pt x="11095" y="37210"/>
                  </a:cubicBezTo>
                  <a:cubicBezTo>
                    <a:pt x="11148" y="37184"/>
                    <a:pt x="11218" y="37172"/>
                    <a:pt x="11302" y="37172"/>
                  </a:cubicBezTo>
                  <a:cubicBezTo>
                    <a:pt x="11610" y="37172"/>
                    <a:pt x="12117" y="37330"/>
                    <a:pt x="12737" y="37545"/>
                  </a:cubicBezTo>
                  <a:cubicBezTo>
                    <a:pt x="13557" y="37849"/>
                    <a:pt x="14712" y="38213"/>
                    <a:pt x="16262" y="38578"/>
                  </a:cubicBezTo>
                  <a:cubicBezTo>
                    <a:pt x="16861" y="38698"/>
                    <a:pt x="17460" y="38751"/>
                    <a:pt x="18049" y="38751"/>
                  </a:cubicBezTo>
                  <a:cubicBezTo>
                    <a:pt x="20749" y="38751"/>
                    <a:pt x="23225" y="37626"/>
                    <a:pt x="24348" y="36603"/>
                  </a:cubicBezTo>
                  <a:cubicBezTo>
                    <a:pt x="24804" y="36177"/>
                    <a:pt x="25381" y="35751"/>
                    <a:pt x="25959" y="35326"/>
                  </a:cubicBezTo>
                  <a:cubicBezTo>
                    <a:pt x="26992" y="34627"/>
                    <a:pt x="28056" y="33806"/>
                    <a:pt x="28573" y="32894"/>
                  </a:cubicBezTo>
                  <a:cubicBezTo>
                    <a:pt x="28846" y="32438"/>
                    <a:pt x="29302" y="31830"/>
                    <a:pt x="29758" y="31222"/>
                  </a:cubicBezTo>
                  <a:cubicBezTo>
                    <a:pt x="30640" y="30311"/>
                    <a:pt x="31612" y="29064"/>
                    <a:pt x="31430" y="28122"/>
                  </a:cubicBezTo>
                  <a:cubicBezTo>
                    <a:pt x="31187" y="27058"/>
                    <a:pt x="30518" y="26785"/>
                    <a:pt x="30123" y="26663"/>
                  </a:cubicBezTo>
                  <a:cubicBezTo>
                    <a:pt x="30184" y="26633"/>
                    <a:pt x="30214" y="26602"/>
                    <a:pt x="30214" y="26572"/>
                  </a:cubicBezTo>
                  <a:cubicBezTo>
                    <a:pt x="30670" y="26025"/>
                    <a:pt x="31552" y="25052"/>
                    <a:pt x="31217" y="24232"/>
                  </a:cubicBezTo>
                  <a:cubicBezTo>
                    <a:pt x="30913" y="23441"/>
                    <a:pt x="30366" y="23320"/>
                    <a:pt x="30062" y="23259"/>
                  </a:cubicBezTo>
                  <a:cubicBezTo>
                    <a:pt x="30062" y="23228"/>
                    <a:pt x="30093" y="23168"/>
                    <a:pt x="30123" y="23137"/>
                  </a:cubicBezTo>
                  <a:cubicBezTo>
                    <a:pt x="30305" y="22803"/>
                    <a:pt x="30640" y="22256"/>
                    <a:pt x="30518" y="21739"/>
                  </a:cubicBezTo>
                  <a:cubicBezTo>
                    <a:pt x="30457" y="21496"/>
                    <a:pt x="30548" y="21131"/>
                    <a:pt x="30640" y="20736"/>
                  </a:cubicBezTo>
                  <a:cubicBezTo>
                    <a:pt x="30731" y="20098"/>
                    <a:pt x="30883" y="19338"/>
                    <a:pt x="30579" y="18730"/>
                  </a:cubicBezTo>
                  <a:cubicBezTo>
                    <a:pt x="30214" y="18061"/>
                    <a:pt x="29697" y="17909"/>
                    <a:pt x="29454" y="17818"/>
                  </a:cubicBezTo>
                  <a:cubicBezTo>
                    <a:pt x="29697" y="16754"/>
                    <a:pt x="29637" y="15934"/>
                    <a:pt x="29211" y="15265"/>
                  </a:cubicBezTo>
                  <a:cubicBezTo>
                    <a:pt x="28907" y="14870"/>
                    <a:pt x="28998" y="14292"/>
                    <a:pt x="29059" y="13806"/>
                  </a:cubicBezTo>
                  <a:cubicBezTo>
                    <a:pt x="29150" y="13228"/>
                    <a:pt x="29272" y="12620"/>
                    <a:pt x="28816" y="12195"/>
                  </a:cubicBezTo>
                  <a:cubicBezTo>
                    <a:pt x="28388" y="11767"/>
                    <a:pt x="27914" y="11685"/>
                    <a:pt x="27555" y="11685"/>
                  </a:cubicBezTo>
                  <a:cubicBezTo>
                    <a:pt x="27404" y="11685"/>
                    <a:pt x="27273" y="11700"/>
                    <a:pt x="27175" y="11709"/>
                  </a:cubicBezTo>
                  <a:lnTo>
                    <a:pt x="27144" y="11709"/>
                  </a:lnTo>
                  <a:lnTo>
                    <a:pt x="27144" y="11131"/>
                  </a:lnTo>
                  <a:cubicBezTo>
                    <a:pt x="27205" y="9642"/>
                    <a:pt x="27205" y="8213"/>
                    <a:pt x="26597" y="7666"/>
                  </a:cubicBezTo>
                  <a:cubicBezTo>
                    <a:pt x="26254" y="7368"/>
                    <a:pt x="25956" y="7274"/>
                    <a:pt x="25708" y="7274"/>
                  </a:cubicBezTo>
                  <a:cubicBezTo>
                    <a:pt x="25450" y="7274"/>
                    <a:pt x="25247" y="7376"/>
                    <a:pt x="25108" y="7453"/>
                  </a:cubicBezTo>
                  <a:lnTo>
                    <a:pt x="25108" y="7058"/>
                  </a:lnTo>
                  <a:cubicBezTo>
                    <a:pt x="25108" y="6389"/>
                    <a:pt x="25108" y="5477"/>
                    <a:pt x="24804" y="5022"/>
                  </a:cubicBezTo>
                  <a:cubicBezTo>
                    <a:pt x="24538" y="4623"/>
                    <a:pt x="24256" y="4547"/>
                    <a:pt x="24028" y="4547"/>
                  </a:cubicBezTo>
                  <a:cubicBezTo>
                    <a:pt x="23944" y="4547"/>
                    <a:pt x="23867" y="4557"/>
                    <a:pt x="23801" y="4566"/>
                  </a:cubicBezTo>
                  <a:lnTo>
                    <a:pt x="23801" y="4383"/>
                  </a:lnTo>
                  <a:cubicBezTo>
                    <a:pt x="23801" y="3866"/>
                    <a:pt x="23831" y="3046"/>
                    <a:pt x="23466" y="2468"/>
                  </a:cubicBezTo>
                  <a:cubicBezTo>
                    <a:pt x="23254" y="2043"/>
                    <a:pt x="23223" y="1496"/>
                    <a:pt x="23223" y="979"/>
                  </a:cubicBezTo>
                  <a:cubicBezTo>
                    <a:pt x="23223" y="493"/>
                    <a:pt x="23193" y="158"/>
                    <a:pt x="22950" y="37"/>
                  </a:cubicBezTo>
                  <a:cubicBezTo>
                    <a:pt x="22901" y="12"/>
                    <a:pt x="22852" y="0"/>
                    <a:pt x="22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5" name="Google Shape;2015;p40"/>
          <p:cNvSpPr txBox="1"/>
          <p:nvPr/>
        </p:nvSpPr>
        <p:spPr>
          <a:xfrm>
            <a:off x="690925" y="921225"/>
            <a:ext cx="75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 continuación, se hará mención de las columna que posee cada tabla, junto con su tipo de campo y clave.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016" name="Google Shape;2016;p40"/>
          <p:cNvGraphicFramePr/>
          <p:nvPr/>
        </p:nvGraphicFramePr>
        <p:xfrm>
          <a:off x="880400" y="236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{845BD34B-8441-4645-8FD8-F9EE502E86FF}</a:tableStyleId>
              </a:tblPr>
              <a:tblGrid>
                <a:gridCol w="2438850"/>
                <a:gridCol w="2438850"/>
                <a:gridCol w="24388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Tipo de Clave</a:t>
                      </a:r>
                      <a:endParaRPr b="1" i="1" sz="1100"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Campo</a:t>
                      </a:r>
                      <a:endParaRPr b="1" i="1" sz="1100"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Tipo de campo</a:t>
                      </a:r>
                      <a:endParaRPr b="1" i="1" sz="1100"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Polucion_Aire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Varchar (50)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Muertes_por_polucion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Varchar (50)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Año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Id_pais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PK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id_polucion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017" name="Google Shape;2017;p40"/>
          <p:cNvSpPr txBox="1"/>
          <p:nvPr/>
        </p:nvSpPr>
        <p:spPr>
          <a:xfrm>
            <a:off x="2101175" y="16743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/>
              <a:t>TABLA 1: Polución_Aire</a:t>
            </a:r>
            <a:endParaRPr b="1" sz="13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2" name="Google Shape;2022;p41"/>
          <p:cNvGraphicFramePr/>
          <p:nvPr/>
        </p:nvGraphicFramePr>
        <p:xfrm>
          <a:off x="923350" y="1135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{845BD34B-8441-4645-8FD8-F9EE502E86FF}</a:tableStyleId>
              </a:tblPr>
              <a:tblGrid>
                <a:gridCol w="2432425"/>
                <a:gridCol w="2432425"/>
                <a:gridCol w="24324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Tipo de Clave</a:t>
                      </a:r>
                      <a:endParaRPr b="1" i="1" sz="1100"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Campo</a:t>
                      </a:r>
                      <a:endParaRPr b="1" i="1" sz="1100"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Tipo de campo</a:t>
                      </a:r>
                      <a:endParaRPr b="1" i="1" sz="1100"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Nombre_pais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Text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id_pais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023" name="Google Shape;2023;p41"/>
          <p:cNvSpPr txBox="1"/>
          <p:nvPr/>
        </p:nvSpPr>
        <p:spPr>
          <a:xfrm>
            <a:off x="2156050" y="418250"/>
            <a:ext cx="3000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/>
              <a:t>TABLA 2: Países</a:t>
            </a:r>
            <a:endParaRPr b="1" sz="1300" u="sng"/>
          </a:p>
        </p:txBody>
      </p:sp>
      <p:grpSp>
        <p:nvGrpSpPr>
          <p:cNvPr id="2024" name="Google Shape;2024;p41"/>
          <p:cNvGrpSpPr/>
          <p:nvPr/>
        </p:nvGrpSpPr>
        <p:grpSpPr>
          <a:xfrm>
            <a:off x="1307079" y="400365"/>
            <a:ext cx="576302" cy="511871"/>
            <a:chOff x="6644304" y="3073628"/>
            <a:chExt cx="576302" cy="511871"/>
          </a:xfrm>
        </p:grpSpPr>
        <p:sp>
          <p:nvSpPr>
            <p:cNvPr id="2025" name="Google Shape;2025;p41"/>
            <p:cNvSpPr/>
            <p:nvPr/>
          </p:nvSpPr>
          <p:spPr>
            <a:xfrm>
              <a:off x="6644304" y="3073628"/>
              <a:ext cx="576302" cy="511871"/>
            </a:xfrm>
            <a:custGeom>
              <a:rect b="b" l="l" r="r" t="t"/>
              <a:pathLst>
                <a:path extrusionOk="0" h="88751" w="99879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6" name="Google Shape;2026;p41"/>
            <p:cNvGrpSpPr/>
            <p:nvPr/>
          </p:nvGrpSpPr>
          <p:grpSpPr>
            <a:xfrm>
              <a:off x="6712169" y="3085440"/>
              <a:ext cx="481622" cy="494913"/>
              <a:chOff x="6712169" y="3085440"/>
              <a:chExt cx="481622" cy="494913"/>
            </a:xfrm>
          </p:grpSpPr>
          <p:sp>
            <p:nvSpPr>
              <p:cNvPr id="2027" name="Google Shape;2027;p41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rect b="b" l="l" r="r" t="t"/>
                <a:pathLst>
                  <a:path extrusionOk="0" h="54723" w="41379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41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rect b="b" l="l" r="r" t="t"/>
                <a:pathLst>
                  <a:path extrusionOk="0" h="36872" w="33022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41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rect b="b" l="l" r="r" t="t"/>
                <a:pathLst>
                  <a:path extrusionOk="0" h="26421" w="10062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41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rect b="b" l="l" r="r" t="t"/>
                <a:pathLst>
                  <a:path extrusionOk="0" h="2026" w="8234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41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rect b="b" l="l" r="r" t="t"/>
                <a:pathLst>
                  <a:path extrusionOk="0" h="2467" w="6602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2" name="Google Shape;2032;p41"/>
            <p:cNvSpPr/>
            <p:nvPr/>
          </p:nvSpPr>
          <p:spPr>
            <a:xfrm>
              <a:off x="6867451" y="3073651"/>
              <a:ext cx="102383" cy="56919"/>
            </a:xfrm>
            <a:custGeom>
              <a:rect b="b" l="l" r="r" t="t"/>
              <a:pathLst>
                <a:path extrusionOk="0" h="9869" w="17744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6946266" y="3181844"/>
              <a:ext cx="21095" cy="14742"/>
            </a:xfrm>
            <a:custGeom>
              <a:rect b="b" l="l" r="r" t="t"/>
              <a:pathLst>
                <a:path extrusionOk="0" h="2556" w="3656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4" name="Google Shape;2034;p41"/>
          <p:cNvSpPr txBox="1"/>
          <p:nvPr/>
        </p:nvSpPr>
        <p:spPr>
          <a:xfrm>
            <a:off x="2156050" y="22489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/>
              <a:t>TABLA 3: Cambio_clima</a:t>
            </a:r>
            <a:endParaRPr b="1" sz="1300" u="sng"/>
          </a:p>
        </p:txBody>
      </p:sp>
      <p:graphicFrame>
        <p:nvGraphicFramePr>
          <p:cNvPr id="2035" name="Google Shape;2035;p41"/>
          <p:cNvGraphicFramePr/>
          <p:nvPr/>
        </p:nvGraphicFramePr>
        <p:xfrm>
          <a:off x="923375" y="285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{845BD34B-8441-4645-8FD8-F9EE502E86FF}</a:tableStyleId>
              </a:tblPr>
              <a:tblGrid>
                <a:gridCol w="2432425"/>
                <a:gridCol w="2432425"/>
                <a:gridCol w="24324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Tipo de Clave</a:t>
                      </a:r>
                      <a:endParaRPr b="1" i="1" sz="1100"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Campo</a:t>
                      </a:r>
                      <a:endParaRPr b="1" i="1" sz="1100"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Tipo de campo</a:t>
                      </a:r>
                      <a:endParaRPr b="1" i="1" sz="1100"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Emision_metano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Varchar (50)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Promedio_anual_lluvia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Varchar (50)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Emision_co2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Varchar (50)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Año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Id_pais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id_cambio_clima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pSp>
        <p:nvGrpSpPr>
          <p:cNvPr id="2036" name="Google Shape;2036;p41"/>
          <p:cNvGrpSpPr/>
          <p:nvPr/>
        </p:nvGrpSpPr>
        <p:grpSpPr>
          <a:xfrm>
            <a:off x="1369993" y="2188246"/>
            <a:ext cx="450470" cy="353896"/>
            <a:chOff x="-16419350" y="4122000"/>
            <a:chExt cx="304825" cy="239475"/>
          </a:xfrm>
        </p:grpSpPr>
        <p:sp>
          <p:nvSpPr>
            <p:cNvPr id="2037" name="Google Shape;2037;p41"/>
            <p:cNvSpPr/>
            <p:nvPr/>
          </p:nvSpPr>
          <p:spPr>
            <a:xfrm>
              <a:off x="-16419350" y="4122000"/>
              <a:ext cx="304050" cy="188725"/>
            </a:xfrm>
            <a:custGeom>
              <a:rect b="b" l="l" r="r" t="t"/>
              <a:pathLst>
                <a:path extrusionOk="0" h="7549" w="12162">
                  <a:moveTo>
                    <a:pt x="10712" y="1"/>
                  </a:moveTo>
                  <a:cubicBezTo>
                    <a:pt x="10586" y="600"/>
                    <a:pt x="10271" y="1135"/>
                    <a:pt x="9736" y="1450"/>
                  </a:cubicBezTo>
                  <a:cubicBezTo>
                    <a:pt x="9578" y="1734"/>
                    <a:pt x="9326" y="1986"/>
                    <a:pt x="9074" y="2143"/>
                  </a:cubicBezTo>
                  <a:cubicBezTo>
                    <a:pt x="9263" y="2458"/>
                    <a:pt x="9326" y="2805"/>
                    <a:pt x="9326" y="3183"/>
                  </a:cubicBezTo>
                  <a:cubicBezTo>
                    <a:pt x="9326" y="4065"/>
                    <a:pt x="9011" y="4821"/>
                    <a:pt x="8507" y="5168"/>
                  </a:cubicBezTo>
                  <a:cubicBezTo>
                    <a:pt x="8444" y="5199"/>
                    <a:pt x="8373" y="5215"/>
                    <a:pt x="8306" y="5215"/>
                  </a:cubicBezTo>
                  <a:cubicBezTo>
                    <a:pt x="8239" y="5215"/>
                    <a:pt x="8176" y="5199"/>
                    <a:pt x="8129" y="5168"/>
                  </a:cubicBezTo>
                  <a:cubicBezTo>
                    <a:pt x="7515" y="4805"/>
                    <a:pt x="6814" y="4624"/>
                    <a:pt x="6124" y="4624"/>
                  </a:cubicBezTo>
                  <a:cubicBezTo>
                    <a:pt x="5435" y="4624"/>
                    <a:pt x="4758" y="4805"/>
                    <a:pt x="4191" y="5168"/>
                  </a:cubicBezTo>
                  <a:cubicBezTo>
                    <a:pt x="4134" y="5213"/>
                    <a:pt x="4077" y="5230"/>
                    <a:pt x="4022" y="5230"/>
                  </a:cubicBezTo>
                  <a:cubicBezTo>
                    <a:pt x="3924" y="5230"/>
                    <a:pt x="3830" y="5177"/>
                    <a:pt x="3750" y="5136"/>
                  </a:cubicBezTo>
                  <a:cubicBezTo>
                    <a:pt x="3163" y="4757"/>
                    <a:pt x="2501" y="4557"/>
                    <a:pt x="1831" y="4557"/>
                  </a:cubicBezTo>
                  <a:cubicBezTo>
                    <a:pt x="1277" y="4557"/>
                    <a:pt x="717" y="4694"/>
                    <a:pt x="190" y="4979"/>
                  </a:cubicBezTo>
                  <a:cubicBezTo>
                    <a:pt x="95" y="5042"/>
                    <a:pt x="1" y="5168"/>
                    <a:pt x="1" y="5294"/>
                  </a:cubicBezTo>
                  <a:lnTo>
                    <a:pt x="1" y="7436"/>
                  </a:lnTo>
                  <a:cubicBezTo>
                    <a:pt x="316" y="7405"/>
                    <a:pt x="725" y="7247"/>
                    <a:pt x="977" y="7027"/>
                  </a:cubicBezTo>
                  <a:cubicBezTo>
                    <a:pt x="1240" y="6826"/>
                    <a:pt x="1533" y="6723"/>
                    <a:pt x="1823" y="6723"/>
                  </a:cubicBezTo>
                  <a:cubicBezTo>
                    <a:pt x="2124" y="6723"/>
                    <a:pt x="2422" y="6833"/>
                    <a:pt x="2679" y="7058"/>
                  </a:cubicBezTo>
                  <a:cubicBezTo>
                    <a:pt x="3072" y="7373"/>
                    <a:pt x="3529" y="7531"/>
                    <a:pt x="3986" y="7531"/>
                  </a:cubicBezTo>
                  <a:cubicBezTo>
                    <a:pt x="4443" y="7531"/>
                    <a:pt x="4900" y="7373"/>
                    <a:pt x="5293" y="7058"/>
                  </a:cubicBezTo>
                  <a:cubicBezTo>
                    <a:pt x="5545" y="6869"/>
                    <a:pt x="5837" y="6775"/>
                    <a:pt x="6128" y="6775"/>
                  </a:cubicBezTo>
                  <a:cubicBezTo>
                    <a:pt x="6420" y="6775"/>
                    <a:pt x="6711" y="6869"/>
                    <a:pt x="6963" y="7058"/>
                  </a:cubicBezTo>
                  <a:cubicBezTo>
                    <a:pt x="7474" y="7358"/>
                    <a:pt x="7985" y="7549"/>
                    <a:pt x="8524" y="7549"/>
                  </a:cubicBezTo>
                  <a:cubicBezTo>
                    <a:pt x="8948" y="7549"/>
                    <a:pt x="9390" y="7430"/>
                    <a:pt x="9862" y="7153"/>
                  </a:cubicBezTo>
                  <a:cubicBezTo>
                    <a:pt x="11153" y="6428"/>
                    <a:pt x="12162" y="4821"/>
                    <a:pt x="12162" y="3151"/>
                  </a:cubicBezTo>
                  <a:cubicBezTo>
                    <a:pt x="12162" y="1923"/>
                    <a:pt x="11626" y="789"/>
                    <a:pt x="1071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-16419350" y="4263775"/>
              <a:ext cx="304825" cy="97700"/>
            </a:xfrm>
            <a:custGeom>
              <a:rect b="b" l="l" r="r" t="t"/>
              <a:pathLst>
                <a:path extrusionOk="0" h="3908" w="12193">
                  <a:moveTo>
                    <a:pt x="12193" y="1"/>
                  </a:moveTo>
                  <a:cubicBezTo>
                    <a:pt x="11689" y="914"/>
                    <a:pt x="10996" y="1639"/>
                    <a:pt x="10208" y="2112"/>
                  </a:cubicBezTo>
                  <a:cubicBezTo>
                    <a:pt x="9626" y="2424"/>
                    <a:pt x="9064" y="2570"/>
                    <a:pt x="8515" y="2570"/>
                  </a:cubicBezTo>
                  <a:cubicBezTo>
                    <a:pt x="7845" y="2570"/>
                    <a:pt x="7194" y="2352"/>
                    <a:pt x="6554" y="1954"/>
                  </a:cubicBezTo>
                  <a:cubicBezTo>
                    <a:pt x="6402" y="1819"/>
                    <a:pt x="6241" y="1756"/>
                    <a:pt x="6085" y="1756"/>
                  </a:cubicBezTo>
                  <a:cubicBezTo>
                    <a:pt x="5951" y="1756"/>
                    <a:pt x="5820" y="1803"/>
                    <a:pt x="5703" y="1891"/>
                  </a:cubicBezTo>
                  <a:cubicBezTo>
                    <a:pt x="5199" y="2316"/>
                    <a:pt x="4592" y="2529"/>
                    <a:pt x="3986" y="2529"/>
                  </a:cubicBezTo>
                  <a:cubicBezTo>
                    <a:pt x="3380" y="2529"/>
                    <a:pt x="2773" y="2316"/>
                    <a:pt x="2269" y="1891"/>
                  </a:cubicBezTo>
                  <a:cubicBezTo>
                    <a:pt x="2143" y="1797"/>
                    <a:pt x="2001" y="1749"/>
                    <a:pt x="1863" y="1749"/>
                  </a:cubicBezTo>
                  <a:cubicBezTo>
                    <a:pt x="1725" y="1749"/>
                    <a:pt x="1592" y="1797"/>
                    <a:pt x="1481" y="1891"/>
                  </a:cubicBezTo>
                  <a:cubicBezTo>
                    <a:pt x="1040" y="2269"/>
                    <a:pt x="505" y="2427"/>
                    <a:pt x="1" y="2490"/>
                  </a:cubicBezTo>
                  <a:lnTo>
                    <a:pt x="1" y="3561"/>
                  </a:lnTo>
                  <a:cubicBezTo>
                    <a:pt x="1" y="3750"/>
                    <a:pt x="158" y="3907"/>
                    <a:pt x="379" y="3907"/>
                  </a:cubicBezTo>
                  <a:lnTo>
                    <a:pt x="11815" y="3907"/>
                  </a:lnTo>
                  <a:cubicBezTo>
                    <a:pt x="12004" y="3907"/>
                    <a:pt x="12193" y="3750"/>
                    <a:pt x="12193" y="3561"/>
                  </a:cubicBezTo>
                  <a:lnTo>
                    <a:pt x="12193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42"/>
          <p:cNvSpPr txBox="1"/>
          <p:nvPr/>
        </p:nvSpPr>
        <p:spPr>
          <a:xfrm>
            <a:off x="2149525" y="1995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/>
              <a:t>TABLA 4: Temperatura</a:t>
            </a:r>
            <a:endParaRPr b="1" sz="1300" u="sng"/>
          </a:p>
        </p:txBody>
      </p:sp>
      <p:graphicFrame>
        <p:nvGraphicFramePr>
          <p:cNvPr id="2044" name="Google Shape;2044;p42"/>
          <p:cNvGraphicFramePr/>
          <p:nvPr/>
        </p:nvGraphicFramePr>
        <p:xfrm>
          <a:off x="911850" y="8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{845BD34B-8441-4645-8FD8-F9EE502E86FF}</a:tableStyleId>
              </a:tblPr>
              <a:tblGrid>
                <a:gridCol w="2440100"/>
                <a:gridCol w="2440100"/>
                <a:gridCol w="2440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Tipo de Clave</a:t>
                      </a:r>
                      <a:endParaRPr b="1" i="1" sz="1100"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Campo</a:t>
                      </a:r>
                      <a:endParaRPr b="1" i="1" sz="1100"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Tipo de campo</a:t>
                      </a:r>
                      <a:endParaRPr b="1" i="1" sz="1100"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Variacion_temperatura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Varchar (50)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Año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Id_pais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id_temperatura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045" name="Google Shape;2045;p42"/>
          <p:cNvSpPr/>
          <p:nvPr/>
        </p:nvSpPr>
        <p:spPr>
          <a:xfrm>
            <a:off x="1574750" y="-1"/>
            <a:ext cx="242972" cy="487944"/>
          </a:xfrm>
          <a:custGeom>
            <a:rect b="b" l="l" r="r" t="t"/>
            <a:pathLst>
              <a:path extrusionOk="0" h="19273" w="9597">
                <a:moveTo>
                  <a:pt x="4800" y="3355"/>
                </a:moveTo>
                <a:cubicBezTo>
                  <a:pt x="5110" y="3355"/>
                  <a:pt x="5363" y="3608"/>
                  <a:pt x="5363" y="3918"/>
                </a:cubicBezTo>
                <a:lnTo>
                  <a:pt x="5363" y="12121"/>
                </a:lnTo>
                <a:cubicBezTo>
                  <a:pt x="6556" y="12407"/>
                  <a:pt x="7345" y="13542"/>
                  <a:pt x="7203" y="14759"/>
                </a:cubicBezTo>
                <a:cubicBezTo>
                  <a:pt x="7059" y="15978"/>
                  <a:pt x="6026" y="16897"/>
                  <a:pt x="4800" y="16897"/>
                </a:cubicBezTo>
                <a:cubicBezTo>
                  <a:pt x="3571" y="16897"/>
                  <a:pt x="2539" y="15978"/>
                  <a:pt x="2394" y="14759"/>
                </a:cubicBezTo>
                <a:cubicBezTo>
                  <a:pt x="2253" y="13542"/>
                  <a:pt x="3042" y="12407"/>
                  <a:pt x="4234" y="12121"/>
                </a:cubicBezTo>
                <a:lnTo>
                  <a:pt x="4234" y="3918"/>
                </a:lnTo>
                <a:cubicBezTo>
                  <a:pt x="4234" y="3608"/>
                  <a:pt x="4487" y="3355"/>
                  <a:pt x="4800" y="3355"/>
                </a:cubicBezTo>
                <a:close/>
                <a:moveTo>
                  <a:pt x="4800" y="1"/>
                </a:moveTo>
                <a:cubicBezTo>
                  <a:pt x="3219" y="1"/>
                  <a:pt x="1939" y="1281"/>
                  <a:pt x="1939" y="2861"/>
                </a:cubicBezTo>
                <a:lnTo>
                  <a:pt x="1939" y="10567"/>
                </a:lnTo>
                <a:cubicBezTo>
                  <a:pt x="723" y="11501"/>
                  <a:pt x="9" y="12943"/>
                  <a:pt x="0" y="14476"/>
                </a:cubicBezTo>
                <a:cubicBezTo>
                  <a:pt x="0" y="17123"/>
                  <a:pt x="2150" y="19273"/>
                  <a:pt x="4800" y="19273"/>
                </a:cubicBezTo>
                <a:cubicBezTo>
                  <a:pt x="7450" y="19273"/>
                  <a:pt x="9597" y="17123"/>
                  <a:pt x="9597" y="14476"/>
                </a:cubicBezTo>
                <a:cubicBezTo>
                  <a:pt x="9597" y="13651"/>
                  <a:pt x="9395" y="12844"/>
                  <a:pt x="9007" y="12118"/>
                </a:cubicBezTo>
                <a:cubicBezTo>
                  <a:pt x="8679" y="11510"/>
                  <a:pt x="8221" y="10980"/>
                  <a:pt x="7664" y="10567"/>
                </a:cubicBezTo>
                <a:lnTo>
                  <a:pt x="7661" y="2861"/>
                </a:lnTo>
                <a:cubicBezTo>
                  <a:pt x="7661" y="1281"/>
                  <a:pt x="6378" y="1"/>
                  <a:pt x="4800" y="1"/>
                </a:cubicBezTo>
                <a:close/>
              </a:path>
            </a:pathLst>
          </a:custGeom>
          <a:solidFill>
            <a:schemeClr val="accent6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2046" name="Google Shape;2046;p42"/>
          <p:cNvSpPr txBox="1"/>
          <p:nvPr/>
        </p:nvSpPr>
        <p:spPr>
          <a:xfrm>
            <a:off x="2134150" y="26857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/>
              <a:t>TABLA 5: Incendios</a:t>
            </a:r>
            <a:endParaRPr b="1" sz="1300" u="sng"/>
          </a:p>
        </p:txBody>
      </p:sp>
      <p:pic>
        <p:nvPicPr>
          <p:cNvPr id="2047" name="Google Shape;20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950" y="2530500"/>
            <a:ext cx="552346" cy="4879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8" name="Google Shape;2048;p42"/>
          <p:cNvGraphicFramePr/>
          <p:nvPr/>
        </p:nvGraphicFramePr>
        <p:xfrm>
          <a:off x="911850" y="342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{845BD34B-8441-4645-8FD8-F9EE502E86FF}</a:tableStyleId>
              </a:tblPr>
              <a:tblGrid>
                <a:gridCol w="2440100"/>
                <a:gridCol w="2440100"/>
                <a:gridCol w="2440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Tipo de Clave</a:t>
                      </a:r>
                      <a:endParaRPr b="1" i="1" sz="1100"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Campo</a:t>
                      </a:r>
                      <a:endParaRPr b="1" i="1" sz="1100"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Tipo de campo</a:t>
                      </a:r>
                      <a:endParaRPr b="1" i="1" sz="1100"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3500" marB="63500" marR="63500" marL="63500">
                    <a:solidFill>
                      <a:srgbClr val="99999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Lugar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Text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Año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Id_Pais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id_incendio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imate Change by Slidesgo">
  <a:themeElements>
    <a:clrScheme name="Simple Light">
      <a:dk1>
        <a:srgbClr val="057D3A"/>
      </a:dk1>
      <a:lt1>
        <a:srgbClr val="E0ECBF"/>
      </a:lt1>
      <a:dk2>
        <a:srgbClr val="005364"/>
      </a:dk2>
      <a:lt2>
        <a:srgbClr val="FFFFFF"/>
      </a:lt2>
      <a:accent1>
        <a:srgbClr val="9EC96E"/>
      </a:accent1>
      <a:accent2>
        <a:srgbClr val="057D3A"/>
      </a:accent2>
      <a:accent3>
        <a:srgbClr val="00C8CE"/>
      </a:accent3>
      <a:accent4>
        <a:srgbClr val="24749D"/>
      </a:accent4>
      <a:accent5>
        <a:srgbClr val="005364"/>
      </a:accent5>
      <a:accent6>
        <a:srgbClr val="FFCEBB"/>
      </a:accent6>
      <a:hlink>
        <a:srgbClr val="057D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