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96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345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021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31556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761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091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0823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4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52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389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330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76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839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606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17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722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787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7B98-C0AD-458B-B976-92AD25EE520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2795-E615-43BF-B71D-4E925D2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kluu1.github.io/The-Sharpening-House/splash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954E-4484-4784-9052-3A907394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06363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nard MT Condensed" panose="020B0604020202020204" pitchFamily="18" charset="0"/>
              </a:rPr>
              <a:t>The Sharpening House</a:t>
            </a:r>
            <a:br>
              <a:rPr lang="en-US" dirty="0">
                <a:latin typeface="Bernard MT Condensed" panose="020B0604020202020204" pitchFamily="18" charset="0"/>
              </a:rPr>
            </a:br>
            <a:r>
              <a:rPr lang="en-US" dirty="0">
                <a:latin typeface="Bernard MT Condensed" panose="020B0604020202020204" pitchFamily="18" charset="0"/>
              </a:rPr>
              <a:t>present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C36B-10E5-4926-AECB-D4A5FD934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2" y="2902609"/>
            <a:ext cx="8791630" cy="11927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9700" b="1" dirty="0">
                <a:latin typeface="Bodoni MT Black" panose="02070A03080606020203" pitchFamily="18" charset="0"/>
              </a:rPr>
              <a:t>DISH SET 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47A8-8BC0-4ED1-8172-745ADF41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Idea Started Here . . 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6F09-3F74-4B03-9CD7-B5AA1C5C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1" y="2321169"/>
            <a:ext cx="9613861" cy="4349262"/>
          </a:xfrm>
        </p:spPr>
        <p:txBody>
          <a:bodyPr vert="horz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Alex - A busy working professional, trying to cook dinners at home more often to be healthier.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 want to scan ideas quickly, so that I can make a decision on what to cook rather than getting lost in an online cookbook full of irrelevant recipes.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I want to see my list of ingredients while I'm on the go, so that I can make sure I have everything before I get home and start cooking.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000" b="1" dirty="0"/>
              <a:t>We Hear you!</a:t>
            </a:r>
          </a:p>
        </p:txBody>
      </p:sp>
    </p:spTree>
    <p:extLst>
      <p:ext uri="{BB962C8B-B14F-4D97-AF65-F5344CB8AC3E}">
        <p14:creationId xmlns:p14="http://schemas.microsoft.com/office/powerpoint/2010/main" val="1106178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87-BA08-43F6-8281-2B753FD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Project Description (MVP)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FE47D-AA13-4FAE-9974-10074B2D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1" y="2336872"/>
            <a:ext cx="9613861" cy="3875391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This application will allow users to search for recipes by keyword and/or ingredients 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This application will show users recipes and ingredients 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This application will allow users to have the recipes sent to them via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45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44EF-3AFA-4D3C-A2D7-36E533FE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1558C-260A-4F5B-85D5-6E12F0EDC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0" y="2102177"/>
            <a:ext cx="9613861" cy="4581427"/>
          </a:xfrm>
        </p:spPr>
        <p:txBody>
          <a:bodyPr vert="horz">
            <a:noAutofit/>
          </a:bodyPr>
          <a:lstStyle/>
          <a:p>
            <a:r>
              <a:rPr lang="en-US" sz="2800" dirty="0"/>
              <a:t>Food2Fork API </a:t>
            </a:r>
          </a:p>
          <a:p>
            <a:r>
              <a:rPr lang="en-US" sz="2800" dirty="0"/>
              <a:t>Twilio API </a:t>
            </a:r>
          </a:p>
          <a:p>
            <a:r>
              <a:rPr lang="en-US" sz="2800" dirty="0"/>
              <a:t>jQuery</a:t>
            </a:r>
          </a:p>
          <a:p>
            <a:r>
              <a:rPr lang="en-US" sz="2800" dirty="0"/>
              <a:t>JavaScript</a:t>
            </a:r>
          </a:p>
          <a:p>
            <a:r>
              <a:rPr lang="en-US" sz="2800" dirty="0"/>
              <a:t>HTML5/CSS3</a:t>
            </a:r>
          </a:p>
          <a:p>
            <a:r>
              <a:rPr lang="en-US" sz="2800" dirty="0"/>
              <a:t>Bootstrap</a:t>
            </a:r>
          </a:p>
          <a:p>
            <a:r>
              <a:rPr lang="en-US" sz="2800" dirty="0"/>
              <a:t>iziModal.js</a:t>
            </a:r>
          </a:p>
          <a:p>
            <a:r>
              <a:rPr lang="en-US" sz="2800" dirty="0"/>
              <a:t>Popper.js</a:t>
            </a:r>
          </a:p>
          <a:p>
            <a:r>
              <a:rPr lang="en-US" sz="2800" dirty="0"/>
              <a:t>Animate.css</a:t>
            </a:r>
          </a:p>
        </p:txBody>
      </p:sp>
    </p:spTree>
    <p:extLst>
      <p:ext uri="{BB962C8B-B14F-4D97-AF65-F5344CB8AC3E}">
        <p14:creationId xmlns:p14="http://schemas.microsoft.com/office/powerpoint/2010/main" val="2083139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22283-BE76-4053-8563-794BF4CD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0" y="2089675"/>
            <a:ext cx="4201311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Lets Take A Peek</a:t>
            </a:r>
          </a:p>
        </p:txBody>
      </p:sp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455F83BB-011D-4CC1-A7E0-0A25FEB5C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65" y="1634247"/>
            <a:ext cx="6560662" cy="369651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516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22283-BE76-4053-8563-794BF4CD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0" y="2089675"/>
            <a:ext cx="4201311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Text From Twilio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F83BB-011D-4CC1-A7E0-0A25FEB5C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12" y="272374"/>
            <a:ext cx="4289898" cy="63132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27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3409-083E-4491-9A46-5EE22A48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What’s Next . . 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C5B06-6881-48F3-83DE-81D9F22E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0" y="2505456"/>
            <a:ext cx="9613861" cy="3599316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Select the time of day to text recipes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Ability to save to favorites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Share recipes with friends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Recommend recipes based on search history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"Surprise me" to get random recipes</a:t>
            </a:r>
          </a:p>
        </p:txBody>
      </p:sp>
    </p:spTree>
    <p:extLst>
      <p:ext uri="{BB962C8B-B14F-4D97-AF65-F5344CB8AC3E}">
        <p14:creationId xmlns:p14="http://schemas.microsoft.com/office/powerpoint/2010/main" val="2409128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5825-E5BF-4855-AD96-D5C43338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61" y="2541834"/>
            <a:ext cx="8144134" cy="1373070"/>
          </a:xfrm>
        </p:spPr>
        <p:txBody>
          <a:bodyPr/>
          <a:lstStyle/>
          <a:p>
            <a:pPr algn="ctr"/>
            <a:r>
              <a:rPr lang="en-US" sz="7000" b="1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BE49F-A498-4B37-8098-F76BA1DB2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7203-C197-44A0-8C6A-DD4A6E1F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83606"/>
            <a:ext cx="7678617" cy="1090788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latin typeface="Bodoni MT Black" panose="02070A03080606020203" pitchFamily="18" charset="0"/>
              </a:rPr>
              <a:t>THANK YOU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71836-7765-45E0-BEE8-898B07EA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57996" cy="1704017"/>
          </a:xfrm>
        </p:spPr>
        <p:txBody>
          <a:bodyPr>
            <a:normAutofit/>
          </a:bodyPr>
          <a:lstStyle/>
          <a:p>
            <a:endParaRPr lang="en-US" sz="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01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173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Bernard MT Condensed</vt:lpstr>
      <vt:lpstr>Bodoni MT Black</vt:lpstr>
      <vt:lpstr>Trebuchet MS</vt:lpstr>
      <vt:lpstr>Berlin</vt:lpstr>
      <vt:lpstr>The Sharpening House present  </vt:lpstr>
      <vt:lpstr>Idea Started Here . . .</vt:lpstr>
      <vt:lpstr>Project Description (MVP)</vt:lpstr>
      <vt:lpstr>Technologies Used</vt:lpstr>
      <vt:lpstr>Lets Take A Peek</vt:lpstr>
      <vt:lpstr>Text From Twilio</vt:lpstr>
      <vt:lpstr>What’s Next . . .</vt:lpstr>
      <vt:lpstr>QUESTIONS?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Sharpening House present  </dc:title>
  <dc:creator>Vita Chen</dc:creator>
  <cp:lastModifiedBy>Vita Chen</cp:lastModifiedBy>
  <cp:revision>5</cp:revision>
  <dcterms:created xsi:type="dcterms:W3CDTF">2018-10-09T01:24:50Z</dcterms:created>
  <dcterms:modified xsi:type="dcterms:W3CDTF">2018-10-09T22:35:41Z</dcterms:modified>
</cp:coreProperties>
</file>