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C7982268-5578-436C-B44B-8E9945C0149A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Node.js</a:t>
          </a:r>
          <a:endParaRPr lang="en-US" sz="2400" b="1" dirty="0"/>
        </a:p>
      </dgm:t>
    </dgm:pt>
    <dgm:pt modelId="{984988B0-6039-4DD3-91F1-39F33CD24E33}" type="parTrans" cxnId="{9D57B51C-27D7-4464-A0EA-F7205DCF2BF8}">
      <dgm:prSet/>
      <dgm:spPr/>
      <dgm:t>
        <a:bodyPr/>
        <a:lstStyle/>
        <a:p>
          <a:endParaRPr lang="en-US" b="1"/>
        </a:p>
      </dgm:t>
    </dgm:pt>
    <dgm:pt modelId="{2B71C9AB-8DB2-4D25-A7CA-88D4FFDF47CA}" type="sibTrans" cxnId="{9D57B51C-27D7-4464-A0EA-F7205DCF2BF8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6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A1A343F-AB8E-47E3-9D2C-08568F672EE4}" type="pres">
      <dgm:prSet presAssocID="{49B0424B-BD71-4CB5-9BCD-493392B31A39}" presName="sp" presStyleCnt="0"/>
      <dgm:spPr/>
    </dgm:pt>
    <dgm:pt modelId="{3D5CD8E6-5622-4534-A08C-109A280C552B}" type="pres">
      <dgm:prSet presAssocID="{C7982268-5578-436C-B44B-8E9945C0149A}" presName="linNode" presStyleCnt="0"/>
      <dgm:spPr/>
    </dgm:pt>
    <dgm:pt modelId="{7B140CF3-F9C6-4FBC-BBBA-19558DCDBF63}" type="pres">
      <dgm:prSet presAssocID="{C7982268-5578-436C-B44B-8E9945C0149A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CD500001-D2F0-4960-BE1A-A9B7D73780F0}" type="presOf" srcId="{C7982268-5578-436C-B44B-8E9945C0149A}" destId="{7B140CF3-F9C6-4FBC-BBBA-19558DCDBF63}" srcOrd="0" destOrd="0" presId="urn:microsoft.com/office/officeart/2005/8/layout/vList5"/>
    <dgm:cxn modelId="{9D57B51C-27D7-4464-A0EA-F7205DCF2BF8}" srcId="{9732BABD-0BBF-4F10-AD01-73DEC85BA1BB}" destId="{C7982268-5578-436C-B44B-8E9945C0149A}" srcOrd="5" destOrd="0" parTransId="{984988B0-6039-4DD3-91F1-39F33CD24E33}" sibTransId="{2B71C9AB-8DB2-4D25-A7CA-88D4FFDF47CA}"/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  <dgm:cxn modelId="{8FDB632A-C954-4BB5-A38F-9FFE33875F78}" type="presParOf" srcId="{B2FEAC37-DBC9-45ED-8CFF-2243856C0339}" destId="{9A1A343F-AB8E-47E3-9D2C-08568F672EE4}" srcOrd="9" destOrd="0" presId="urn:microsoft.com/office/officeart/2005/8/layout/vList5"/>
    <dgm:cxn modelId="{E3D042A3-405C-45E0-8759-2E23326A16BB}" type="presParOf" srcId="{B2FEAC37-DBC9-45ED-8CFF-2243856C0339}" destId="{3D5CD8E6-5622-4534-A08C-109A280C552B}" srcOrd="10" destOrd="0" presId="urn:microsoft.com/office/officeart/2005/8/layout/vList5"/>
    <dgm:cxn modelId="{F602CD49-BAEC-4139-A11B-47ADA285E7AC}" type="presParOf" srcId="{3D5CD8E6-5622-4534-A08C-109A280C552B}" destId="{7B140CF3-F9C6-4FBC-BBBA-19558DCDBF6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Express.js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Express-Handlebars</a:t>
          </a: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/>
            <a:t>Sequelize</a:t>
          </a:r>
          <a:endParaRPr lang="en-US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C91931C6-4A11-43F7-9D3F-D38EA8E6E44D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/>
            <a:t>Github</a:t>
          </a:r>
          <a:endParaRPr lang="en-US" b="1" dirty="0"/>
        </a:p>
      </dgm:t>
    </dgm:pt>
    <dgm:pt modelId="{5A7C8CCC-6BCB-40CE-B8CE-B08CABF0DC16}" type="parTrans" cxnId="{8D5F20FA-05ED-4662-A868-29E34E857C90}">
      <dgm:prSet/>
      <dgm:spPr/>
      <dgm:t>
        <a:bodyPr/>
        <a:lstStyle/>
        <a:p>
          <a:endParaRPr lang="en-US" b="1"/>
        </a:p>
      </dgm:t>
    </dgm:pt>
    <dgm:pt modelId="{360596F7-21FC-4BA6-A6C0-39B118D9B508}" type="sibTrans" cxnId="{8D5F20FA-05ED-4662-A868-29E34E857C90}">
      <dgm:prSet/>
      <dgm:spPr/>
      <dgm:t>
        <a:bodyPr/>
        <a:lstStyle/>
        <a:p>
          <a:endParaRPr lang="en-US" b="1"/>
        </a:p>
      </dgm:t>
    </dgm:pt>
    <dgm:pt modelId="{412C5914-6164-4EC7-8158-DE5199C6D7D2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Heroku</a:t>
          </a:r>
        </a:p>
      </dgm:t>
    </dgm:pt>
    <dgm:pt modelId="{C38047D3-D481-43A0-8162-B0EAA43659AA}" type="parTrans" cxnId="{4D951806-75A3-455E-B40C-2DBFA4EE853D}">
      <dgm:prSet/>
      <dgm:spPr/>
      <dgm:t>
        <a:bodyPr/>
        <a:lstStyle/>
        <a:p>
          <a:endParaRPr lang="en-US" b="1"/>
        </a:p>
      </dgm:t>
    </dgm:pt>
    <dgm:pt modelId="{F638BFF4-22B5-466F-9612-0BEB51515923}" type="sibTrans" cxnId="{4D951806-75A3-455E-B40C-2DBFA4EE853D}">
      <dgm:prSet/>
      <dgm:spPr/>
      <dgm:t>
        <a:bodyPr/>
        <a:lstStyle/>
        <a:p>
          <a:endParaRPr lang="en-US" b="1"/>
        </a:p>
      </dgm:t>
    </dgm:pt>
    <dgm:pt modelId="{AAD80780-DF34-48A6-B82B-361181228F27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Passport</a:t>
          </a:r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6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6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D695209C-AC5D-4FBE-8091-CDED680388D4}" type="pres">
      <dgm:prSet presAssocID="{C91931C6-4A11-43F7-9D3F-D38EA8E6E44D}" presName="linNode" presStyleCnt="0"/>
      <dgm:spPr/>
    </dgm:pt>
    <dgm:pt modelId="{67BB5160-63A9-4F03-AD51-8D89A532A694}" type="pres">
      <dgm:prSet presAssocID="{C91931C6-4A11-43F7-9D3F-D38EA8E6E44D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4350551-F07E-4686-BE15-C3419372AE15}" type="pres">
      <dgm:prSet presAssocID="{360596F7-21FC-4BA6-A6C0-39B118D9B508}" presName="sp" presStyleCnt="0"/>
      <dgm:spPr/>
    </dgm:pt>
    <dgm:pt modelId="{7F998173-FB07-4180-B9CA-A5CC23C99984}" type="pres">
      <dgm:prSet presAssocID="{412C5914-6164-4EC7-8158-DE5199C6D7D2}" presName="linNode" presStyleCnt="0"/>
      <dgm:spPr/>
    </dgm:pt>
    <dgm:pt modelId="{DF0B8906-07A8-4DAA-8C6B-550614384B96}" type="pres">
      <dgm:prSet presAssocID="{412C5914-6164-4EC7-8158-DE5199C6D7D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F18B05A-5885-4062-A05D-9D43E51FF794}" type="pres">
      <dgm:prSet presAssocID="{F638BFF4-22B5-466F-9612-0BEB51515923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D951806-75A3-455E-B40C-2DBFA4EE853D}" srcId="{9732BABD-0BBF-4F10-AD01-73DEC85BA1BB}" destId="{412C5914-6164-4EC7-8158-DE5199C6D7D2}" srcOrd="4" destOrd="0" parTransId="{C38047D3-D481-43A0-8162-B0EAA43659AA}" sibTransId="{F638BFF4-22B5-466F-9612-0BEB51515923}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5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09007C9-920F-4B17-A05E-8EB59F5BDEBF}" type="presOf" srcId="{C91931C6-4A11-43F7-9D3F-D38EA8E6E44D}" destId="{67BB5160-63A9-4F03-AD51-8D89A532A694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74C779ED-E6E9-46CA-A3B0-279AB481589D}" type="presOf" srcId="{412C5914-6164-4EC7-8158-DE5199C6D7D2}" destId="{DF0B8906-07A8-4DAA-8C6B-550614384B96}" srcOrd="0" destOrd="0" presId="urn:microsoft.com/office/officeart/2005/8/layout/vList5"/>
    <dgm:cxn modelId="{8D5F20FA-05ED-4662-A868-29E34E857C90}" srcId="{9732BABD-0BBF-4F10-AD01-73DEC85BA1BB}" destId="{C91931C6-4A11-43F7-9D3F-D38EA8E6E44D}" srcOrd="3" destOrd="0" parTransId="{5A7C8CCC-6BCB-40CE-B8CE-B08CABF0DC16}" sibTransId="{360596F7-21FC-4BA6-A6C0-39B118D9B508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9B76009-82C5-4424-8B30-5C68696827AC}" type="presParOf" srcId="{B2FEAC37-DBC9-45ED-8CFF-2243856C0339}" destId="{D695209C-AC5D-4FBE-8091-CDED680388D4}" srcOrd="6" destOrd="0" presId="urn:microsoft.com/office/officeart/2005/8/layout/vList5"/>
    <dgm:cxn modelId="{CF50070B-0206-4DBA-9130-AC0C9628AEFE}" type="presParOf" srcId="{D695209C-AC5D-4FBE-8091-CDED680388D4}" destId="{67BB5160-63A9-4F03-AD51-8D89A532A694}" srcOrd="0" destOrd="0" presId="urn:microsoft.com/office/officeart/2005/8/layout/vList5"/>
    <dgm:cxn modelId="{F45D0B9F-B543-4E08-923D-8B66C400F7C8}" type="presParOf" srcId="{B2FEAC37-DBC9-45ED-8CFF-2243856C0339}" destId="{F4350551-F07E-4686-BE15-C3419372AE15}" srcOrd="7" destOrd="0" presId="urn:microsoft.com/office/officeart/2005/8/layout/vList5"/>
    <dgm:cxn modelId="{C97DF35B-388E-46E0-AF41-773126C0B26C}" type="presParOf" srcId="{B2FEAC37-DBC9-45ED-8CFF-2243856C0339}" destId="{7F998173-FB07-4180-B9CA-A5CC23C99984}" srcOrd="8" destOrd="0" presId="urn:microsoft.com/office/officeart/2005/8/layout/vList5"/>
    <dgm:cxn modelId="{783DFFA0-E745-4DE9-99D1-A516A065856F}" type="presParOf" srcId="{7F998173-FB07-4180-B9CA-A5CC23C99984}" destId="{DF0B8906-07A8-4DAA-8C6B-550614384B96}" srcOrd="0" destOrd="0" presId="urn:microsoft.com/office/officeart/2005/8/layout/vList5"/>
    <dgm:cxn modelId="{2D1A599E-303B-4BE4-969A-CB24977B1375}" type="presParOf" srcId="{B2FEAC37-DBC9-45ED-8CFF-2243856C0339}" destId="{4F18B05A-5885-4062-A05D-9D43E51FF794}" srcOrd="9" destOrd="0" presId="urn:microsoft.com/office/officeart/2005/8/layout/vList5"/>
    <dgm:cxn modelId="{3F0149D7-EE55-4529-91CE-A41C48E2D751}" type="presParOf" srcId="{B2FEAC37-DBC9-45ED-8CFF-2243856C0339}" destId="{BFA6DFD0-6844-4EF1-8C48-AEE67EA8CDB5}" srcOrd="10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23845" y="27466"/>
        <a:ext cx="2994791" cy="507710"/>
      </dsp:txXfrm>
    </dsp:sp>
    <dsp:sp modelId="{C90630D4-C41A-4E36-A759-028408603055}">
      <dsp:nvSpPr>
        <dsp:cNvPr id="0" name=""/>
        <dsp:cNvSpPr/>
      </dsp:nvSpPr>
      <dsp:spPr>
        <a:xfrm>
          <a:off x="2710865" y="591741"/>
          <a:ext cx="3049723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38331" y="619207"/>
        <a:ext cx="2994791" cy="507710"/>
      </dsp:txXfrm>
    </dsp:sp>
    <dsp:sp modelId="{69CB0D49-82B2-46D2-963D-9F505C54B30F}">
      <dsp:nvSpPr>
        <dsp:cNvPr id="0" name=""/>
        <dsp:cNvSpPr/>
      </dsp:nvSpPr>
      <dsp:spPr>
        <a:xfrm>
          <a:off x="2710865" y="1182516"/>
          <a:ext cx="3049723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38331" y="1209982"/>
        <a:ext cx="2994791" cy="507710"/>
      </dsp:txXfrm>
    </dsp:sp>
    <dsp:sp modelId="{9DBA08F3-EAEB-400D-AD67-FCB8CA1EEBAA}">
      <dsp:nvSpPr>
        <dsp:cNvPr id="0" name=""/>
        <dsp:cNvSpPr/>
      </dsp:nvSpPr>
      <dsp:spPr>
        <a:xfrm>
          <a:off x="2710865" y="1773291"/>
          <a:ext cx="3049723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38331" y="1800757"/>
        <a:ext cx="2994791" cy="507710"/>
      </dsp:txXfrm>
    </dsp:sp>
    <dsp:sp modelId="{BE752D00-9B16-4591-91F4-17F27DFF0D23}">
      <dsp:nvSpPr>
        <dsp:cNvPr id="0" name=""/>
        <dsp:cNvSpPr/>
      </dsp:nvSpPr>
      <dsp:spPr>
        <a:xfrm>
          <a:off x="2710865" y="2364066"/>
          <a:ext cx="3049723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38331" y="2391532"/>
        <a:ext cx="2994791" cy="507710"/>
      </dsp:txXfrm>
    </dsp:sp>
    <dsp:sp modelId="{7B140CF3-F9C6-4FBC-BBBA-19558DCDBF63}">
      <dsp:nvSpPr>
        <dsp:cNvPr id="0" name=""/>
        <dsp:cNvSpPr/>
      </dsp:nvSpPr>
      <dsp:spPr>
        <a:xfrm>
          <a:off x="2710865" y="2954841"/>
          <a:ext cx="3049723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Node.js</a:t>
          </a:r>
          <a:endParaRPr lang="en-US" sz="2400" b="1" kern="1200" dirty="0"/>
        </a:p>
      </dsp:txBody>
      <dsp:txXfrm>
        <a:off x="2738331" y="2982307"/>
        <a:ext cx="2994791" cy="507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</a:p>
      </dsp:txBody>
      <dsp:txXfrm>
        <a:off x="2823073" y="27466"/>
        <a:ext cx="3106307" cy="507710"/>
      </dsp:txXfrm>
    </dsp:sp>
    <dsp:sp modelId="{B02763F6-1510-4F02-A670-FADD262F3462}">
      <dsp:nvSpPr>
        <dsp:cNvPr id="0" name=""/>
        <dsp:cNvSpPr/>
      </dsp:nvSpPr>
      <dsp:spPr>
        <a:xfrm>
          <a:off x="2809990" y="591741"/>
          <a:ext cx="3161239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Express-Handlebars</a:t>
          </a:r>
        </a:p>
      </dsp:txBody>
      <dsp:txXfrm>
        <a:off x="2837456" y="619207"/>
        <a:ext cx="3106307" cy="507710"/>
      </dsp:txXfrm>
    </dsp:sp>
    <dsp:sp modelId="{75E1EED7-7A0A-413D-9CAB-6AD91384FBB5}">
      <dsp:nvSpPr>
        <dsp:cNvPr id="0" name=""/>
        <dsp:cNvSpPr/>
      </dsp:nvSpPr>
      <dsp:spPr>
        <a:xfrm>
          <a:off x="2809990" y="1182516"/>
          <a:ext cx="3161239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Sequelize</a:t>
          </a:r>
          <a:endParaRPr lang="en-US" sz="2800" b="1" kern="1200" dirty="0"/>
        </a:p>
      </dsp:txBody>
      <dsp:txXfrm>
        <a:off x="2837456" y="1209982"/>
        <a:ext cx="3106307" cy="507710"/>
      </dsp:txXfrm>
    </dsp:sp>
    <dsp:sp modelId="{67BB5160-63A9-4F03-AD51-8D89A532A694}">
      <dsp:nvSpPr>
        <dsp:cNvPr id="0" name=""/>
        <dsp:cNvSpPr/>
      </dsp:nvSpPr>
      <dsp:spPr>
        <a:xfrm>
          <a:off x="2809990" y="1773291"/>
          <a:ext cx="3161239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Github</a:t>
          </a:r>
          <a:endParaRPr lang="en-US" sz="2800" b="1" kern="1200" dirty="0"/>
        </a:p>
      </dsp:txBody>
      <dsp:txXfrm>
        <a:off x="2837456" y="1800757"/>
        <a:ext cx="3106307" cy="507710"/>
      </dsp:txXfrm>
    </dsp:sp>
    <dsp:sp modelId="{DF0B8906-07A8-4DAA-8C6B-550614384B96}">
      <dsp:nvSpPr>
        <dsp:cNvPr id="0" name=""/>
        <dsp:cNvSpPr/>
      </dsp:nvSpPr>
      <dsp:spPr>
        <a:xfrm>
          <a:off x="2809990" y="2364066"/>
          <a:ext cx="3161239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Heroku</a:t>
          </a:r>
        </a:p>
      </dsp:txBody>
      <dsp:txXfrm>
        <a:off x="2837456" y="2391532"/>
        <a:ext cx="3106307" cy="507710"/>
      </dsp:txXfrm>
    </dsp:sp>
    <dsp:sp modelId="{AAD11300-8A27-4756-83CE-6CC94AC0631C}">
      <dsp:nvSpPr>
        <dsp:cNvPr id="0" name=""/>
        <dsp:cNvSpPr/>
      </dsp:nvSpPr>
      <dsp:spPr>
        <a:xfrm>
          <a:off x="2809990" y="2954841"/>
          <a:ext cx="3161239" cy="562642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Passport</a:t>
          </a:r>
        </a:p>
      </dsp:txBody>
      <dsp:txXfrm>
        <a:off x="2837456" y="2982307"/>
        <a:ext cx="3106307" cy="507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 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Local Vote</a:t>
            </a: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allow users to share their idea of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allow users to share their opinion about others’ ideal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to be a bridge between the residents and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/>
          </a:bodyPr>
          <a:lstStyle/>
          <a:p>
            <a:r>
              <a:rPr lang="en-US" sz="2400" dirty="0"/>
              <a:t>This application will allow users to create their idea of policy as a local resident and share with others.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allow users to read the policies been published and vote to agree or disagree.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request users sign in to publish new policies or vote.</a:t>
            </a:r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801428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983858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B140CF3-F9C6-4FBC-BBBA-19558DCDB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>
                                            <p:graphicEl>
                                              <a:dgm id="{7B140CF3-F9C6-4FBC-BBBA-19558DCDB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>
                                            <p:graphicEl>
                                              <a:dgm id="{7B140CF3-F9C6-4FBC-BBBA-19558DCDB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7BB5160-63A9-4F03-AD51-8D89A532A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2">
                                            <p:graphicEl>
                                              <a:dgm id="{67BB5160-63A9-4F03-AD51-8D89A532A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2">
                                            <p:graphicEl>
                                              <a:dgm id="{67BB5160-63A9-4F03-AD51-8D89A532A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DF0B8906-07A8-4DAA-8C6B-550614384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">
                                            <p:graphicEl>
                                              <a:dgm id="{DF0B8906-07A8-4DAA-8C6B-550614384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2">
                                            <p:graphicEl>
                                              <a:dgm id="{DF0B8906-07A8-4DAA-8C6B-550614384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>
        <p:bldSub>
          <a:bldDgm bld="one"/>
        </p:bldSub>
      </p:bldGraphic>
      <p:bldGraphic spid="2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45" y="2443163"/>
            <a:ext cx="7784586" cy="4201559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Users could use different sorting to reach the topic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System would generate monthly top supported topic and email it to local government.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98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 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11</cp:revision>
  <dcterms:created xsi:type="dcterms:W3CDTF">2018-12-07T03:03:33Z</dcterms:created>
  <dcterms:modified xsi:type="dcterms:W3CDTF">2018-12-08T04:49:09Z</dcterms:modified>
</cp:coreProperties>
</file>