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 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Local Vote</a:t>
            </a: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67862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Dgm bld="one"/>
        </p:bldSub>
      </p:bldGraphic>
      <p:bldGraphic spid="2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Authentication to ensure the users are local residents.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88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 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18</cp:revision>
  <dcterms:created xsi:type="dcterms:W3CDTF">2018-12-07T03:03:33Z</dcterms:created>
  <dcterms:modified xsi:type="dcterms:W3CDTF">2018-12-08T16:14:33Z</dcterms:modified>
</cp:coreProperties>
</file>