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</a:t>
            </a:r>
            <a:r>
              <a:rPr lang="en-US" sz="2400" dirty="0" err="1">
                <a:solidFill>
                  <a:schemeClr val="bg1"/>
                </a:solidFill>
              </a:rPr>
              <a:t>LocalVote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to perform Authentication through Facebook.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5" y="2850203"/>
            <a:ext cx="10246436" cy="3073941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Users sign in to publish new policies or vote.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87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25</cp:revision>
  <dcterms:created xsi:type="dcterms:W3CDTF">2018-12-07T03:03:33Z</dcterms:created>
  <dcterms:modified xsi:type="dcterms:W3CDTF">2018-12-11T00:57:47Z</dcterms:modified>
</cp:coreProperties>
</file>