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/>
            <a:t>Node.</a:t>
          </a:r>
          <a:r>
            <a:rPr lang="en-US" sz="2400" b="1" dirty="0"/>
            <a:t>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AAD80780-DF34-48A6-B82B-361181228F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/>
            <a:t>Sequelize</a:t>
          </a:r>
          <a:endParaRPr lang="en-US" sz="2400" b="1" dirty="0"/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C22F0312-DE24-489E-8DA6-F43AE0BF4E3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Passport</a:t>
          </a:r>
        </a:p>
      </dgm:t>
    </dgm:pt>
    <dgm:pt modelId="{46DECBB0-3447-48AD-858F-A6990635008D}" type="parTrans" cxnId="{5F63C88B-B3BE-48F9-BD13-9CA0CB2F1A6B}">
      <dgm:prSet/>
      <dgm:spPr/>
      <dgm:t>
        <a:bodyPr/>
        <a:lstStyle/>
        <a:p>
          <a:endParaRPr lang="en-US"/>
        </a:p>
      </dgm:t>
    </dgm:pt>
    <dgm:pt modelId="{4F82DF86-F95A-4E83-B987-38F4E0BFAE2B}" type="sibTrans" cxnId="{5F63C88B-B3BE-48F9-BD13-9CA0CB2F1A6B}">
      <dgm:prSet/>
      <dgm:spPr/>
      <dgm:t>
        <a:bodyPr/>
        <a:lstStyle/>
        <a:p>
          <a:endParaRPr lang="en-US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5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634D59-4FB0-4097-84A7-FB5DB7BCBD75}" type="pres">
      <dgm:prSet presAssocID="{B9B0894C-CA6D-4820-8DED-6AD54A8ED986}" presName="sp" presStyleCnt="0"/>
      <dgm:spPr/>
    </dgm:pt>
    <dgm:pt modelId="{C97D318B-5177-49C6-9256-9FDC093DFE72}" type="pres">
      <dgm:prSet presAssocID="{C22F0312-DE24-489E-8DA6-F43AE0BF4E38}" presName="linNode" presStyleCnt="0"/>
      <dgm:spPr/>
    </dgm:pt>
    <dgm:pt modelId="{9E66333E-A3B6-4FE2-B1D7-2D9D328B3AE6}" type="pres">
      <dgm:prSet presAssocID="{C22F0312-DE24-489E-8DA6-F43AE0BF4E38}" presName="parentText" presStyleLbl="node1" presStyleIdx="4" presStyleCnt="5" custLinFactNeighborX="298" custLinFactNeighborY="-6082">
        <dgm:presLayoutVars>
          <dgm:chMax val="1"/>
          <dgm:bulletEnabled val="1"/>
        </dgm:presLayoutVars>
      </dgm:prSet>
      <dgm:spPr/>
    </dgm:pt>
  </dgm:ptLst>
  <dgm:cxnLst>
    <dgm:cxn modelId="{30BF3F0E-F23B-4A82-B7C0-E149FCBE9D9C}" type="presOf" srcId="{C22F0312-DE24-489E-8DA6-F43AE0BF4E38}" destId="{9E66333E-A3B6-4FE2-B1D7-2D9D328B3AE6}" srcOrd="0" destOrd="0" presId="urn:microsoft.com/office/officeart/2005/8/layout/vList5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3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F63C88B-B3BE-48F9-BD13-9CA0CB2F1A6B}" srcId="{9732BABD-0BBF-4F10-AD01-73DEC85BA1BB}" destId="{C22F0312-DE24-489E-8DA6-F43AE0BF4E38}" srcOrd="4" destOrd="0" parTransId="{46DECBB0-3447-48AD-858F-A6990635008D}" sibTransId="{4F82DF86-F95A-4E83-B987-38F4E0BFAE2B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F0149D7-EE55-4529-91CE-A41C48E2D751}" type="presParOf" srcId="{B2FEAC37-DBC9-45ED-8CFF-2243856C0339}" destId="{BFA6DFD0-6844-4EF1-8C48-AEE67EA8CDB5}" srcOrd="6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  <dgm:cxn modelId="{896039F5-8B42-45C8-B412-225D2433B2F6}" type="presParOf" srcId="{B2FEAC37-DBC9-45ED-8CFF-2243856C0339}" destId="{EB634D59-4FB0-4097-84A7-FB5DB7BCBD75}" srcOrd="7" destOrd="0" presId="urn:microsoft.com/office/officeart/2005/8/layout/vList5"/>
    <dgm:cxn modelId="{972B7154-3BF1-4360-86E1-F9FE37864110}" type="presParOf" srcId="{B2FEAC37-DBC9-45ED-8CFF-2243856C0339}" destId="{C97D318B-5177-49C6-9256-9FDC093DFE72}" srcOrd="8" destOrd="0" presId="urn:microsoft.com/office/officeart/2005/8/layout/vList5"/>
    <dgm:cxn modelId="{ABCA8101-2898-47A1-9246-B346FAD7CD03}" type="presParOf" srcId="{C97D318B-5177-49C6-9256-9FDC093DFE72}" destId="{9E66333E-A3B6-4FE2-B1D7-2D9D328B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29380" y="33001"/>
        <a:ext cx="2983721" cy="610028"/>
      </dsp:txXfrm>
    </dsp:sp>
    <dsp:sp modelId="{C90630D4-C41A-4E36-A759-028408603055}">
      <dsp:nvSpPr>
        <dsp:cNvPr id="0" name=""/>
        <dsp:cNvSpPr/>
      </dsp:nvSpPr>
      <dsp:spPr>
        <a:xfrm>
          <a:off x="2710865" y="711378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43866" y="744379"/>
        <a:ext cx="2983721" cy="610028"/>
      </dsp:txXfrm>
    </dsp:sp>
    <dsp:sp modelId="{69CB0D49-82B2-46D2-963D-9F505C54B30F}">
      <dsp:nvSpPr>
        <dsp:cNvPr id="0" name=""/>
        <dsp:cNvSpPr/>
      </dsp:nvSpPr>
      <dsp:spPr>
        <a:xfrm>
          <a:off x="2710865" y="142121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43866" y="1454211"/>
        <a:ext cx="2983721" cy="610028"/>
      </dsp:txXfrm>
    </dsp:sp>
    <dsp:sp modelId="{9DBA08F3-EAEB-400D-AD67-FCB8CA1EEBAA}">
      <dsp:nvSpPr>
        <dsp:cNvPr id="0" name=""/>
        <dsp:cNvSpPr/>
      </dsp:nvSpPr>
      <dsp:spPr>
        <a:xfrm>
          <a:off x="2710865" y="2131042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43866" y="2164043"/>
        <a:ext cx="2983721" cy="610028"/>
      </dsp:txXfrm>
    </dsp:sp>
    <dsp:sp modelId="{BE752D00-9B16-4591-91F4-17F27DFF0D23}">
      <dsp:nvSpPr>
        <dsp:cNvPr id="0" name=""/>
        <dsp:cNvSpPr/>
      </dsp:nvSpPr>
      <dsp:spPr>
        <a:xfrm>
          <a:off x="2710865" y="2840874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43866" y="2873875"/>
        <a:ext cx="2983721" cy="61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Node.</a:t>
          </a:r>
          <a:r>
            <a:rPr lang="en-US" sz="2400" b="1" kern="1200" dirty="0"/>
            <a:t>js</a:t>
          </a:r>
        </a:p>
      </dsp:txBody>
      <dsp:txXfrm>
        <a:off x="2828608" y="33001"/>
        <a:ext cx="3095237" cy="610028"/>
      </dsp:txXfrm>
    </dsp:sp>
    <dsp:sp modelId="{B02763F6-1510-4F02-A670-FADD262F3462}">
      <dsp:nvSpPr>
        <dsp:cNvPr id="0" name=""/>
        <dsp:cNvSpPr/>
      </dsp:nvSpPr>
      <dsp:spPr>
        <a:xfrm>
          <a:off x="2809990" y="71137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42991" y="744379"/>
        <a:ext cx="3095237" cy="610028"/>
      </dsp:txXfrm>
    </dsp:sp>
    <dsp:sp modelId="{75E1EED7-7A0A-413D-9CAB-6AD91384FBB5}">
      <dsp:nvSpPr>
        <dsp:cNvPr id="0" name=""/>
        <dsp:cNvSpPr/>
      </dsp:nvSpPr>
      <dsp:spPr>
        <a:xfrm>
          <a:off x="2809990" y="142121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kern="1200" dirty="0"/>
        </a:p>
      </dsp:txBody>
      <dsp:txXfrm>
        <a:off x="2842991" y="1454211"/>
        <a:ext cx="3095237" cy="610028"/>
      </dsp:txXfrm>
    </dsp:sp>
    <dsp:sp modelId="{AAD11300-8A27-4756-83CE-6CC94AC0631C}">
      <dsp:nvSpPr>
        <dsp:cNvPr id="0" name=""/>
        <dsp:cNvSpPr/>
      </dsp:nvSpPr>
      <dsp:spPr>
        <a:xfrm>
          <a:off x="2809990" y="2131042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Sequelize</a:t>
          </a:r>
          <a:endParaRPr lang="en-US" sz="2400" b="1" kern="1200" dirty="0"/>
        </a:p>
      </dsp:txBody>
      <dsp:txXfrm>
        <a:off x="2842991" y="2164043"/>
        <a:ext cx="3095237" cy="610028"/>
      </dsp:txXfrm>
    </dsp:sp>
    <dsp:sp modelId="{9E66333E-A3B6-4FE2-B1D7-2D9D328B3AE6}">
      <dsp:nvSpPr>
        <dsp:cNvPr id="0" name=""/>
        <dsp:cNvSpPr/>
      </dsp:nvSpPr>
      <dsp:spPr>
        <a:xfrm>
          <a:off x="2819411" y="279975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Passport</a:t>
          </a:r>
        </a:p>
      </dsp:txBody>
      <dsp:txXfrm>
        <a:off x="2852412" y="2832759"/>
        <a:ext cx="3095237" cy="61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ocal-vote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</a:t>
            </a:r>
            <a:r>
              <a:rPr lang="en-US" sz="2400" dirty="0" err="1">
                <a:solidFill>
                  <a:schemeClr val="bg1"/>
                </a:solidFill>
              </a:rPr>
              <a:t>LocalVote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that allows users to propose local policies and share them. 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which allows users to share their opinions about suggested policies. (by voting).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that bridges the communication gap between residents and local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b="1" dirty="0"/>
              <a:t>This application should:</a:t>
            </a:r>
            <a:endParaRPr lang="en-US" sz="2400" dirty="0"/>
          </a:p>
          <a:p>
            <a:pPr lvl="1" fontAlgn="base">
              <a:lnSpc>
                <a:spcPct val="150000"/>
              </a:lnSpc>
            </a:pPr>
            <a:r>
              <a:rPr lang="en-US" sz="2200" dirty="0"/>
              <a:t>Allow users to write new policies and share them with others.</a:t>
            </a:r>
          </a:p>
          <a:p>
            <a:pPr lvl="1" fontAlgn="base">
              <a:lnSpc>
                <a:spcPct val="150000"/>
              </a:lnSpc>
            </a:pPr>
            <a:r>
              <a:rPr lang="en-US" sz="2200" dirty="0"/>
              <a:t>Allow users to read the policies that have been published and vote to agree or disagree.</a:t>
            </a:r>
          </a:p>
          <a:p>
            <a:pPr lvl="1" fontAlgn="base">
              <a:lnSpc>
                <a:spcPct val="150000"/>
              </a:lnSpc>
            </a:pPr>
            <a:r>
              <a:rPr lang="en-US" sz="2200" dirty="0"/>
              <a:t>Prompt users to perform authentication through Facebook.</a:t>
            </a:r>
          </a:p>
          <a:p>
            <a:pPr lvl="1" fontAlgn="base">
              <a:lnSpc>
                <a:spcPct val="150000"/>
              </a:lnSpc>
            </a:pPr>
            <a:r>
              <a:rPr lang="en-US" sz="2200" dirty="0"/>
              <a:t>Allow users to search the database of existing policies.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77021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3682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 uiExpand="1">
        <p:bldSub>
          <a:bldDgm bld="one"/>
        </p:bldSub>
      </p:bldGraphic>
      <p:bldGraphic spid="2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79" y="2422187"/>
            <a:ext cx="8491588" cy="4243106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Require users sign in to post new policies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Allow users to sort by topics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Generate a short list of the most voted-for policies of the month and send it to local government.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Add an administrator view to moderate policy submissions.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121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31</cp:revision>
  <dcterms:created xsi:type="dcterms:W3CDTF">2018-12-07T03:03:33Z</dcterms:created>
  <dcterms:modified xsi:type="dcterms:W3CDTF">2018-12-11T23:34:58Z</dcterms:modified>
</cp:coreProperties>
</file>