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4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2BABD-0BBF-4F10-AD01-73DEC85BA1BB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7CD73-EE3C-45B6-9CBA-402597D317E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Bootstrap</a:t>
          </a:r>
          <a:endParaRPr lang="en-US" sz="2400" b="1" dirty="0"/>
        </a:p>
      </dgm:t>
    </dgm:pt>
    <dgm:pt modelId="{900405EC-2635-4865-BDF3-75A58F7020B8}" type="parTrans" cxnId="{1A4B67D4-2381-4293-A1B9-ED0386CFBC9C}">
      <dgm:prSet/>
      <dgm:spPr/>
      <dgm:t>
        <a:bodyPr/>
        <a:lstStyle/>
        <a:p>
          <a:endParaRPr lang="en-US" b="1"/>
        </a:p>
      </dgm:t>
    </dgm:pt>
    <dgm:pt modelId="{296B7A24-754C-4054-B760-1B9D3DE120E5}" type="sibTrans" cxnId="{1A4B67D4-2381-4293-A1B9-ED0386CFBC9C}">
      <dgm:prSet/>
      <dgm:spPr/>
      <dgm:t>
        <a:bodyPr/>
        <a:lstStyle/>
        <a:p>
          <a:endParaRPr lang="en-US" b="1"/>
        </a:p>
      </dgm:t>
    </dgm:pt>
    <dgm:pt modelId="{E687FDC6-357D-4A2D-86CD-A5D42BA97034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CSS3</a:t>
          </a:r>
          <a:endParaRPr lang="en-US" sz="2400" b="1" dirty="0"/>
        </a:p>
      </dgm:t>
    </dgm:pt>
    <dgm:pt modelId="{99711083-A1A5-4F95-A8A1-0EFDB473B07D}" type="parTrans" cxnId="{B1EA888C-5F2F-4448-9485-558AB9CAD625}">
      <dgm:prSet/>
      <dgm:spPr/>
      <dgm:t>
        <a:bodyPr/>
        <a:lstStyle/>
        <a:p>
          <a:endParaRPr lang="en-US" b="1"/>
        </a:p>
      </dgm:t>
    </dgm:pt>
    <dgm:pt modelId="{D681AD39-D2B6-40DA-AE54-ECD0BD598C62}" type="sibTrans" cxnId="{B1EA888C-5F2F-4448-9485-558AB9CAD625}">
      <dgm:prSet/>
      <dgm:spPr/>
      <dgm:t>
        <a:bodyPr/>
        <a:lstStyle/>
        <a:p>
          <a:endParaRPr lang="en-US" b="1"/>
        </a:p>
      </dgm:t>
    </dgm:pt>
    <dgm:pt modelId="{C1A3708C-EB5B-452E-BE01-484EE95CBBE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JavaScript</a:t>
          </a:r>
          <a:endParaRPr lang="en-US" sz="2400" b="1" dirty="0"/>
        </a:p>
      </dgm:t>
    </dgm:pt>
    <dgm:pt modelId="{66E50BC2-0CF9-4CA9-B0D7-F127CD598AE4}" type="parTrans" cxnId="{E7157DB2-B26A-4C94-A3DD-CA755236AF72}">
      <dgm:prSet/>
      <dgm:spPr/>
      <dgm:t>
        <a:bodyPr/>
        <a:lstStyle/>
        <a:p>
          <a:endParaRPr lang="en-US" b="1"/>
        </a:p>
      </dgm:t>
    </dgm:pt>
    <dgm:pt modelId="{0D92D9D2-E109-4B19-8AA2-2B8356B72A26}" type="sibTrans" cxnId="{E7157DB2-B26A-4C94-A3DD-CA755236AF72}">
      <dgm:prSet/>
      <dgm:spPr/>
      <dgm:t>
        <a:bodyPr/>
        <a:lstStyle/>
        <a:p>
          <a:endParaRPr lang="en-US" b="1"/>
        </a:p>
      </dgm:t>
    </dgm:pt>
    <dgm:pt modelId="{3B383442-EA28-4912-9F1A-C8DB4B1E575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jQuery</a:t>
          </a:r>
          <a:endParaRPr lang="en-US" sz="2400" b="1" dirty="0"/>
        </a:p>
      </dgm:t>
    </dgm:pt>
    <dgm:pt modelId="{29712047-14A4-4BF6-9EE0-246665A98F0B}" type="parTrans" cxnId="{346313ED-4857-4CCF-87E0-421F6841B8BE}">
      <dgm:prSet/>
      <dgm:spPr/>
      <dgm:t>
        <a:bodyPr/>
        <a:lstStyle/>
        <a:p>
          <a:endParaRPr lang="en-US" b="1"/>
        </a:p>
      </dgm:t>
    </dgm:pt>
    <dgm:pt modelId="{CDD29E7E-BCFD-4BA7-B49E-BFD91C01E550}" type="sibTrans" cxnId="{346313ED-4857-4CCF-87E0-421F6841B8BE}">
      <dgm:prSet/>
      <dgm:spPr/>
      <dgm:t>
        <a:bodyPr/>
        <a:lstStyle/>
        <a:p>
          <a:endParaRPr lang="en-US" b="1"/>
        </a:p>
      </dgm:t>
    </dgm:pt>
    <dgm:pt modelId="{0DC7524B-5F67-4115-ADBB-F1BEB4CFEDDE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MySQL</a:t>
          </a:r>
          <a:endParaRPr lang="en-US" sz="2400" b="1" dirty="0"/>
        </a:p>
      </dgm:t>
    </dgm:pt>
    <dgm:pt modelId="{B82C02ED-5F92-449E-B1B2-53E01B06AD32}" type="parTrans" cxnId="{380F953C-CCCE-41FF-A475-A84B61308B3F}">
      <dgm:prSet/>
      <dgm:spPr/>
      <dgm:t>
        <a:bodyPr/>
        <a:lstStyle/>
        <a:p>
          <a:endParaRPr lang="en-US" b="1"/>
        </a:p>
      </dgm:t>
    </dgm:pt>
    <dgm:pt modelId="{49B0424B-BD71-4CB5-9BCD-493392B31A39}" type="sibTrans" cxnId="{380F953C-CCCE-41FF-A475-A84B61308B3F}">
      <dgm:prSet/>
      <dgm:spPr/>
      <dgm:t>
        <a:bodyPr/>
        <a:lstStyle/>
        <a:p>
          <a:endParaRPr lang="en-US" b="1"/>
        </a:p>
      </dgm:t>
    </dgm:pt>
    <dgm:pt modelId="{B2FEAC37-DBC9-45ED-8CFF-2243856C0339}" type="pres">
      <dgm:prSet presAssocID="{9732BABD-0BBF-4F10-AD01-73DEC85BA1BB}" presName="Name0" presStyleCnt="0">
        <dgm:presLayoutVars>
          <dgm:dir/>
          <dgm:animLvl val="lvl"/>
          <dgm:resizeHandles val="exact"/>
        </dgm:presLayoutVars>
      </dgm:prSet>
      <dgm:spPr/>
    </dgm:pt>
    <dgm:pt modelId="{BFE7ABC5-5A67-4F87-9547-084C750EB006}" type="pres">
      <dgm:prSet presAssocID="{05F7CD73-EE3C-45B6-9CBA-402597D317E8}" presName="linNode" presStyleCnt="0"/>
      <dgm:spPr/>
    </dgm:pt>
    <dgm:pt modelId="{B550FC49-0A83-450C-B46A-39CCDF8BC612}" type="pres">
      <dgm:prSet presAssocID="{05F7CD73-EE3C-45B6-9CBA-402597D317E8}" presName="parentText" presStyleLbl="node1" presStyleIdx="0" presStyleCnt="5" custLinFactNeighborX="-475" custLinFactNeighborY="-3552">
        <dgm:presLayoutVars>
          <dgm:chMax val="1"/>
          <dgm:bulletEnabled val="1"/>
        </dgm:presLayoutVars>
      </dgm:prSet>
      <dgm:spPr/>
    </dgm:pt>
    <dgm:pt modelId="{A0EF72F1-6B84-4983-B238-E1830BBF9FD8}" type="pres">
      <dgm:prSet presAssocID="{296B7A24-754C-4054-B760-1B9D3DE120E5}" presName="sp" presStyleCnt="0"/>
      <dgm:spPr/>
    </dgm:pt>
    <dgm:pt modelId="{38F1878B-3EC3-4F5A-AA9B-22EB2C436847}" type="pres">
      <dgm:prSet presAssocID="{E687FDC6-357D-4A2D-86CD-A5D42BA97034}" presName="linNode" presStyleCnt="0"/>
      <dgm:spPr/>
    </dgm:pt>
    <dgm:pt modelId="{C90630D4-C41A-4E36-A759-028408603055}" type="pres">
      <dgm:prSet presAssocID="{E687FDC6-357D-4A2D-86CD-A5D42BA9703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2784B647-1404-4722-9B7B-13F137F48B19}" type="pres">
      <dgm:prSet presAssocID="{D681AD39-D2B6-40DA-AE54-ECD0BD598C62}" presName="sp" presStyleCnt="0"/>
      <dgm:spPr/>
    </dgm:pt>
    <dgm:pt modelId="{7B9FA0D7-AC14-47AC-B7E2-1650FACF5A4E}" type="pres">
      <dgm:prSet presAssocID="{C1A3708C-EB5B-452E-BE01-484EE95CBBE9}" presName="linNode" presStyleCnt="0"/>
      <dgm:spPr/>
    </dgm:pt>
    <dgm:pt modelId="{69CB0D49-82B2-46D2-963D-9F505C54B30F}" type="pres">
      <dgm:prSet presAssocID="{C1A3708C-EB5B-452E-BE01-484EE95CBBE9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06EE6C7-8219-4F47-9F3B-E48DD61D55AF}" type="pres">
      <dgm:prSet presAssocID="{0D92D9D2-E109-4B19-8AA2-2B8356B72A26}" presName="sp" presStyleCnt="0"/>
      <dgm:spPr/>
    </dgm:pt>
    <dgm:pt modelId="{44971242-2DEE-458A-AEB4-7951EB1841BD}" type="pres">
      <dgm:prSet presAssocID="{3B383442-EA28-4912-9F1A-C8DB4B1E5758}" presName="linNode" presStyleCnt="0"/>
      <dgm:spPr/>
    </dgm:pt>
    <dgm:pt modelId="{9DBA08F3-EAEB-400D-AD67-FCB8CA1EEBAA}" type="pres">
      <dgm:prSet presAssocID="{3B383442-EA28-4912-9F1A-C8DB4B1E575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0807473-01E8-4500-B28A-425B14E218D5}" type="pres">
      <dgm:prSet presAssocID="{CDD29E7E-BCFD-4BA7-B49E-BFD91C01E550}" presName="sp" presStyleCnt="0"/>
      <dgm:spPr/>
    </dgm:pt>
    <dgm:pt modelId="{140A6C30-1047-4580-9B9A-3658A2E7EB69}" type="pres">
      <dgm:prSet presAssocID="{0DC7524B-5F67-4115-ADBB-F1BEB4CFEDDE}" presName="linNode" presStyleCnt="0"/>
      <dgm:spPr/>
    </dgm:pt>
    <dgm:pt modelId="{BE752D00-9B16-4591-91F4-17F27DFF0D23}" type="pres">
      <dgm:prSet presAssocID="{0DC7524B-5F67-4115-ADBB-F1BEB4CFEDDE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B170723C-9022-43E5-8D51-A9E1514B6AC9}" type="presOf" srcId="{E687FDC6-357D-4A2D-86CD-A5D42BA97034}" destId="{C90630D4-C41A-4E36-A759-028408603055}" srcOrd="0" destOrd="0" presId="urn:microsoft.com/office/officeart/2005/8/layout/vList5"/>
    <dgm:cxn modelId="{380F953C-CCCE-41FF-A475-A84B61308B3F}" srcId="{9732BABD-0BBF-4F10-AD01-73DEC85BA1BB}" destId="{0DC7524B-5F67-4115-ADBB-F1BEB4CFEDDE}" srcOrd="4" destOrd="0" parTransId="{B82C02ED-5F92-449E-B1B2-53E01B06AD32}" sibTransId="{49B0424B-BD71-4CB5-9BCD-493392B31A39}"/>
    <dgm:cxn modelId="{02320F44-961E-46A5-823C-DB2846F30C47}" type="presOf" srcId="{9732BABD-0BBF-4F10-AD01-73DEC85BA1BB}" destId="{B2FEAC37-DBC9-45ED-8CFF-2243856C0339}" srcOrd="0" destOrd="0" presId="urn:microsoft.com/office/officeart/2005/8/layout/vList5"/>
    <dgm:cxn modelId="{6D11A170-00C2-4909-B207-92B024EA0307}" type="presOf" srcId="{C1A3708C-EB5B-452E-BE01-484EE95CBBE9}" destId="{69CB0D49-82B2-46D2-963D-9F505C54B30F}" srcOrd="0" destOrd="0" presId="urn:microsoft.com/office/officeart/2005/8/layout/vList5"/>
    <dgm:cxn modelId="{B1EA888C-5F2F-4448-9485-558AB9CAD625}" srcId="{9732BABD-0BBF-4F10-AD01-73DEC85BA1BB}" destId="{E687FDC6-357D-4A2D-86CD-A5D42BA97034}" srcOrd="1" destOrd="0" parTransId="{99711083-A1A5-4F95-A8A1-0EFDB473B07D}" sibTransId="{D681AD39-D2B6-40DA-AE54-ECD0BD598C62}"/>
    <dgm:cxn modelId="{E7157DB2-B26A-4C94-A3DD-CA755236AF72}" srcId="{9732BABD-0BBF-4F10-AD01-73DEC85BA1BB}" destId="{C1A3708C-EB5B-452E-BE01-484EE95CBBE9}" srcOrd="2" destOrd="0" parTransId="{66E50BC2-0CF9-4CA9-B0D7-F127CD598AE4}" sibTransId="{0D92D9D2-E109-4B19-8AA2-2B8356B72A26}"/>
    <dgm:cxn modelId="{9204C2B7-3FC7-48D9-98E8-214465633A6B}" type="presOf" srcId="{0DC7524B-5F67-4115-ADBB-F1BEB4CFEDDE}" destId="{BE752D00-9B16-4591-91F4-17F27DFF0D23}" srcOrd="0" destOrd="0" presId="urn:microsoft.com/office/officeart/2005/8/layout/vList5"/>
    <dgm:cxn modelId="{52D9FDCF-239F-4496-A402-694186870465}" type="presOf" srcId="{3B383442-EA28-4912-9F1A-C8DB4B1E5758}" destId="{9DBA08F3-EAEB-400D-AD67-FCB8CA1EEBAA}" srcOrd="0" destOrd="0" presId="urn:microsoft.com/office/officeart/2005/8/layout/vList5"/>
    <dgm:cxn modelId="{1A4B67D4-2381-4293-A1B9-ED0386CFBC9C}" srcId="{9732BABD-0BBF-4F10-AD01-73DEC85BA1BB}" destId="{05F7CD73-EE3C-45B6-9CBA-402597D317E8}" srcOrd="0" destOrd="0" parTransId="{900405EC-2635-4865-BDF3-75A58F7020B8}" sibTransId="{296B7A24-754C-4054-B760-1B9D3DE120E5}"/>
    <dgm:cxn modelId="{346313ED-4857-4CCF-87E0-421F6841B8BE}" srcId="{9732BABD-0BBF-4F10-AD01-73DEC85BA1BB}" destId="{3B383442-EA28-4912-9F1A-C8DB4B1E5758}" srcOrd="3" destOrd="0" parTransId="{29712047-14A4-4BF6-9EE0-246665A98F0B}" sibTransId="{CDD29E7E-BCFD-4BA7-B49E-BFD91C01E550}"/>
    <dgm:cxn modelId="{6F03A2FB-66C6-49DE-AE2F-5EBC4A747724}" type="presOf" srcId="{05F7CD73-EE3C-45B6-9CBA-402597D317E8}" destId="{B550FC49-0A83-450C-B46A-39CCDF8BC612}" srcOrd="0" destOrd="0" presId="urn:microsoft.com/office/officeart/2005/8/layout/vList5"/>
    <dgm:cxn modelId="{33B9CBB8-97B1-40FF-B87A-2B2344F01F2F}" type="presParOf" srcId="{B2FEAC37-DBC9-45ED-8CFF-2243856C0339}" destId="{BFE7ABC5-5A67-4F87-9547-084C750EB006}" srcOrd="0" destOrd="0" presId="urn:microsoft.com/office/officeart/2005/8/layout/vList5"/>
    <dgm:cxn modelId="{EFD60FAA-3113-4BBC-9F47-4C4DD488F1BC}" type="presParOf" srcId="{BFE7ABC5-5A67-4F87-9547-084C750EB006}" destId="{B550FC49-0A83-450C-B46A-39CCDF8BC612}" srcOrd="0" destOrd="0" presId="urn:microsoft.com/office/officeart/2005/8/layout/vList5"/>
    <dgm:cxn modelId="{8BDE2780-0743-4CA8-B5BF-037D05BED41A}" type="presParOf" srcId="{B2FEAC37-DBC9-45ED-8CFF-2243856C0339}" destId="{A0EF72F1-6B84-4983-B238-E1830BBF9FD8}" srcOrd="1" destOrd="0" presId="urn:microsoft.com/office/officeart/2005/8/layout/vList5"/>
    <dgm:cxn modelId="{DC5C2FBF-5A7A-47DD-8957-A46745D15E40}" type="presParOf" srcId="{B2FEAC37-DBC9-45ED-8CFF-2243856C0339}" destId="{38F1878B-3EC3-4F5A-AA9B-22EB2C436847}" srcOrd="2" destOrd="0" presId="urn:microsoft.com/office/officeart/2005/8/layout/vList5"/>
    <dgm:cxn modelId="{AACC1A25-993F-478B-93D1-2D330B1A0E3E}" type="presParOf" srcId="{38F1878B-3EC3-4F5A-AA9B-22EB2C436847}" destId="{C90630D4-C41A-4E36-A759-028408603055}" srcOrd="0" destOrd="0" presId="urn:microsoft.com/office/officeart/2005/8/layout/vList5"/>
    <dgm:cxn modelId="{DFC28D4D-19AB-4FC1-854B-DF8CC2B9C369}" type="presParOf" srcId="{B2FEAC37-DBC9-45ED-8CFF-2243856C0339}" destId="{2784B647-1404-4722-9B7B-13F137F48B19}" srcOrd="3" destOrd="0" presId="urn:microsoft.com/office/officeart/2005/8/layout/vList5"/>
    <dgm:cxn modelId="{93449105-D4A6-4495-ABE7-A5F78E1EB24F}" type="presParOf" srcId="{B2FEAC37-DBC9-45ED-8CFF-2243856C0339}" destId="{7B9FA0D7-AC14-47AC-B7E2-1650FACF5A4E}" srcOrd="4" destOrd="0" presId="urn:microsoft.com/office/officeart/2005/8/layout/vList5"/>
    <dgm:cxn modelId="{DDCA64A8-4674-42E0-9C17-05808FBD6EDF}" type="presParOf" srcId="{7B9FA0D7-AC14-47AC-B7E2-1650FACF5A4E}" destId="{69CB0D49-82B2-46D2-963D-9F505C54B30F}" srcOrd="0" destOrd="0" presId="urn:microsoft.com/office/officeart/2005/8/layout/vList5"/>
    <dgm:cxn modelId="{93A99FC0-3D29-4741-9F48-552B8201AA6B}" type="presParOf" srcId="{B2FEAC37-DBC9-45ED-8CFF-2243856C0339}" destId="{A06EE6C7-8219-4F47-9F3B-E48DD61D55AF}" srcOrd="5" destOrd="0" presId="urn:microsoft.com/office/officeart/2005/8/layout/vList5"/>
    <dgm:cxn modelId="{708FDFB9-9347-410A-B2E1-102FECC55242}" type="presParOf" srcId="{B2FEAC37-DBC9-45ED-8CFF-2243856C0339}" destId="{44971242-2DEE-458A-AEB4-7951EB1841BD}" srcOrd="6" destOrd="0" presId="urn:microsoft.com/office/officeart/2005/8/layout/vList5"/>
    <dgm:cxn modelId="{BE006EF2-3941-484D-A6CA-72AB5926B536}" type="presParOf" srcId="{44971242-2DEE-458A-AEB4-7951EB1841BD}" destId="{9DBA08F3-EAEB-400D-AD67-FCB8CA1EEBAA}" srcOrd="0" destOrd="0" presId="urn:microsoft.com/office/officeart/2005/8/layout/vList5"/>
    <dgm:cxn modelId="{B9562AD2-2A93-478D-A840-D741A0249D6E}" type="presParOf" srcId="{B2FEAC37-DBC9-45ED-8CFF-2243856C0339}" destId="{40807473-01E8-4500-B28A-425B14E218D5}" srcOrd="7" destOrd="0" presId="urn:microsoft.com/office/officeart/2005/8/layout/vList5"/>
    <dgm:cxn modelId="{88008D63-98C8-40CA-8525-B40723A7420C}" type="presParOf" srcId="{B2FEAC37-DBC9-45ED-8CFF-2243856C0339}" destId="{140A6C30-1047-4580-9B9A-3658A2E7EB69}" srcOrd="8" destOrd="0" presId="urn:microsoft.com/office/officeart/2005/8/layout/vList5"/>
    <dgm:cxn modelId="{FFD4F053-9BD6-496F-AB7A-0DB28A7B4B69}" type="presParOf" srcId="{140A6C30-1047-4580-9B9A-3658A2E7EB69}" destId="{BE752D00-9B16-4591-91F4-17F27DFF0D2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2BABD-0BBF-4F10-AD01-73DEC85BA1BB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7CD73-EE3C-45B6-9CBA-402597D317E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/>
            <a:t>Node.</a:t>
          </a:r>
          <a:r>
            <a:rPr lang="en-US" sz="2400" b="1" dirty="0"/>
            <a:t>js</a:t>
          </a:r>
        </a:p>
      </dgm:t>
    </dgm:pt>
    <dgm:pt modelId="{900405EC-2635-4865-BDF3-75A58F7020B8}" type="parTrans" cxnId="{1A4B67D4-2381-4293-A1B9-ED0386CFBC9C}">
      <dgm:prSet/>
      <dgm:spPr/>
      <dgm:t>
        <a:bodyPr/>
        <a:lstStyle/>
        <a:p>
          <a:endParaRPr lang="en-US" b="1"/>
        </a:p>
      </dgm:t>
    </dgm:pt>
    <dgm:pt modelId="{296B7A24-754C-4054-B760-1B9D3DE120E5}" type="sibTrans" cxnId="{1A4B67D4-2381-4293-A1B9-ED0386CFBC9C}">
      <dgm:prSet/>
      <dgm:spPr/>
      <dgm:t>
        <a:bodyPr/>
        <a:lstStyle/>
        <a:p>
          <a:endParaRPr lang="en-US" b="1"/>
        </a:p>
      </dgm:t>
    </dgm:pt>
    <dgm:pt modelId="{E61BC35D-AEC9-4BE0-BB84-FCC97F10624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91440" tIns="45720" rIns="91440" bIns="45720" numCol="1" spcCol="1270" anchor="ctr" anchorCtr="0"/>
        <a:lstStyle/>
        <a:p>
          <a:r>
            <a:rPr lang="en-US" sz="2400" b="1" kern="1200" dirty="0"/>
            <a:t>Express.js</a:t>
          </a:r>
          <a:endParaRPr lang="en-US" sz="2400" b="1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819F9BE4-4BA4-4739-A6B6-76AE541F81A9}" type="parTrans" cxnId="{8FF58F81-A866-4BC6-A806-A1DA2E4AFB31}">
      <dgm:prSet/>
      <dgm:spPr/>
      <dgm:t>
        <a:bodyPr/>
        <a:lstStyle/>
        <a:p>
          <a:endParaRPr lang="en-US" b="1"/>
        </a:p>
      </dgm:t>
    </dgm:pt>
    <dgm:pt modelId="{A6976687-D03A-43AE-A2BE-7ECCC88F2A14}" type="sibTrans" cxnId="{8FF58F81-A866-4BC6-A806-A1DA2E4AFB31}">
      <dgm:prSet/>
      <dgm:spPr/>
      <dgm:t>
        <a:bodyPr/>
        <a:lstStyle/>
        <a:p>
          <a:endParaRPr lang="en-US" b="1"/>
        </a:p>
      </dgm:t>
    </dgm:pt>
    <dgm:pt modelId="{BCB88B2F-F3EC-4874-939A-613FBD7ECA7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Handlebars</a:t>
          </a:r>
          <a:endParaRPr lang="en-US" sz="2400" b="1" dirty="0"/>
        </a:p>
      </dgm:t>
    </dgm:pt>
    <dgm:pt modelId="{AF5F4371-72D9-4B86-B865-266167CF13D8}" type="parTrans" cxnId="{5C8CCD94-F5FA-4A1F-8A3E-7F85FE8EAC79}">
      <dgm:prSet/>
      <dgm:spPr/>
      <dgm:t>
        <a:bodyPr/>
        <a:lstStyle/>
        <a:p>
          <a:endParaRPr lang="en-US" b="1"/>
        </a:p>
      </dgm:t>
    </dgm:pt>
    <dgm:pt modelId="{9E50C201-C524-4AFC-94B1-C05C4F11A9CA}" type="sibTrans" cxnId="{5C8CCD94-F5FA-4A1F-8A3E-7F85FE8EAC79}">
      <dgm:prSet/>
      <dgm:spPr/>
      <dgm:t>
        <a:bodyPr/>
        <a:lstStyle/>
        <a:p>
          <a:endParaRPr lang="en-US" b="1"/>
        </a:p>
      </dgm:t>
    </dgm:pt>
    <dgm:pt modelId="{AAD80780-DF34-48A6-B82B-361181228F27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err="1"/>
            <a:t>Sequelize</a:t>
          </a:r>
          <a:endParaRPr lang="en-US" sz="2400" b="1" dirty="0"/>
        </a:p>
      </dgm:t>
    </dgm:pt>
    <dgm:pt modelId="{97B2CBBF-7047-4052-9894-D8E0620A99D9}" type="parTrans" cxnId="{AF96467D-3E90-407C-AA8A-5538EF3C9592}">
      <dgm:prSet/>
      <dgm:spPr/>
      <dgm:t>
        <a:bodyPr/>
        <a:lstStyle/>
        <a:p>
          <a:endParaRPr lang="en-US" b="1"/>
        </a:p>
      </dgm:t>
    </dgm:pt>
    <dgm:pt modelId="{B9B0894C-CA6D-4820-8DED-6AD54A8ED986}" type="sibTrans" cxnId="{AF96467D-3E90-407C-AA8A-5538EF3C9592}">
      <dgm:prSet/>
      <dgm:spPr/>
      <dgm:t>
        <a:bodyPr/>
        <a:lstStyle/>
        <a:p>
          <a:endParaRPr lang="en-US" b="1"/>
        </a:p>
      </dgm:t>
    </dgm:pt>
    <dgm:pt modelId="{C22F0312-DE24-489E-8DA6-F43AE0BF4E3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/>
            <a:t>Passport</a:t>
          </a:r>
        </a:p>
      </dgm:t>
    </dgm:pt>
    <dgm:pt modelId="{46DECBB0-3447-48AD-858F-A6990635008D}" type="parTrans" cxnId="{5F63C88B-B3BE-48F9-BD13-9CA0CB2F1A6B}">
      <dgm:prSet/>
      <dgm:spPr/>
      <dgm:t>
        <a:bodyPr/>
        <a:lstStyle/>
        <a:p>
          <a:endParaRPr lang="en-US"/>
        </a:p>
      </dgm:t>
    </dgm:pt>
    <dgm:pt modelId="{4F82DF86-F95A-4E83-B987-38F4E0BFAE2B}" type="sibTrans" cxnId="{5F63C88B-B3BE-48F9-BD13-9CA0CB2F1A6B}">
      <dgm:prSet/>
      <dgm:spPr/>
      <dgm:t>
        <a:bodyPr/>
        <a:lstStyle/>
        <a:p>
          <a:endParaRPr lang="en-US"/>
        </a:p>
      </dgm:t>
    </dgm:pt>
    <dgm:pt modelId="{B2FEAC37-DBC9-45ED-8CFF-2243856C0339}" type="pres">
      <dgm:prSet presAssocID="{9732BABD-0BBF-4F10-AD01-73DEC85BA1BB}" presName="Name0" presStyleCnt="0">
        <dgm:presLayoutVars>
          <dgm:dir/>
          <dgm:animLvl val="lvl"/>
          <dgm:resizeHandles val="exact"/>
        </dgm:presLayoutVars>
      </dgm:prSet>
      <dgm:spPr/>
    </dgm:pt>
    <dgm:pt modelId="{BFE7ABC5-5A67-4F87-9547-084C750EB006}" type="pres">
      <dgm:prSet presAssocID="{05F7CD73-EE3C-45B6-9CBA-402597D317E8}" presName="linNode" presStyleCnt="0"/>
      <dgm:spPr/>
    </dgm:pt>
    <dgm:pt modelId="{B550FC49-0A83-450C-B46A-39CCDF8BC612}" type="pres">
      <dgm:prSet presAssocID="{05F7CD73-EE3C-45B6-9CBA-402597D317E8}" presName="parentText" presStyleLbl="node1" presStyleIdx="0" presStyleCnt="5" custLinFactNeighborX="-455" custLinFactNeighborY="-12366">
        <dgm:presLayoutVars>
          <dgm:chMax val="1"/>
          <dgm:bulletEnabled val="1"/>
        </dgm:presLayoutVars>
      </dgm:prSet>
      <dgm:spPr/>
    </dgm:pt>
    <dgm:pt modelId="{A0EF72F1-6B84-4983-B238-E1830BBF9FD8}" type="pres">
      <dgm:prSet presAssocID="{296B7A24-754C-4054-B760-1B9D3DE120E5}" presName="sp" presStyleCnt="0"/>
      <dgm:spPr/>
    </dgm:pt>
    <dgm:pt modelId="{6778BFC5-6A3F-4EE2-9A98-03221E1678C9}" type="pres">
      <dgm:prSet presAssocID="{E61BC35D-AEC9-4BE0-BB84-FCC97F106249}" presName="linNode" presStyleCnt="0"/>
      <dgm:spPr/>
    </dgm:pt>
    <dgm:pt modelId="{B02763F6-1510-4F02-A670-FADD262F3462}" type="pres">
      <dgm:prSet presAssocID="{E61BC35D-AEC9-4BE0-BB84-FCC97F106249}" presName="parentText" presStyleLbl="node1" presStyleIdx="1" presStyleCnt="5">
        <dgm:presLayoutVars>
          <dgm:chMax val="1"/>
          <dgm:bulletEnabled val="1"/>
        </dgm:presLayoutVars>
      </dgm:prSet>
      <dgm:spPr>
        <a:xfrm>
          <a:off x="2809990" y="591741"/>
          <a:ext cx="3161239" cy="562642"/>
        </a:xfrm>
        <a:prstGeom prst="roundRect">
          <a:avLst/>
        </a:prstGeom>
      </dgm:spPr>
    </dgm:pt>
    <dgm:pt modelId="{99254C50-C1A5-4A7B-BBAB-5898CE368F53}" type="pres">
      <dgm:prSet presAssocID="{A6976687-D03A-43AE-A2BE-7ECCC88F2A14}" presName="sp" presStyleCnt="0"/>
      <dgm:spPr/>
    </dgm:pt>
    <dgm:pt modelId="{5FDDBF0A-17C1-44F0-884B-84FB63BEF734}" type="pres">
      <dgm:prSet presAssocID="{BCB88B2F-F3EC-4874-939A-613FBD7ECA70}" presName="linNode" presStyleCnt="0"/>
      <dgm:spPr/>
    </dgm:pt>
    <dgm:pt modelId="{75E1EED7-7A0A-413D-9CAB-6AD91384FBB5}" type="pres">
      <dgm:prSet presAssocID="{BCB88B2F-F3EC-4874-939A-613FBD7ECA7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FB3E194-D791-47DD-8CCD-BDF61BC37599}" type="pres">
      <dgm:prSet presAssocID="{9E50C201-C524-4AFC-94B1-C05C4F11A9CA}" presName="sp" presStyleCnt="0"/>
      <dgm:spPr/>
    </dgm:pt>
    <dgm:pt modelId="{BFA6DFD0-6844-4EF1-8C48-AEE67EA8CDB5}" type="pres">
      <dgm:prSet presAssocID="{AAD80780-DF34-48A6-B82B-361181228F27}" presName="linNode" presStyleCnt="0"/>
      <dgm:spPr/>
    </dgm:pt>
    <dgm:pt modelId="{AAD11300-8A27-4756-83CE-6CC94AC0631C}" type="pres">
      <dgm:prSet presAssocID="{AAD80780-DF34-48A6-B82B-361181228F2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B634D59-4FB0-4097-84A7-FB5DB7BCBD75}" type="pres">
      <dgm:prSet presAssocID="{B9B0894C-CA6D-4820-8DED-6AD54A8ED986}" presName="sp" presStyleCnt="0"/>
      <dgm:spPr/>
    </dgm:pt>
    <dgm:pt modelId="{C97D318B-5177-49C6-9256-9FDC093DFE72}" type="pres">
      <dgm:prSet presAssocID="{C22F0312-DE24-489E-8DA6-F43AE0BF4E38}" presName="linNode" presStyleCnt="0"/>
      <dgm:spPr/>
    </dgm:pt>
    <dgm:pt modelId="{9E66333E-A3B6-4FE2-B1D7-2D9D328B3AE6}" type="pres">
      <dgm:prSet presAssocID="{C22F0312-DE24-489E-8DA6-F43AE0BF4E38}" presName="parentText" presStyleLbl="node1" presStyleIdx="4" presStyleCnt="5" custLinFactNeighborX="298" custLinFactNeighborY="-6082">
        <dgm:presLayoutVars>
          <dgm:chMax val="1"/>
          <dgm:bulletEnabled val="1"/>
        </dgm:presLayoutVars>
      </dgm:prSet>
      <dgm:spPr/>
    </dgm:pt>
  </dgm:ptLst>
  <dgm:cxnLst>
    <dgm:cxn modelId="{30BF3F0E-F23B-4A82-B7C0-E149FCBE9D9C}" type="presOf" srcId="{C22F0312-DE24-489E-8DA6-F43AE0BF4E38}" destId="{9E66333E-A3B6-4FE2-B1D7-2D9D328B3AE6}" srcOrd="0" destOrd="0" presId="urn:microsoft.com/office/officeart/2005/8/layout/vList5"/>
    <dgm:cxn modelId="{0D68FD20-CA94-4F67-9923-99FCF5B9DF11}" type="presOf" srcId="{AAD80780-DF34-48A6-B82B-361181228F27}" destId="{AAD11300-8A27-4756-83CE-6CC94AC0631C}" srcOrd="0" destOrd="0" presId="urn:microsoft.com/office/officeart/2005/8/layout/vList5"/>
    <dgm:cxn modelId="{02320F44-961E-46A5-823C-DB2846F30C47}" type="presOf" srcId="{9732BABD-0BBF-4F10-AD01-73DEC85BA1BB}" destId="{B2FEAC37-DBC9-45ED-8CFF-2243856C0339}" srcOrd="0" destOrd="0" presId="urn:microsoft.com/office/officeart/2005/8/layout/vList5"/>
    <dgm:cxn modelId="{AF96467D-3E90-407C-AA8A-5538EF3C9592}" srcId="{9732BABD-0BBF-4F10-AD01-73DEC85BA1BB}" destId="{AAD80780-DF34-48A6-B82B-361181228F27}" srcOrd="3" destOrd="0" parTransId="{97B2CBBF-7047-4052-9894-D8E0620A99D9}" sibTransId="{B9B0894C-CA6D-4820-8DED-6AD54A8ED986}"/>
    <dgm:cxn modelId="{8FF58F81-A866-4BC6-A806-A1DA2E4AFB31}" srcId="{9732BABD-0BBF-4F10-AD01-73DEC85BA1BB}" destId="{E61BC35D-AEC9-4BE0-BB84-FCC97F106249}" srcOrd="1" destOrd="0" parTransId="{819F9BE4-4BA4-4739-A6B6-76AE541F81A9}" sibTransId="{A6976687-D03A-43AE-A2BE-7ECCC88F2A14}"/>
    <dgm:cxn modelId="{5F63C88B-B3BE-48F9-BD13-9CA0CB2F1A6B}" srcId="{9732BABD-0BBF-4F10-AD01-73DEC85BA1BB}" destId="{C22F0312-DE24-489E-8DA6-F43AE0BF4E38}" srcOrd="4" destOrd="0" parTransId="{46DECBB0-3447-48AD-858F-A6990635008D}" sibTransId="{4F82DF86-F95A-4E83-B987-38F4E0BFAE2B}"/>
    <dgm:cxn modelId="{5C8CCD94-F5FA-4A1F-8A3E-7F85FE8EAC79}" srcId="{9732BABD-0BBF-4F10-AD01-73DEC85BA1BB}" destId="{BCB88B2F-F3EC-4874-939A-613FBD7ECA70}" srcOrd="2" destOrd="0" parTransId="{AF5F4371-72D9-4B86-B865-266167CF13D8}" sibTransId="{9E50C201-C524-4AFC-94B1-C05C4F11A9CA}"/>
    <dgm:cxn modelId="{6C9999C3-2A2C-4261-8261-15FBEC04AF52}" type="presOf" srcId="{E61BC35D-AEC9-4BE0-BB84-FCC97F106249}" destId="{B02763F6-1510-4F02-A670-FADD262F3462}" srcOrd="0" destOrd="0" presId="urn:microsoft.com/office/officeart/2005/8/layout/vList5"/>
    <dgm:cxn modelId="{1A4B67D4-2381-4293-A1B9-ED0386CFBC9C}" srcId="{9732BABD-0BBF-4F10-AD01-73DEC85BA1BB}" destId="{05F7CD73-EE3C-45B6-9CBA-402597D317E8}" srcOrd="0" destOrd="0" parTransId="{900405EC-2635-4865-BDF3-75A58F7020B8}" sibTransId="{296B7A24-754C-4054-B760-1B9D3DE120E5}"/>
    <dgm:cxn modelId="{6F03A2FB-66C6-49DE-AE2F-5EBC4A747724}" type="presOf" srcId="{05F7CD73-EE3C-45B6-9CBA-402597D317E8}" destId="{B550FC49-0A83-450C-B46A-39CCDF8BC612}" srcOrd="0" destOrd="0" presId="urn:microsoft.com/office/officeart/2005/8/layout/vList5"/>
    <dgm:cxn modelId="{ADCD34FC-8BB9-4D56-A047-06DECEBA19CC}" type="presOf" srcId="{BCB88B2F-F3EC-4874-939A-613FBD7ECA70}" destId="{75E1EED7-7A0A-413D-9CAB-6AD91384FBB5}" srcOrd="0" destOrd="0" presId="urn:microsoft.com/office/officeart/2005/8/layout/vList5"/>
    <dgm:cxn modelId="{33B9CBB8-97B1-40FF-B87A-2B2344F01F2F}" type="presParOf" srcId="{B2FEAC37-DBC9-45ED-8CFF-2243856C0339}" destId="{BFE7ABC5-5A67-4F87-9547-084C750EB006}" srcOrd="0" destOrd="0" presId="urn:microsoft.com/office/officeart/2005/8/layout/vList5"/>
    <dgm:cxn modelId="{EFD60FAA-3113-4BBC-9F47-4C4DD488F1BC}" type="presParOf" srcId="{BFE7ABC5-5A67-4F87-9547-084C750EB006}" destId="{B550FC49-0A83-450C-B46A-39CCDF8BC612}" srcOrd="0" destOrd="0" presId="urn:microsoft.com/office/officeart/2005/8/layout/vList5"/>
    <dgm:cxn modelId="{8BDE2780-0743-4CA8-B5BF-037D05BED41A}" type="presParOf" srcId="{B2FEAC37-DBC9-45ED-8CFF-2243856C0339}" destId="{A0EF72F1-6B84-4983-B238-E1830BBF9FD8}" srcOrd="1" destOrd="0" presId="urn:microsoft.com/office/officeart/2005/8/layout/vList5"/>
    <dgm:cxn modelId="{F9103C1A-38A6-46E9-BE91-01220CC92BE8}" type="presParOf" srcId="{B2FEAC37-DBC9-45ED-8CFF-2243856C0339}" destId="{6778BFC5-6A3F-4EE2-9A98-03221E1678C9}" srcOrd="2" destOrd="0" presId="urn:microsoft.com/office/officeart/2005/8/layout/vList5"/>
    <dgm:cxn modelId="{B8F0BB7D-2A5D-4718-BEE2-14BDC5A09C67}" type="presParOf" srcId="{6778BFC5-6A3F-4EE2-9A98-03221E1678C9}" destId="{B02763F6-1510-4F02-A670-FADD262F3462}" srcOrd="0" destOrd="0" presId="urn:microsoft.com/office/officeart/2005/8/layout/vList5"/>
    <dgm:cxn modelId="{1F6C9CD2-08B7-469D-B113-A9EF338260A0}" type="presParOf" srcId="{B2FEAC37-DBC9-45ED-8CFF-2243856C0339}" destId="{99254C50-C1A5-4A7B-BBAB-5898CE368F53}" srcOrd="3" destOrd="0" presId="urn:microsoft.com/office/officeart/2005/8/layout/vList5"/>
    <dgm:cxn modelId="{29C6BE1A-9C1B-4A20-928C-79D2DCBCD836}" type="presParOf" srcId="{B2FEAC37-DBC9-45ED-8CFF-2243856C0339}" destId="{5FDDBF0A-17C1-44F0-884B-84FB63BEF734}" srcOrd="4" destOrd="0" presId="urn:microsoft.com/office/officeart/2005/8/layout/vList5"/>
    <dgm:cxn modelId="{E1B136F1-4E44-49CA-B823-60AA357AB272}" type="presParOf" srcId="{5FDDBF0A-17C1-44F0-884B-84FB63BEF734}" destId="{75E1EED7-7A0A-413D-9CAB-6AD91384FBB5}" srcOrd="0" destOrd="0" presId="urn:microsoft.com/office/officeart/2005/8/layout/vList5"/>
    <dgm:cxn modelId="{F0CBB62E-3A26-4279-926C-FB2EE1E2DFEE}" type="presParOf" srcId="{B2FEAC37-DBC9-45ED-8CFF-2243856C0339}" destId="{AFB3E194-D791-47DD-8CCD-BDF61BC37599}" srcOrd="5" destOrd="0" presId="urn:microsoft.com/office/officeart/2005/8/layout/vList5"/>
    <dgm:cxn modelId="{3F0149D7-EE55-4529-91CE-A41C48E2D751}" type="presParOf" srcId="{B2FEAC37-DBC9-45ED-8CFF-2243856C0339}" destId="{BFA6DFD0-6844-4EF1-8C48-AEE67EA8CDB5}" srcOrd="6" destOrd="0" presId="urn:microsoft.com/office/officeart/2005/8/layout/vList5"/>
    <dgm:cxn modelId="{CE3455B8-15CC-4A82-B720-5548607C10EE}" type="presParOf" srcId="{BFA6DFD0-6844-4EF1-8C48-AEE67EA8CDB5}" destId="{AAD11300-8A27-4756-83CE-6CC94AC0631C}" srcOrd="0" destOrd="0" presId="urn:microsoft.com/office/officeart/2005/8/layout/vList5"/>
    <dgm:cxn modelId="{896039F5-8B42-45C8-B412-225D2433B2F6}" type="presParOf" srcId="{B2FEAC37-DBC9-45ED-8CFF-2243856C0339}" destId="{EB634D59-4FB0-4097-84A7-FB5DB7BCBD75}" srcOrd="7" destOrd="0" presId="urn:microsoft.com/office/officeart/2005/8/layout/vList5"/>
    <dgm:cxn modelId="{972B7154-3BF1-4360-86E1-F9FE37864110}" type="presParOf" srcId="{B2FEAC37-DBC9-45ED-8CFF-2243856C0339}" destId="{C97D318B-5177-49C6-9256-9FDC093DFE72}" srcOrd="8" destOrd="0" presId="urn:microsoft.com/office/officeart/2005/8/layout/vList5"/>
    <dgm:cxn modelId="{ABCA8101-2898-47A1-9246-B346FAD7CD03}" type="presParOf" srcId="{C97D318B-5177-49C6-9256-9FDC093DFE72}" destId="{9E66333E-A3B6-4FE2-B1D7-2D9D328B3AE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0FC49-0A83-450C-B46A-39CCDF8BC612}">
      <dsp:nvSpPr>
        <dsp:cNvPr id="0" name=""/>
        <dsp:cNvSpPr/>
      </dsp:nvSpPr>
      <dsp:spPr>
        <a:xfrm>
          <a:off x="2696379" y="0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Bootstrap</a:t>
          </a:r>
          <a:endParaRPr lang="en-US" sz="2400" b="1" kern="1200" dirty="0"/>
        </a:p>
      </dsp:txBody>
      <dsp:txXfrm>
        <a:off x="2729380" y="33001"/>
        <a:ext cx="2983721" cy="610028"/>
      </dsp:txXfrm>
    </dsp:sp>
    <dsp:sp modelId="{C90630D4-C41A-4E36-A759-028408603055}">
      <dsp:nvSpPr>
        <dsp:cNvPr id="0" name=""/>
        <dsp:cNvSpPr/>
      </dsp:nvSpPr>
      <dsp:spPr>
        <a:xfrm>
          <a:off x="2710865" y="711378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CSS3</a:t>
          </a:r>
          <a:endParaRPr lang="en-US" sz="2400" b="1" kern="1200" dirty="0"/>
        </a:p>
      </dsp:txBody>
      <dsp:txXfrm>
        <a:off x="2743866" y="744379"/>
        <a:ext cx="2983721" cy="610028"/>
      </dsp:txXfrm>
    </dsp:sp>
    <dsp:sp modelId="{69CB0D49-82B2-46D2-963D-9F505C54B30F}">
      <dsp:nvSpPr>
        <dsp:cNvPr id="0" name=""/>
        <dsp:cNvSpPr/>
      </dsp:nvSpPr>
      <dsp:spPr>
        <a:xfrm>
          <a:off x="2710865" y="1421210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JavaScript</a:t>
          </a:r>
          <a:endParaRPr lang="en-US" sz="2400" b="1" kern="1200" dirty="0"/>
        </a:p>
      </dsp:txBody>
      <dsp:txXfrm>
        <a:off x="2743866" y="1454211"/>
        <a:ext cx="2983721" cy="610028"/>
      </dsp:txXfrm>
    </dsp:sp>
    <dsp:sp modelId="{9DBA08F3-EAEB-400D-AD67-FCB8CA1EEBAA}">
      <dsp:nvSpPr>
        <dsp:cNvPr id="0" name=""/>
        <dsp:cNvSpPr/>
      </dsp:nvSpPr>
      <dsp:spPr>
        <a:xfrm>
          <a:off x="2710865" y="2131042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jQuery</a:t>
          </a:r>
          <a:endParaRPr lang="en-US" sz="2400" b="1" kern="1200" dirty="0"/>
        </a:p>
      </dsp:txBody>
      <dsp:txXfrm>
        <a:off x="2743866" y="2164043"/>
        <a:ext cx="2983721" cy="610028"/>
      </dsp:txXfrm>
    </dsp:sp>
    <dsp:sp modelId="{BE752D00-9B16-4591-91F4-17F27DFF0D23}">
      <dsp:nvSpPr>
        <dsp:cNvPr id="0" name=""/>
        <dsp:cNvSpPr/>
      </dsp:nvSpPr>
      <dsp:spPr>
        <a:xfrm>
          <a:off x="2710865" y="2840874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MySQL</a:t>
          </a:r>
          <a:endParaRPr lang="en-US" sz="2400" b="1" kern="1200" dirty="0"/>
        </a:p>
      </dsp:txBody>
      <dsp:txXfrm>
        <a:off x="2743866" y="2873875"/>
        <a:ext cx="2983721" cy="610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0FC49-0A83-450C-B46A-39CCDF8BC612}">
      <dsp:nvSpPr>
        <dsp:cNvPr id="0" name=""/>
        <dsp:cNvSpPr/>
      </dsp:nvSpPr>
      <dsp:spPr>
        <a:xfrm>
          <a:off x="2795607" y="0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Node.</a:t>
          </a:r>
          <a:r>
            <a:rPr lang="en-US" sz="2400" b="1" kern="1200" dirty="0"/>
            <a:t>js</a:t>
          </a:r>
        </a:p>
      </dsp:txBody>
      <dsp:txXfrm>
        <a:off x="2828608" y="33001"/>
        <a:ext cx="3095237" cy="610028"/>
      </dsp:txXfrm>
    </dsp:sp>
    <dsp:sp modelId="{B02763F6-1510-4F02-A670-FADD262F3462}">
      <dsp:nvSpPr>
        <dsp:cNvPr id="0" name=""/>
        <dsp:cNvSpPr/>
      </dsp:nvSpPr>
      <dsp:spPr>
        <a:xfrm>
          <a:off x="2809990" y="711378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Express.js</a:t>
          </a:r>
          <a:endParaRPr lang="en-US" sz="2400" b="1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2842991" y="744379"/>
        <a:ext cx="3095237" cy="610028"/>
      </dsp:txXfrm>
    </dsp:sp>
    <dsp:sp modelId="{75E1EED7-7A0A-413D-9CAB-6AD91384FBB5}">
      <dsp:nvSpPr>
        <dsp:cNvPr id="0" name=""/>
        <dsp:cNvSpPr/>
      </dsp:nvSpPr>
      <dsp:spPr>
        <a:xfrm>
          <a:off x="2809990" y="1421210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Handlebars</a:t>
          </a:r>
          <a:endParaRPr lang="en-US" sz="2400" b="1" kern="1200" dirty="0"/>
        </a:p>
      </dsp:txBody>
      <dsp:txXfrm>
        <a:off x="2842991" y="1454211"/>
        <a:ext cx="3095237" cy="610028"/>
      </dsp:txXfrm>
    </dsp:sp>
    <dsp:sp modelId="{AAD11300-8A27-4756-83CE-6CC94AC0631C}">
      <dsp:nvSpPr>
        <dsp:cNvPr id="0" name=""/>
        <dsp:cNvSpPr/>
      </dsp:nvSpPr>
      <dsp:spPr>
        <a:xfrm>
          <a:off x="2809990" y="2131042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Sequelize</a:t>
          </a:r>
          <a:endParaRPr lang="en-US" sz="2400" b="1" kern="1200" dirty="0"/>
        </a:p>
      </dsp:txBody>
      <dsp:txXfrm>
        <a:off x="2842991" y="2164043"/>
        <a:ext cx="3095237" cy="610028"/>
      </dsp:txXfrm>
    </dsp:sp>
    <dsp:sp modelId="{9E66333E-A3B6-4FE2-B1D7-2D9D328B3AE6}">
      <dsp:nvSpPr>
        <dsp:cNvPr id="0" name=""/>
        <dsp:cNvSpPr/>
      </dsp:nvSpPr>
      <dsp:spPr>
        <a:xfrm>
          <a:off x="2819411" y="2799758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Passport</a:t>
          </a:r>
        </a:p>
      </dsp:txBody>
      <dsp:txXfrm>
        <a:off x="2852412" y="2832759"/>
        <a:ext cx="3095237" cy="610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F845C-5BD5-45F6-BF25-132F8CD53B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4D795-9118-4643-A182-BD5B5E5FC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0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4D795-9118-4643-A182-BD5B5E5FC9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9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25192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6880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92873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043759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45227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31254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7446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19236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1115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86098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20294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39643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0946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485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17637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2068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9688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63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3" r:id="rId1"/>
    <p:sldLayoutId id="2147484844" r:id="rId2"/>
    <p:sldLayoutId id="2147484845" r:id="rId3"/>
    <p:sldLayoutId id="2147484846" r:id="rId4"/>
    <p:sldLayoutId id="2147484847" r:id="rId5"/>
    <p:sldLayoutId id="2147484848" r:id="rId6"/>
    <p:sldLayoutId id="2147484849" r:id="rId7"/>
    <p:sldLayoutId id="2147484850" r:id="rId8"/>
    <p:sldLayoutId id="2147484851" r:id="rId9"/>
    <p:sldLayoutId id="2147484852" r:id="rId10"/>
    <p:sldLayoutId id="2147484853" r:id="rId11"/>
    <p:sldLayoutId id="2147484854" r:id="rId12"/>
    <p:sldLayoutId id="2147484855" r:id="rId13"/>
    <p:sldLayoutId id="2147484856" r:id="rId14"/>
    <p:sldLayoutId id="2147484857" r:id="rId15"/>
    <p:sldLayoutId id="2147484858" r:id="rId16"/>
    <p:sldLayoutId id="2147484859" r:id="rId17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4E972-7706-4237-B71F-362A4816D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tx1"/>
                </a:solidFill>
              </a:rPr>
              <a:t>LOCALVOTE</a:t>
            </a:r>
            <a:br>
              <a:rPr lang="en-US" sz="8000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BF2CD-254C-4746-8787-F0CF1687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Presented by Team </a:t>
            </a:r>
            <a:r>
              <a:rPr lang="en-US" sz="2400" dirty="0" err="1">
                <a:solidFill>
                  <a:schemeClr val="bg1"/>
                </a:solidFill>
              </a:rPr>
              <a:t>LocalVote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1707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6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F1FAB-D9A6-4256-9A7D-2C2DED97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713B0-5329-4302-9D72-4DA7510F6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Barbara Hernandez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Carolyn Bernier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Johnny King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Vita Chen</a:t>
            </a:r>
          </a:p>
        </p:txBody>
      </p:sp>
    </p:spTree>
    <p:extLst>
      <p:ext uri="{BB962C8B-B14F-4D97-AF65-F5344CB8AC3E}">
        <p14:creationId xmlns:p14="http://schemas.microsoft.com/office/powerpoint/2010/main" val="3472200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357B0-69AF-410F-B014-1F822B44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C20A-45C6-4AE9-B9C4-9354FADB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400" dirty="0"/>
              <a:t>An application that allows users to propose local policies and share them. 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An Application which allows users to share their opinions about suggested policies.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An application that bridges the communication gap between residents and local government.</a:t>
            </a:r>
          </a:p>
        </p:txBody>
      </p:sp>
    </p:spTree>
    <p:extLst>
      <p:ext uri="{BB962C8B-B14F-4D97-AF65-F5344CB8AC3E}">
        <p14:creationId xmlns:p14="http://schemas.microsoft.com/office/powerpoint/2010/main" val="3073440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4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8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1B5EE-76CF-4A12-A201-42147458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Description (MVP)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1682F-6DBB-4018-A771-F6129E5E2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42575"/>
            <a:ext cx="8946541" cy="3805824"/>
          </a:xfrm>
        </p:spPr>
        <p:txBody>
          <a:bodyPr>
            <a:normAutofit/>
          </a:bodyPr>
          <a:lstStyle/>
          <a:p>
            <a:r>
              <a:rPr lang="en-US" sz="2400" dirty="0"/>
              <a:t>This application will allow users to write new policies and share them with others.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This application will allow users to read the policies that have been published and vote to agree or disagree.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This application will require that users sign in to publish new policies or vote.</a:t>
            </a:r>
          </a:p>
        </p:txBody>
      </p:sp>
    </p:spTree>
    <p:extLst>
      <p:ext uri="{BB962C8B-B14F-4D97-AF65-F5344CB8AC3E}">
        <p14:creationId xmlns:p14="http://schemas.microsoft.com/office/powerpoint/2010/main" val="1210013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29121B6-CC83-4529-87ED-89AE1AD34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F48C3783-EF6E-445F-A78D-9DE1771B0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1B5EE-76CF-4A12-A201-42147458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Technologies Used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B7DCDB-78ED-480D-8CA0-9930E8F29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1F48B6A-C55F-4FD5-9034-DC9867D02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006F8BC-5259-46A0-8901-6796946443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277021"/>
              </p:ext>
            </p:extLst>
          </p:nvPr>
        </p:nvGraphicFramePr>
        <p:xfrm>
          <a:off x="-546654" y="2550807"/>
          <a:ext cx="8471454" cy="3518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664280C-D218-4369-8F5C-EDA568CEA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973682"/>
              </p:ext>
            </p:extLst>
          </p:nvPr>
        </p:nvGraphicFramePr>
        <p:xfrm>
          <a:off x="3827338" y="2550808"/>
          <a:ext cx="8781221" cy="3518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40606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C90630D4-C41A-4E36-A759-028408603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>
                                            <p:graphicEl>
                                              <a:dgm id="{C90630D4-C41A-4E36-A759-028408603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>
                                            <p:graphicEl>
                                              <a:dgm id="{C90630D4-C41A-4E36-A759-028408603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69CB0D49-82B2-46D2-963D-9F505C54B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>
                                            <p:graphicEl>
                                              <a:dgm id="{69CB0D49-82B2-46D2-963D-9F505C54B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>
                                            <p:graphicEl>
                                              <a:dgm id="{69CB0D49-82B2-46D2-963D-9F505C54B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DBA08F3-EAEB-400D-AD67-FCB8CA1EE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graphicEl>
                                              <a:dgm id="{9DBA08F3-EAEB-400D-AD67-FCB8CA1EE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>
                                            <p:graphicEl>
                                              <a:dgm id="{9DBA08F3-EAEB-400D-AD67-FCB8CA1EE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E752D00-9B16-4591-91F4-17F27DFF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>
                                            <p:graphicEl>
                                              <a:dgm id="{BE752D00-9B16-4591-91F4-17F27DFF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graphicEl>
                                              <a:dgm id="{BE752D00-9B16-4591-91F4-17F27DFF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02763F6-1510-4F02-A670-FADD262F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graphicEl>
                                              <a:dgm id="{B02763F6-1510-4F02-A670-FADD262F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>
                                            <p:graphicEl>
                                              <a:dgm id="{B02763F6-1510-4F02-A670-FADD262F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75E1EED7-7A0A-413D-9CAB-6AD91384F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>
                                            <p:graphicEl>
                                              <a:dgm id="{75E1EED7-7A0A-413D-9CAB-6AD91384F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>
                                            <p:graphicEl>
                                              <a:dgm id="{75E1EED7-7A0A-413D-9CAB-6AD91384F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AAD11300-8A27-4756-83CE-6CC94AC06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>
                                            <p:graphicEl>
                                              <a:dgm id="{AAD11300-8A27-4756-83CE-6CC94AC06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>
                                            <p:graphicEl>
                                              <a:dgm id="{AAD11300-8A27-4756-83CE-6CC94AC06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E66333E-A3B6-4FE2-B1D7-2D9D328B3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>
                                            <p:graphicEl>
                                              <a:dgm id="{9E66333E-A3B6-4FE2-B1D7-2D9D328B3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graphicEl>
                                              <a:dgm id="{9E66333E-A3B6-4FE2-B1D7-2D9D328B3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7" grpId="0" uiExpand="1">
        <p:bldSub>
          <a:bldDgm bld="one"/>
        </p:bldSub>
      </p:bldGraphic>
      <p:bldGraphic spid="22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1B5EE-76CF-4A12-A201-42147458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672" y="41207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Lets Vote!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428D68-3D4D-4675-A8B8-0F7041D2B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55" y="2850203"/>
            <a:ext cx="10246436" cy="3073941"/>
          </a:xfrm>
        </p:spPr>
      </p:pic>
    </p:spTree>
    <p:extLst>
      <p:ext uri="{BB962C8B-B14F-4D97-AF65-F5344CB8AC3E}">
        <p14:creationId xmlns:p14="http://schemas.microsoft.com/office/powerpoint/2010/main" val="2889752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357B0-69AF-410F-B014-1F822B44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C20A-45C6-4AE9-B9C4-9354FADB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68880"/>
            <a:ext cx="8946541" cy="377951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400" dirty="0"/>
              <a:t>Authentication to ensure the users are local residents.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Users could use sorting tools to reach the topic they are interested in.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System would generate monthly top supported topic and email it to local government.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5063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97D82-5650-4991-9EFD-E6C4DE92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1D5A-2CCF-4C97-900C-D123DF038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417" y="2782957"/>
            <a:ext cx="6907696" cy="12722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55071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851C4-7033-4A9D-B52E-B2B2CD38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8AA7-0BC5-4B51-833B-D31312932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2704011"/>
            <a:ext cx="6269434" cy="3412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b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582828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86</Words>
  <Application>Microsoft Office PowerPoint</Application>
  <PresentationFormat>Widescreen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LOCALVOTE </vt:lpstr>
      <vt:lpstr>Team Members</vt:lpstr>
      <vt:lpstr>Project Idea</vt:lpstr>
      <vt:lpstr>Project Description (MVP)</vt:lpstr>
      <vt:lpstr>Technologies Used</vt:lpstr>
      <vt:lpstr>Lets Vote!</vt:lpstr>
      <vt:lpstr>What’s Next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VOTE </dc:title>
  <dc:creator>Vita Chen</dc:creator>
  <cp:lastModifiedBy>Vita Chen</cp:lastModifiedBy>
  <cp:revision>24</cp:revision>
  <dcterms:created xsi:type="dcterms:W3CDTF">2018-12-07T03:03:33Z</dcterms:created>
  <dcterms:modified xsi:type="dcterms:W3CDTF">2018-12-11T00:23:04Z</dcterms:modified>
</cp:coreProperties>
</file>