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 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Local Vote</a:t>
            </a: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allow users to share their idea of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allow users to share their opinion about others’ ideal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to be a bridge between the residents and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create their idea of policy as a local resident and share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request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67862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Dgm bld="one"/>
        </p:bldSub>
      </p:bldGraphic>
      <p:bldGraphic spid="2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Users could use different sorting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96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 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13</cp:revision>
  <dcterms:created xsi:type="dcterms:W3CDTF">2018-12-07T03:03:33Z</dcterms:created>
  <dcterms:modified xsi:type="dcterms:W3CDTF">2018-12-08T14:44:12Z</dcterms:modified>
</cp:coreProperties>
</file>