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3" r:id="rId3"/>
    <p:sldId id="274" r:id="rId4"/>
    <p:sldId id="256" r:id="rId5"/>
    <p:sldId id="257" r:id="rId6"/>
    <p:sldId id="258" r:id="rId7"/>
    <p:sldId id="259" r:id="rId8"/>
    <p:sldId id="260" r:id="rId9"/>
    <p:sldId id="261" r:id="rId10"/>
    <p:sldId id="275" r:id="rId11"/>
    <p:sldId id="288" r:id="rId12"/>
    <p:sldId id="289" r:id="rId13"/>
    <p:sldId id="290" r:id="rId14"/>
    <p:sldId id="291" r:id="rId15"/>
    <p:sldId id="292" r:id="rId16"/>
    <p:sldId id="293" r:id="rId17"/>
    <p:sldId id="294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944F0912-0D3F-499B-8DAC-E8411DCBC5CD}">
          <p14:sldIdLst>
            <p14:sldId id="272"/>
          </p14:sldIdLst>
        </p14:section>
        <p14:section name="Seção sem Título" id="{E607BA19-FF5D-4166-A3F8-E61EFA68C477}">
          <p14:sldIdLst>
            <p14:sldId id="273"/>
            <p14:sldId id="274"/>
            <p14:sldId id="256"/>
            <p14:sldId id="257"/>
            <p14:sldId id="258"/>
            <p14:sldId id="259"/>
            <p14:sldId id="260"/>
            <p14:sldId id="261"/>
            <p14:sldId id="275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46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9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562" y="1604330"/>
            <a:ext cx="10971684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562" y="3681966"/>
            <a:ext cx="10971684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75047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9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562" y="1604330"/>
            <a:ext cx="5354133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03" y="1604330"/>
            <a:ext cx="5354133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03" y="3681966"/>
            <a:ext cx="5354133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562" y="3681966"/>
            <a:ext cx="5354133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850652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9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562" y="1604330"/>
            <a:ext cx="10971684" cy="39770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562" y="1604330"/>
            <a:ext cx="10971684" cy="39770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2958554" y="1603984"/>
            <a:ext cx="6272830" cy="3977091"/>
          </a:xfrm>
          <a:prstGeom prst="rect">
            <a:avLst/>
          </a:prstGeom>
          <a:ln>
            <a:noFill/>
          </a:ln>
        </p:spPr>
      </p:pic>
      <p:pic>
        <p:nvPicPr>
          <p:cNvPr id="38" name="Imagem 37"/>
          <p:cNvPicPr/>
          <p:nvPr/>
        </p:nvPicPr>
        <p:blipFill>
          <a:blip r:embed="rId2"/>
          <a:stretch/>
        </p:blipFill>
        <p:spPr>
          <a:xfrm>
            <a:off x="2958554" y="1603984"/>
            <a:ext cx="6272830" cy="397709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1323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5E933-297E-4F3D-94F6-D535CF9C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457909-45F8-48E6-963D-1D2B05031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B5413A-C8FA-4836-9F77-A4847981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41B2-BE0F-4049-8B46-B14D7547566E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370B3B-811F-45E6-89AB-6C34DFD0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1F05E5-0FDF-4ED8-BF5E-28F7B7C0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489C-DB48-4DDB-8D55-EE70695A3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7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1CAB3-DBC3-49D1-8A1E-6DFF125E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3ED60D-A444-4BF5-A70D-B05BD2543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5B5E56-274B-48F9-A118-D04D89C7E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41B2-BE0F-4049-8B46-B14D7547566E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4D84E0-389B-46D1-A01E-2AE83F36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4A18D6-78AF-432D-BF3E-EE22988C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489C-DB48-4DDB-8D55-EE70695A3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91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9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330"/>
            <a:ext cx="10971684" cy="397709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076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05627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9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562" y="1604330"/>
            <a:ext cx="10971684" cy="39770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23214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9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562" y="1604330"/>
            <a:ext cx="5354133" cy="39770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03" y="1604330"/>
            <a:ext cx="5354133" cy="39770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2703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9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78304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562" y="272982"/>
            <a:ext cx="10971684" cy="530809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076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2788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ítulo, 2 partes pequenas de conteúd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9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562" y="1604330"/>
            <a:ext cx="5354133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562" y="3681966"/>
            <a:ext cx="5354133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03" y="1604330"/>
            <a:ext cx="5354133" cy="39770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99878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9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562" y="1604330"/>
            <a:ext cx="5354133" cy="39770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03" y="1604330"/>
            <a:ext cx="5354133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03" y="3681966"/>
            <a:ext cx="5354133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45383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9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562" y="1604330"/>
            <a:ext cx="5354133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03" y="1604330"/>
            <a:ext cx="5354133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562" y="3681966"/>
            <a:ext cx="10971684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31175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9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562" y="1604330"/>
            <a:ext cx="10971684" cy="3977091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30390" lvl="1" indent="-311396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536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45586" lvl="2" indent="-27679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72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660781" lvl="3" indent="-207598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16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075976" lvl="4" indent="-207598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16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491171" lvl="5" indent="-207598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16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2906366" lvl="6" indent="-207598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16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09562" y="6247094"/>
            <a:ext cx="2840124" cy="472961"/>
          </a:xfrm>
          <a:prstGeom prst="rect">
            <a:avLst/>
          </a:prstGeom>
        </p:spPr>
        <p:txBody>
          <a:bodyPr lIns="0" tIns="0" rIns="0" bIns="0"/>
          <a:lstStyle/>
          <a:p>
            <a:fld id="{783541B2-BE0F-4049-8B46-B14D7547566E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169405" y="6247094"/>
            <a:ext cx="3864189" cy="472961"/>
          </a:xfrm>
          <a:prstGeom prst="rect">
            <a:avLst/>
          </a:prstGeom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741122" y="6247094"/>
            <a:ext cx="2840124" cy="472961"/>
          </a:xfrm>
          <a:prstGeom prst="rect">
            <a:avLst/>
          </a:prstGeom>
        </p:spPr>
        <p:txBody>
          <a:bodyPr lIns="0" tIns="0" rIns="0" bIns="0"/>
          <a:lstStyle/>
          <a:p>
            <a:fld id="{BBA6489C-DB48-4DDB-8D55-EE70695A3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46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878830" rtl="0" eaLnBrk="1" latinLnBrk="0" hangingPunct="1">
        <a:lnSpc>
          <a:spcPct val="90000"/>
        </a:lnSpc>
        <a:spcBef>
          <a:spcPct val="0"/>
        </a:spcBef>
        <a:buNone/>
        <a:defRPr sz="42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5195" indent="-311396" algn="l" defTabSz="878830" rtl="0" eaLnBrk="1" latinLnBrk="0" hangingPunct="1">
        <a:lnSpc>
          <a:spcPct val="90000"/>
        </a:lnSpc>
        <a:spcBef>
          <a:spcPts val="961"/>
        </a:spcBef>
        <a:buClr>
          <a:srgbClr val="000000"/>
        </a:buClr>
        <a:buSzPct val="45000"/>
        <a:buFont typeface="Wingdings" charset="2"/>
        <a:buChar char=""/>
        <a:defRPr sz="2691" kern="1200">
          <a:solidFill>
            <a:schemeClr val="tx1"/>
          </a:solidFill>
          <a:latin typeface="+mn-lt"/>
          <a:ea typeface="+mn-ea"/>
          <a:cs typeface="+mn-cs"/>
        </a:defRPr>
      </a:lvl1pPr>
      <a:lvl2pPr marL="659122" indent="-219707" algn="l" defTabSz="878830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2307" kern="1200">
          <a:solidFill>
            <a:schemeClr val="tx1"/>
          </a:solidFill>
          <a:latin typeface="+mn-lt"/>
          <a:ea typeface="+mn-ea"/>
          <a:cs typeface="+mn-cs"/>
        </a:defRPr>
      </a:lvl2pPr>
      <a:lvl3pPr marL="1098537" indent="-219707" algn="l" defTabSz="878830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1922" kern="1200">
          <a:solidFill>
            <a:schemeClr val="tx1"/>
          </a:solidFill>
          <a:latin typeface="+mn-lt"/>
          <a:ea typeface="+mn-ea"/>
          <a:cs typeface="+mn-cs"/>
        </a:defRPr>
      </a:lvl3pPr>
      <a:lvl4pPr marL="1537952" indent="-219707" algn="l" defTabSz="878830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1730" kern="1200">
          <a:solidFill>
            <a:schemeClr val="tx1"/>
          </a:solidFill>
          <a:latin typeface="+mn-lt"/>
          <a:ea typeface="+mn-ea"/>
          <a:cs typeface="+mn-cs"/>
        </a:defRPr>
      </a:lvl4pPr>
      <a:lvl5pPr marL="1977367" indent="-219707" algn="l" defTabSz="878830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1730" kern="1200">
          <a:solidFill>
            <a:schemeClr val="tx1"/>
          </a:solidFill>
          <a:latin typeface="+mn-lt"/>
          <a:ea typeface="+mn-ea"/>
          <a:cs typeface="+mn-cs"/>
        </a:defRPr>
      </a:lvl5pPr>
      <a:lvl6pPr marL="2416782" indent="-219707" algn="l" defTabSz="878830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1730" kern="1200">
          <a:solidFill>
            <a:schemeClr val="tx1"/>
          </a:solidFill>
          <a:latin typeface="+mn-lt"/>
          <a:ea typeface="+mn-ea"/>
          <a:cs typeface="+mn-cs"/>
        </a:defRPr>
      </a:lvl6pPr>
      <a:lvl7pPr marL="2856197" indent="-219707" algn="l" defTabSz="878830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1730" kern="1200">
          <a:solidFill>
            <a:schemeClr val="tx1"/>
          </a:solidFill>
          <a:latin typeface="+mn-lt"/>
          <a:ea typeface="+mn-ea"/>
          <a:cs typeface="+mn-cs"/>
        </a:defRPr>
      </a:lvl7pPr>
      <a:lvl8pPr marL="3295612" indent="-219707" algn="l" defTabSz="878830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1730" kern="1200">
          <a:solidFill>
            <a:schemeClr val="tx1"/>
          </a:solidFill>
          <a:latin typeface="+mn-lt"/>
          <a:ea typeface="+mn-ea"/>
          <a:cs typeface="+mn-cs"/>
        </a:defRPr>
      </a:lvl8pPr>
      <a:lvl9pPr marL="3735027" indent="-219707" algn="l" defTabSz="878830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17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878830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1pPr>
      <a:lvl2pPr marL="439415" algn="l" defTabSz="878830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2pPr>
      <a:lvl3pPr marL="878830" algn="l" defTabSz="878830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3pPr>
      <a:lvl4pPr marL="1318245" algn="l" defTabSz="878830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4pPr>
      <a:lvl5pPr marL="1757660" algn="l" defTabSz="878830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5pPr>
      <a:lvl6pPr marL="2197075" algn="l" defTabSz="878830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6pPr>
      <a:lvl7pPr marL="2636490" algn="l" defTabSz="878830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7pPr>
      <a:lvl8pPr marL="3075904" algn="l" defTabSz="878830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8pPr>
      <a:lvl9pPr marL="3515319" algn="l" defTabSz="878830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EF7CE-EC55-4365-8D8A-230069F4C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58" y="2856569"/>
            <a:ext cx="10971684" cy="1144862"/>
          </a:xfrm>
        </p:spPr>
        <p:txBody>
          <a:bodyPr/>
          <a:lstStyle/>
          <a:p>
            <a:pPr algn="ctr"/>
            <a:r>
              <a:rPr lang="pt-BR" sz="6000" dirty="0">
                <a:latin typeface="Copperplate Gothic Light" panose="020E0507020206020404" pitchFamily="34" charset="0"/>
              </a:rPr>
              <a:t>PLATAFORMA </a:t>
            </a:r>
            <a:br>
              <a:rPr lang="pt-BR" sz="6000" dirty="0">
                <a:latin typeface="Copperplate Gothic Light" panose="020E0507020206020404" pitchFamily="34" charset="0"/>
              </a:rPr>
            </a:br>
            <a:r>
              <a:rPr lang="pt-BR" sz="6000" dirty="0">
                <a:latin typeface="Copperplate Gothic Light" panose="020E0507020206020404" pitchFamily="34" charset="0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24080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031BD1FB-05C9-4054-BAFB-9DFB0EF91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655" y="2048185"/>
            <a:ext cx="4764067" cy="3865186"/>
          </a:xfrm>
        </p:spPr>
      </p:pic>
      <p:sp>
        <p:nvSpPr>
          <p:cNvPr id="9" name="Título 4">
            <a:extLst>
              <a:ext uri="{FF2B5EF4-FFF2-40B4-BE49-F238E27FC236}">
                <a16:creationId xmlns:a16="http://schemas.microsoft.com/office/drawing/2014/main" id="{8D3E1102-E4A4-4CB4-A30B-02684C7A2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58" y="432780"/>
            <a:ext cx="10971684" cy="1144862"/>
          </a:xfrm>
        </p:spPr>
        <p:txBody>
          <a:bodyPr/>
          <a:lstStyle/>
          <a:p>
            <a:pPr algn="ctr"/>
            <a:r>
              <a:rPr lang="pt-BR" sz="4000" dirty="0">
                <a:latin typeface="Copperplate Gothic Light" panose="020E0507020206020404" pitchFamily="34" charset="0"/>
              </a:rPr>
              <a:t>Plataforma Java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0CB5238-AE84-465B-A56A-ED24BA776FF9}"/>
              </a:ext>
            </a:extLst>
          </p:cNvPr>
          <p:cNvSpPr txBox="1"/>
          <p:nvPr/>
        </p:nvSpPr>
        <p:spPr>
          <a:xfrm>
            <a:off x="1296139" y="1586520"/>
            <a:ext cx="1899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Do </a:t>
            </a:r>
            <a:r>
              <a:rPr lang="pt-BR" sz="2400" dirty="0" err="1"/>
              <a:t>While</a:t>
            </a:r>
            <a:endParaRPr lang="pt-BR" sz="2400" dirty="0"/>
          </a:p>
        </p:txBody>
      </p:sp>
      <p:pic>
        <p:nvPicPr>
          <p:cNvPr id="11" name="Espaço Reservado para Conteúdo 7">
            <a:extLst>
              <a:ext uri="{FF2B5EF4-FFF2-40B4-BE49-F238E27FC236}">
                <a16:creationId xmlns:a16="http://schemas.microsoft.com/office/drawing/2014/main" id="{3C00D0A9-E0DF-41F8-A6BC-F2349A06B6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1" t="68360" r="56351" b="4628"/>
          <a:stretch/>
        </p:blipFill>
        <p:spPr>
          <a:xfrm>
            <a:off x="7359588" y="2299674"/>
            <a:ext cx="3806979" cy="24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58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4">
            <a:extLst>
              <a:ext uri="{FF2B5EF4-FFF2-40B4-BE49-F238E27FC236}">
                <a16:creationId xmlns:a16="http://schemas.microsoft.com/office/drawing/2014/main" id="{A5C8EC12-D99C-4FE8-8F27-B482FE00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58" y="432780"/>
            <a:ext cx="10971684" cy="1144862"/>
          </a:xfrm>
        </p:spPr>
        <p:txBody>
          <a:bodyPr/>
          <a:lstStyle/>
          <a:p>
            <a:pPr algn="ctr"/>
            <a:r>
              <a:rPr lang="pt-BR" sz="4000" dirty="0">
                <a:latin typeface="Copperplate Gothic Light" panose="020E0507020206020404" pitchFamily="34" charset="0"/>
              </a:rPr>
              <a:t>Plataforma Java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46D3994-FED7-4091-91DD-542DF8D038CF}"/>
              </a:ext>
            </a:extLst>
          </p:cNvPr>
          <p:cNvSpPr txBox="1"/>
          <p:nvPr/>
        </p:nvSpPr>
        <p:spPr>
          <a:xfrm>
            <a:off x="1296139" y="1577642"/>
            <a:ext cx="284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Entrada e Saída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23F9DE6-69CF-4323-911D-9FEF6977F1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3"/>
          <a:stretch/>
        </p:blipFill>
        <p:spPr>
          <a:xfrm>
            <a:off x="1513745" y="2039307"/>
            <a:ext cx="5311600" cy="377556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81E55B8-AFF2-4FCD-A9F5-C361FBE41E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7" t="68867" r="55510" b="7832"/>
          <a:stretch/>
        </p:blipFill>
        <p:spPr>
          <a:xfrm>
            <a:off x="7562160" y="2039307"/>
            <a:ext cx="4019682" cy="215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00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>
            <a:extLst>
              <a:ext uri="{FF2B5EF4-FFF2-40B4-BE49-F238E27FC236}">
                <a16:creationId xmlns:a16="http://schemas.microsoft.com/office/drawing/2014/main" id="{5AA622FF-B1D4-40B1-81C2-17495234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58" y="432780"/>
            <a:ext cx="10971684" cy="1144862"/>
          </a:xfrm>
        </p:spPr>
        <p:txBody>
          <a:bodyPr/>
          <a:lstStyle/>
          <a:p>
            <a:pPr algn="ctr"/>
            <a:r>
              <a:rPr lang="pt-BR" sz="4000" dirty="0">
                <a:latin typeface="Copperplate Gothic Light" panose="020E0507020206020404" pitchFamily="34" charset="0"/>
              </a:rPr>
              <a:t>Plataforma Java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96E21BA-F59E-40E5-991B-415CBF43C9F1}"/>
              </a:ext>
            </a:extLst>
          </p:cNvPr>
          <p:cNvSpPr txBox="1"/>
          <p:nvPr/>
        </p:nvSpPr>
        <p:spPr>
          <a:xfrm>
            <a:off x="1296139" y="1577642"/>
            <a:ext cx="1899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For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6826701-A0EA-480A-9888-19621C9D1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876" y="1847800"/>
            <a:ext cx="3731124" cy="40748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B9D36F8-FD65-452A-98A8-8553D5722B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7" t="68091" r="57039" b="6310"/>
          <a:stretch/>
        </p:blipFill>
        <p:spPr>
          <a:xfrm>
            <a:off x="6954175" y="1847799"/>
            <a:ext cx="3876974" cy="236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79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>
            <a:extLst>
              <a:ext uri="{FF2B5EF4-FFF2-40B4-BE49-F238E27FC236}">
                <a16:creationId xmlns:a16="http://schemas.microsoft.com/office/drawing/2014/main" id="{16B67192-8A06-413B-8F7B-BE84F38B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58" y="432780"/>
            <a:ext cx="10971684" cy="1144862"/>
          </a:xfrm>
        </p:spPr>
        <p:txBody>
          <a:bodyPr/>
          <a:lstStyle/>
          <a:p>
            <a:pPr algn="ctr"/>
            <a:r>
              <a:rPr lang="pt-BR" sz="4000" dirty="0">
                <a:latin typeface="Copperplate Gothic Light" panose="020E0507020206020404" pitchFamily="34" charset="0"/>
              </a:rPr>
              <a:t>Plataforma Java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19AE246-2C81-4C80-92B5-9768798A3747}"/>
              </a:ext>
            </a:extLst>
          </p:cNvPr>
          <p:cNvSpPr txBox="1"/>
          <p:nvPr/>
        </p:nvSpPr>
        <p:spPr>
          <a:xfrm>
            <a:off x="1296139" y="1577642"/>
            <a:ext cx="1899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For </a:t>
            </a:r>
            <a:r>
              <a:rPr lang="pt-BR" sz="2400" dirty="0" err="1"/>
              <a:t>Each</a:t>
            </a:r>
            <a:endParaRPr lang="pt-BR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C434373-828B-49D8-81BA-9FE75F151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049" y="2039307"/>
            <a:ext cx="3932429" cy="3949969"/>
          </a:xfrm>
          <a:prstGeom prst="rect">
            <a:avLst/>
          </a:prstGeom>
        </p:spPr>
      </p:pic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62812A61-16E2-4ABF-B8D7-059E123DA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8" t="68806" r="57230" b="7347"/>
          <a:stretch/>
        </p:blipFill>
        <p:spPr>
          <a:xfrm>
            <a:off x="7208669" y="2039306"/>
            <a:ext cx="3525028" cy="2115443"/>
          </a:xfrm>
        </p:spPr>
      </p:pic>
    </p:spTree>
    <p:extLst>
      <p:ext uri="{BB962C8B-B14F-4D97-AF65-F5344CB8AC3E}">
        <p14:creationId xmlns:p14="http://schemas.microsoft.com/office/powerpoint/2010/main" val="3180420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>
            <a:extLst>
              <a:ext uri="{FF2B5EF4-FFF2-40B4-BE49-F238E27FC236}">
                <a16:creationId xmlns:a16="http://schemas.microsoft.com/office/drawing/2014/main" id="{EBE12BF6-4CD3-4E41-B36B-BF3C823EC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58" y="432780"/>
            <a:ext cx="10971684" cy="1144862"/>
          </a:xfrm>
        </p:spPr>
        <p:txBody>
          <a:bodyPr/>
          <a:lstStyle/>
          <a:p>
            <a:pPr algn="ctr"/>
            <a:r>
              <a:rPr lang="pt-BR" sz="4000" dirty="0">
                <a:latin typeface="Copperplate Gothic Light" panose="020E0507020206020404" pitchFamily="34" charset="0"/>
              </a:rPr>
              <a:t>Plataforma Java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820F676-BE81-4CEA-AB05-6C3AD1868AD6}"/>
              </a:ext>
            </a:extLst>
          </p:cNvPr>
          <p:cNvSpPr txBox="1"/>
          <p:nvPr/>
        </p:nvSpPr>
        <p:spPr>
          <a:xfrm>
            <a:off x="1296139" y="1577642"/>
            <a:ext cx="1899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/>
              <a:t>If</a:t>
            </a:r>
            <a:r>
              <a:rPr lang="pt-BR" sz="2400" dirty="0"/>
              <a:t> </a:t>
            </a:r>
            <a:r>
              <a:rPr lang="pt-BR" sz="2400" dirty="0" err="1"/>
              <a:t>Else</a:t>
            </a:r>
            <a:endParaRPr lang="pt-BR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7CFD786-3A89-4209-976A-006BE7D811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0" b="620"/>
          <a:stretch/>
        </p:blipFill>
        <p:spPr>
          <a:xfrm>
            <a:off x="2110846" y="2039307"/>
            <a:ext cx="3844031" cy="397080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046C583-7CA7-42AC-883B-36D7AEB510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3" t="68479" r="54053" b="7573"/>
          <a:stretch/>
        </p:blipFill>
        <p:spPr>
          <a:xfrm>
            <a:off x="6631619" y="2039307"/>
            <a:ext cx="4030463" cy="211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60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>
            <a:extLst>
              <a:ext uri="{FF2B5EF4-FFF2-40B4-BE49-F238E27FC236}">
                <a16:creationId xmlns:a16="http://schemas.microsoft.com/office/drawing/2014/main" id="{DCF603CE-D1D0-42FC-B816-9CFF68E3D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58" y="432780"/>
            <a:ext cx="10971684" cy="1144862"/>
          </a:xfrm>
        </p:spPr>
        <p:txBody>
          <a:bodyPr/>
          <a:lstStyle/>
          <a:p>
            <a:pPr algn="ctr"/>
            <a:r>
              <a:rPr lang="pt-BR" sz="4000" dirty="0">
                <a:latin typeface="Copperplate Gothic Light" panose="020E0507020206020404" pitchFamily="34" charset="0"/>
              </a:rPr>
              <a:t>Plataforma Java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2225D12-E232-4562-A850-C48CD9B87BAB}"/>
              </a:ext>
            </a:extLst>
          </p:cNvPr>
          <p:cNvSpPr txBox="1"/>
          <p:nvPr/>
        </p:nvSpPr>
        <p:spPr>
          <a:xfrm>
            <a:off x="860213" y="1162143"/>
            <a:ext cx="2619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Switch Case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2B51169-F956-4390-BA84-4430444FC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165" y="1686756"/>
            <a:ext cx="5795839" cy="42821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48807A0-FE47-4E50-A8FA-DBB55BF8CB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3" t="68608" r="56384" b="6311"/>
          <a:stretch/>
        </p:blipFill>
        <p:spPr>
          <a:xfrm>
            <a:off x="7728281" y="1704869"/>
            <a:ext cx="3853561" cy="232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89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78D8410-121B-4B6A-A258-B21CD23EC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58" y="432780"/>
            <a:ext cx="10971684" cy="1144862"/>
          </a:xfrm>
        </p:spPr>
        <p:txBody>
          <a:bodyPr/>
          <a:lstStyle/>
          <a:p>
            <a:pPr algn="ctr"/>
            <a:r>
              <a:rPr lang="pt-BR" sz="4000" dirty="0">
                <a:latin typeface="Copperplate Gothic Light" panose="020E0507020206020404" pitchFamily="34" charset="0"/>
              </a:rPr>
              <a:t>Plataforma Java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2F487E7-E4B0-431E-94D3-E621F28487D7}"/>
              </a:ext>
            </a:extLst>
          </p:cNvPr>
          <p:cNvSpPr txBox="1"/>
          <p:nvPr/>
        </p:nvSpPr>
        <p:spPr>
          <a:xfrm>
            <a:off x="860213" y="1410718"/>
            <a:ext cx="2619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/>
              <a:t>While</a:t>
            </a:r>
            <a:endParaRPr lang="pt-BR" sz="2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491D0B9-ACBF-4F59-8EF9-06C19033F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3" y="2307005"/>
            <a:ext cx="6012701" cy="358933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CC82ADA-48AE-4D48-A088-8E16A21F43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0" t="68479" r="58859" b="6311"/>
          <a:stretch/>
        </p:blipFill>
        <p:spPr>
          <a:xfrm>
            <a:off x="7732451" y="2307005"/>
            <a:ext cx="3625200" cy="245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25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8F1203-30CA-427A-840E-A60BF4EDB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3799" indent="0">
              <a:buNone/>
            </a:pPr>
            <a:r>
              <a:rPr lang="pt-BR" dirty="0"/>
              <a:t>Integrantes:</a:t>
            </a:r>
          </a:p>
          <a:p>
            <a:endParaRPr lang="pt-BR" dirty="0"/>
          </a:p>
          <a:p>
            <a:r>
              <a:rPr lang="pt-BR" sz="2000" dirty="0"/>
              <a:t>Bárbara Rodrigues da Silva</a:t>
            </a:r>
          </a:p>
          <a:p>
            <a:endParaRPr lang="pt-BR" sz="2000" dirty="0"/>
          </a:p>
          <a:p>
            <a:r>
              <a:rPr lang="pt-BR" sz="2000" dirty="0"/>
              <a:t>Letícia Souza da Silva</a:t>
            </a:r>
          </a:p>
          <a:p>
            <a:endParaRPr lang="pt-BR" sz="2000" dirty="0"/>
          </a:p>
          <a:p>
            <a:r>
              <a:rPr lang="pt-BR" sz="2000" dirty="0"/>
              <a:t>Lucas Oliveira</a:t>
            </a:r>
          </a:p>
        </p:txBody>
      </p:sp>
    </p:spTree>
    <p:extLst>
      <p:ext uri="{BB962C8B-B14F-4D97-AF65-F5344CB8AC3E}">
        <p14:creationId xmlns:p14="http://schemas.microsoft.com/office/powerpoint/2010/main" val="399537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CDF0DB0-4A75-4A53-8E3E-6D77E92D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58" y="432780"/>
            <a:ext cx="10971684" cy="1144862"/>
          </a:xfrm>
        </p:spPr>
        <p:txBody>
          <a:bodyPr/>
          <a:lstStyle/>
          <a:p>
            <a:pPr algn="ctr"/>
            <a:r>
              <a:rPr lang="pt-BR" sz="4000" dirty="0">
                <a:latin typeface="Copperplate Gothic Light" panose="020E0507020206020404" pitchFamily="34" charset="0"/>
              </a:rPr>
              <a:t>Plataforma Java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8F0B5CD-863E-4623-9A0B-E7CF948451B7}"/>
              </a:ext>
            </a:extLst>
          </p:cNvPr>
          <p:cNvSpPr txBox="1"/>
          <p:nvPr/>
        </p:nvSpPr>
        <p:spPr>
          <a:xfrm>
            <a:off x="452761" y="1577642"/>
            <a:ext cx="1135454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dirty="0"/>
              <a:t>Java </a:t>
            </a:r>
            <a:r>
              <a:rPr lang="pt-BR" sz="2500" dirty="0" err="1"/>
              <a:t>Standart</a:t>
            </a:r>
            <a:r>
              <a:rPr lang="pt-BR" sz="2500" dirty="0"/>
              <a:t> </a:t>
            </a:r>
            <a:r>
              <a:rPr lang="pt-BR" sz="2500" dirty="0" err="1"/>
              <a:t>Edition</a:t>
            </a:r>
            <a:r>
              <a:rPr lang="pt-BR" sz="25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dirty="0"/>
              <a:t>Java Enterprise </a:t>
            </a:r>
            <a:r>
              <a:rPr lang="pt-BR" sz="2500" dirty="0" err="1"/>
              <a:t>Edition</a:t>
            </a:r>
            <a:endParaRPr lang="pt-B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dirty="0"/>
              <a:t>Java Micro </a:t>
            </a:r>
            <a:r>
              <a:rPr lang="pt-BR" sz="2500" dirty="0" err="1"/>
              <a:t>Edition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375082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E11B5-ECAC-497F-A1C0-9E088A76B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459468"/>
            <a:ext cx="10971684" cy="1144862"/>
          </a:xfrm>
        </p:spPr>
        <p:txBody>
          <a:bodyPr/>
          <a:lstStyle/>
          <a:p>
            <a:pPr algn="ctr"/>
            <a:r>
              <a:rPr lang="pt-BR" sz="4000" dirty="0">
                <a:latin typeface="Copperplate Gothic Light" panose="020E0507020206020404" pitchFamily="34" charset="0"/>
              </a:rPr>
              <a:t>Plataforma Java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CC7074-111C-4C11-B70A-F319D26DD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OpenJDK</a:t>
            </a:r>
            <a:endParaRPr lang="pt-BR" dirty="0"/>
          </a:p>
        </p:txBody>
      </p:sp>
      <p:pic>
        <p:nvPicPr>
          <p:cNvPr id="1026" name="Picture 2" descr="https://www.edivaldobrito.com.br/wp-content/uploads/2012/03/openjdk.jpg">
            <a:extLst>
              <a:ext uri="{FF2B5EF4-FFF2-40B4-BE49-F238E27FC236}">
                <a16:creationId xmlns:a16="http://schemas.microsoft.com/office/drawing/2014/main" id="{BE718CAC-E060-4AED-AE6B-2D8F1A566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295" y="2117189"/>
            <a:ext cx="4945409" cy="262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27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5CB8E95-8056-43A1-AD51-11B19B0BEF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6"/>
          <a:stretch/>
        </p:blipFill>
        <p:spPr>
          <a:xfrm>
            <a:off x="452761" y="1650588"/>
            <a:ext cx="6332811" cy="4375998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80024864-DF3A-4969-A334-36F88B7CF767}"/>
              </a:ext>
            </a:extLst>
          </p:cNvPr>
          <p:cNvSpPr/>
          <p:nvPr/>
        </p:nvSpPr>
        <p:spPr>
          <a:xfrm>
            <a:off x="97654" y="1468132"/>
            <a:ext cx="1336246" cy="1025903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EF07C66-5677-4528-8D0D-A5A15ADBC8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796" b="43948"/>
          <a:stretch/>
        </p:blipFill>
        <p:spPr>
          <a:xfrm>
            <a:off x="8525539" y="1650588"/>
            <a:ext cx="2740078" cy="4375998"/>
          </a:xfrm>
          <a:prstGeom prst="rect">
            <a:avLst/>
          </a:prstGeom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2FA3D987-E201-476D-84BD-88C6CD4E7926}"/>
              </a:ext>
            </a:extLst>
          </p:cNvPr>
          <p:cNvSpPr/>
          <p:nvPr/>
        </p:nvSpPr>
        <p:spPr>
          <a:xfrm>
            <a:off x="7317377" y="3838587"/>
            <a:ext cx="676357" cy="47949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5C7AF9C-7392-4F63-B0FE-D368CF2AB6D3}"/>
              </a:ext>
            </a:extLst>
          </p:cNvPr>
          <p:cNvSpPr/>
          <p:nvPr/>
        </p:nvSpPr>
        <p:spPr>
          <a:xfrm>
            <a:off x="8302036" y="1853275"/>
            <a:ext cx="3187083" cy="4794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4">
            <a:extLst>
              <a:ext uri="{FF2B5EF4-FFF2-40B4-BE49-F238E27FC236}">
                <a16:creationId xmlns:a16="http://schemas.microsoft.com/office/drawing/2014/main" id="{5B5EA490-1FE1-47FA-8581-142418047770}"/>
              </a:ext>
            </a:extLst>
          </p:cNvPr>
          <p:cNvSpPr txBox="1">
            <a:spLocks/>
          </p:cNvSpPr>
          <p:nvPr/>
        </p:nvSpPr>
        <p:spPr>
          <a:xfrm>
            <a:off x="610158" y="432780"/>
            <a:ext cx="10971684" cy="1144862"/>
          </a:xfrm>
          <a:prstGeom prst="rect">
            <a:avLst/>
          </a:prstGeom>
        </p:spPr>
        <p:txBody>
          <a:bodyPr lIns="0" tIns="0" rIns="0" bIns="0" anchor="b"/>
          <a:lstStyle>
            <a:lvl1pPr algn="ctr" defTabSz="8788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>
                <a:latin typeface="Copperplate Gothic Light" panose="020E0507020206020404" pitchFamily="34" charset="0"/>
              </a:rPr>
              <a:t>Plataforma Java</a:t>
            </a:r>
            <a:endParaRPr lang="pt-BR" sz="4000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73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F03DDE0-93BA-4C3B-9C87-64B04F651D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7" t="20582" r="29733" b="25567"/>
          <a:stretch/>
        </p:blipFill>
        <p:spPr>
          <a:xfrm>
            <a:off x="166642" y="1700276"/>
            <a:ext cx="5877017" cy="427419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0D9CF2E-B9E2-4518-A514-30952FA37F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9" t="20971" r="29879" b="26343"/>
          <a:stretch/>
        </p:blipFill>
        <p:spPr>
          <a:xfrm>
            <a:off x="6301667" y="1700275"/>
            <a:ext cx="5755135" cy="4274194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79867C0F-33B9-4170-8F45-71F63BCB0C5E}"/>
              </a:ext>
            </a:extLst>
          </p:cNvPr>
          <p:cNvSpPr/>
          <p:nvPr/>
        </p:nvSpPr>
        <p:spPr>
          <a:xfrm>
            <a:off x="5989469" y="3601004"/>
            <a:ext cx="624396" cy="4727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3771EDB-68F8-459B-9AFF-04853BC8EF76}"/>
              </a:ext>
            </a:extLst>
          </p:cNvPr>
          <p:cNvSpPr/>
          <p:nvPr/>
        </p:nvSpPr>
        <p:spPr>
          <a:xfrm>
            <a:off x="1905000" y="2762250"/>
            <a:ext cx="1200150" cy="4476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F2C0D14-1D57-44C4-B363-739EBFF3AA7E}"/>
              </a:ext>
            </a:extLst>
          </p:cNvPr>
          <p:cNvSpPr/>
          <p:nvPr/>
        </p:nvSpPr>
        <p:spPr>
          <a:xfrm>
            <a:off x="9686925" y="2762250"/>
            <a:ext cx="1200150" cy="4476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4">
            <a:extLst>
              <a:ext uri="{FF2B5EF4-FFF2-40B4-BE49-F238E27FC236}">
                <a16:creationId xmlns:a16="http://schemas.microsoft.com/office/drawing/2014/main" id="{A37F6E5E-E088-455B-960E-A67D502CE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58" y="432780"/>
            <a:ext cx="10971684" cy="1144862"/>
          </a:xfrm>
        </p:spPr>
        <p:txBody>
          <a:bodyPr/>
          <a:lstStyle/>
          <a:p>
            <a:pPr algn="ctr"/>
            <a:r>
              <a:rPr lang="pt-BR" sz="4000" dirty="0">
                <a:latin typeface="Copperplate Gothic Light" panose="020E0507020206020404" pitchFamily="34" charset="0"/>
              </a:rPr>
              <a:t>Plataforma Java</a:t>
            </a:r>
          </a:p>
        </p:txBody>
      </p:sp>
    </p:spTree>
    <p:extLst>
      <p:ext uri="{BB962C8B-B14F-4D97-AF65-F5344CB8AC3E}">
        <p14:creationId xmlns:p14="http://schemas.microsoft.com/office/powerpoint/2010/main" val="62889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B6DD531-0C71-469A-81B4-D1CA12BF0C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1" t="20971" r="29223" b="26861"/>
          <a:stretch/>
        </p:blipFill>
        <p:spPr>
          <a:xfrm>
            <a:off x="2788048" y="1577643"/>
            <a:ext cx="6209530" cy="4359652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0BEDFF62-A059-4EFE-8607-285E36E59450}"/>
              </a:ext>
            </a:extLst>
          </p:cNvPr>
          <p:cNvSpPr/>
          <p:nvPr/>
        </p:nvSpPr>
        <p:spPr>
          <a:xfrm>
            <a:off x="3817397" y="2649984"/>
            <a:ext cx="763480" cy="2752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B7C599F7-5571-43EA-ACC2-06F24ACFA034}"/>
              </a:ext>
            </a:extLst>
          </p:cNvPr>
          <p:cNvSpPr/>
          <p:nvPr/>
        </p:nvSpPr>
        <p:spPr>
          <a:xfrm>
            <a:off x="8318376" y="2385873"/>
            <a:ext cx="763480" cy="24413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E40531C-057D-4650-AA98-942725D24C14}"/>
              </a:ext>
            </a:extLst>
          </p:cNvPr>
          <p:cNvSpPr/>
          <p:nvPr/>
        </p:nvSpPr>
        <p:spPr>
          <a:xfrm>
            <a:off x="6400799" y="5280357"/>
            <a:ext cx="834501" cy="5618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4">
            <a:extLst>
              <a:ext uri="{FF2B5EF4-FFF2-40B4-BE49-F238E27FC236}">
                <a16:creationId xmlns:a16="http://schemas.microsoft.com/office/drawing/2014/main" id="{7D02BC7A-6065-4C84-8E31-DE5CC4806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58" y="432780"/>
            <a:ext cx="10971684" cy="1144862"/>
          </a:xfrm>
        </p:spPr>
        <p:txBody>
          <a:bodyPr/>
          <a:lstStyle/>
          <a:p>
            <a:pPr algn="ctr"/>
            <a:r>
              <a:rPr lang="pt-BR" sz="4000" dirty="0">
                <a:latin typeface="Copperplate Gothic Light" panose="020E0507020206020404" pitchFamily="34" charset="0"/>
              </a:rPr>
              <a:t>Plataforma Java</a:t>
            </a:r>
          </a:p>
        </p:txBody>
      </p:sp>
    </p:spTree>
    <p:extLst>
      <p:ext uri="{BB962C8B-B14F-4D97-AF65-F5344CB8AC3E}">
        <p14:creationId xmlns:p14="http://schemas.microsoft.com/office/powerpoint/2010/main" val="121908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2150904-5124-44FB-B3D1-5983D97D62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5"/>
          <a:stretch/>
        </p:blipFill>
        <p:spPr>
          <a:xfrm>
            <a:off x="1924975" y="1484613"/>
            <a:ext cx="8342050" cy="4476766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6D9C60AB-F071-433E-A3D3-0351C85618D1}"/>
              </a:ext>
            </a:extLst>
          </p:cNvPr>
          <p:cNvSpPr/>
          <p:nvPr/>
        </p:nvSpPr>
        <p:spPr>
          <a:xfrm>
            <a:off x="3686451" y="2421632"/>
            <a:ext cx="1489969" cy="3551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7C54051-DCE1-469E-9865-7BA6FE38DDEB}"/>
              </a:ext>
            </a:extLst>
          </p:cNvPr>
          <p:cNvSpPr/>
          <p:nvPr/>
        </p:nvSpPr>
        <p:spPr>
          <a:xfrm>
            <a:off x="3686451" y="2862143"/>
            <a:ext cx="1580225" cy="3551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D0C3E40-7CA4-464F-BD84-2E1F8824D667}"/>
              </a:ext>
            </a:extLst>
          </p:cNvPr>
          <p:cNvSpPr/>
          <p:nvPr/>
        </p:nvSpPr>
        <p:spPr>
          <a:xfrm>
            <a:off x="3686450" y="3265622"/>
            <a:ext cx="1897603" cy="3551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ítulo 4">
            <a:extLst>
              <a:ext uri="{FF2B5EF4-FFF2-40B4-BE49-F238E27FC236}">
                <a16:creationId xmlns:a16="http://schemas.microsoft.com/office/drawing/2014/main" id="{12A0856C-BAD5-48DC-97CB-CE146916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58" y="432780"/>
            <a:ext cx="10971684" cy="1144862"/>
          </a:xfrm>
        </p:spPr>
        <p:txBody>
          <a:bodyPr/>
          <a:lstStyle/>
          <a:p>
            <a:pPr algn="ctr"/>
            <a:r>
              <a:rPr lang="pt-BR" sz="4000" dirty="0">
                <a:latin typeface="Copperplate Gothic Light" panose="020E0507020206020404" pitchFamily="34" charset="0"/>
              </a:rPr>
              <a:t>Plataforma Java</a:t>
            </a:r>
          </a:p>
        </p:txBody>
      </p:sp>
    </p:spTree>
    <p:extLst>
      <p:ext uri="{BB962C8B-B14F-4D97-AF65-F5344CB8AC3E}">
        <p14:creationId xmlns:p14="http://schemas.microsoft.com/office/powerpoint/2010/main" val="146920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6AFB5E1-4C80-4062-865C-C1D31727E8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703" b="4725"/>
          <a:stretch/>
        </p:blipFill>
        <p:spPr>
          <a:xfrm>
            <a:off x="1666043" y="1448354"/>
            <a:ext cx="8859914" cy="4715038"/>
          </a:xfrm>
          <a:prstGeom prst="rect">
            <a:avLst/>
          </a:prstGeom>
        </p:spPr>
      </p:pic>
      <p:sp>
        <p:nvSpPr>
          <p:cNvPr id="9" name="Seta: para Cima 8">
            <a:extLst>
              <a:ext uri="{FF2B5EF4-FFF2-40B4-BE49-F238E27FC236}">
                <a16:creationId xmlns:a16="http://schemas.microsoft.com/office/drawing/2014/main" id="{03A31D9B-C26B-43B8-B93E-821BF2838A18}"/>
              </a:ext>
            </a:extLst>
          </p:cNvPr>
          <p:cNvSpPr/>
          <p:nvPr/>
        </p:nvSpPr>
        <p:spPr>
          <a:xfrm>
            <a:off x="2044085" y="1847492"/>
            <a:ext cx="266330" cy="745724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Cima 9">
            <a:extLst>
              <a:ext uri="{FF2B5EF4-FFF2-40B4-BE49-F238E27FC236}">
                <a16:creationId xmlns:a16="http://schemas.microsoft.com/office/drawing/2014/main" id="{CA324BB0-4522-4938-AE7C-79A6E56A8FB0}"/>
              </a:ext>
            </a:extLst>
          </p:cNvPr>
          <p:cNvSpPr/>
          <p:nvPr/>
        </p:nvSpPr>
        <p:spPr>
          <a:xfrm>
            <a:off x="2768355" y="1722269"/>
            <a:ext cx="266330" cy="745724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B33C7475-B2CD-4815-89BA-39E4FF831A6E}"/>
              </a:ext>
            </a:extLst>
          </p:cNvPr>
          <p:cNvSpPr/>
          <p:nvPr/>
        </p:nvSpPr>
        <p:spPr>
          <a:xfrm>
            <a:off x="3448239" y="1126642"/>
            <a:ext cx="230820" cy="3906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18720F9-D9A6-408A-AF8E-D10610303C01}"/>
              </a:ext>
            </a:extLst>
          </p:cNvPr>
          <p:cNvSpPr/>
          <p:nvPr/>
        </p:nvSpPr>
        <p:spPr>
          <a:xfrm>
            <a:off x="3545893" y="1668180"/>
            <a:ext cx="266330" cy="232113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4">
            <a:extLst>
              <a:ext uri="{FF2B5EF4-FFF2-40B4-BE49-F238E27FC236}">
                <a16:creationId xmlns:a16="http://schemas.microsoft.com/office/drawing/2014/main" id="{A665C6CC-12C9-4EBF-ABD7-6BB19619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58" y="432780"/>
            <a:ext cx="10971684" cy="1144862"/>
          </a:xfrm>
        </p:spPr>
        <p:txBody>
          <a:bodyPr/>
          <a:lstStyle/>
          <a:p>
            <a:pPr algn="ctr"/>
            <a:r>
              <a:rPr lang="pt-BR" sz="4000" dirty="0">
                <a:latin typeface="Copperplate Gothic Light" panose="020E0507020206020404" pitchFamily="34" charset="0"/>
              </a:rPr>
              <a:t>Plataforma Java</a:t>
            </a:r>
          </a:p>
        </p:txBody>
      </p:sp>
    </p:spTree>
    <p:extLst>
      <p:ext uri="{BB962C8B-B14F-4D97-AF65-F5344CB8AC3E}">
        <p14:creationId xmlns:p14="http://schemas.microsoft.com/office/powerpoint/2010/main" val="165365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0D0BBD3-C4A6-4B6E-9B82-F08FEB4B7A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9" r="46481" b="4725"/>
          <a:stretch/>
        </p:blipFill>
        <p:spPr>
          <a:xfrm>
            <a:off x="610158" y="1454926"/>
            <a:ext cx="3140633" cy="4612499"/>
          </a:xfrm>
          <a:prstGeom prst="rect">
            <a:avLst/>
          </a:prstGeom>
        </p:spPr>
      </p:pic>
      <p:sp>
        <p:nvSpPr>
          <p:cNvPr id="6" name="Chave Esquerda 5">
            <a:extLst>
              <a:ext uri="{FF2B5EF4-FFF2-40B4-BE49-F238E27FC236}">
                <a16:creationId xmlns:a16="http://schemas.microsoft.com/office/drawing/2014/main" id="{79378691-D4DF-4305-879F-24ECA47EFD54}"/>
              </a:ext>
            </a:extLst>
          </p:cNvPr>
          <p:cNvSpPr/>
          <p:nvPr/>
        </p:nvSpPr>
        <p:spPr>
          <a:xfrm rot="10800000">
            <a:off x="2725323" y="2167909"/>
            <a:ext cx="270279" cy="656578"/>
          </a:xfrm>
          <a:prstGeom prst="leftBrac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433949B-55BC-4F53-882B-9F3842CF1E29}"/>
              </a:ext>
            </a:extLst>
          </p:cNvPr>
          <p:cNvSpPr/>
          <p:nvPr/>
        </p:nvSpPr>
        <p:spPr>
          <a:xfrm>
            <a:off x="365838" y="4534085"/>
            <a:ext cx="2494625" cy="118073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98EB805-6337-48D1-A188-93DF232D09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2" t="-1" r="46485" b="5834"/>
          <a:stretch/>
        </p:blipFill>
        <p:spPr>
          <a:xfrm>
            <a:off x="6714941" y="1454927"/>
            <a:ext cx="3086729" cy="4612499"/>
          </a:xfrm>
          <a:prstGeom prst="rect">
            <a:avLst/>
          </a:pr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A716E8EE-774A-402A-8826-E95FD69D1538}"/>
              </a:ext>
            </a:extLst>
          </p:cNvPr>
          <p:cNvSpPr/>
          <p:nvPr/>
        </p:nvSpPr>
        <p:spPr>
          <a:xfrm>
            <a:off x="6512085" y="2367564"/>
            <a:ext cx="561975" cy="5812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3699570-5A96-4CB4-9ED2-308EE8D95015}"/>
              </a:ext>
            </a:extLst>
          </p:cNvPr>
          <p:cNvSpPr/>
          <p:nvPr/>
        </p:nvSpPr>
        <p:spPr>
          <a:xfrm>
            <a:off x="6596109" y="4490436"/>
            <a:ext cx="3205561" cy="1224379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4">
            <a:extLst>
              <a:ext uri="{FF2B5EF4-FFF2-40B4-BE49-F238E27FC236}">
                <a16:creationId xmlns:a16="http://schemas.microsoft.com/office/drawing/2014/main" id="{2FE484CA-5B54-4EB5-81F3-0654ADF81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58" y="432780"/>
            <a:ext cx="10971684" cy="1144862"/>
          </a:xfrm>
        </p:spPr>
        <p:txBody>
          <a:bodyPr/>
          <a:lstStyle/>
          <a:p>
            <a:pPr algn="ctr"/>
            <a:r>
              <a:rPr lang="pt-BR" sz="4000" dirty="0">
                <a:latin typeface="Copperplate Gothic Light" panose="020E0507020206020404" pitchFamily="34" charset="0"/>
              </a:rPr>
              <a:t>Plataforma Java</a:t>
            </a:r>
          </a:p>
        </p:txBody>
      </p:sp>
    </p:spTree>
    <p:extLst>
      <p:ext uri="{BB962C8B-B14F-4D97-AF65-F5344CB8AC3E}">
        <p14:creationId xmlns:p14="http://schemas.microsoft.com/office/powerpoint/2010/main" val="215268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lide campus Medianei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campus Medianeira</Template>
  <TotalTime>785</TotalTime>
  <Words>66</Words>
  <Application>Microsoft Office PowerPoint</Application>
  <PresentationFormat>Widescreen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Copperplate Gothic Light</vt:lpstr>
      <vt:lpstr>Symbol</vt:lpstr>
      <vt:lpstr>Wingdings</vt:lpstr>
      <vt:lpstr>Slide campus Medianeira</vt:lpstr>
      <vt:lpstr>PLATAFORMA  JAVA</vt:lpstr>
      <vt:lpstr>Plataforma Java</vt:lpstr>
      <vt:lpstr>Plataforma Java</vt:lpstr>
      <vt:lpstr>Apresentação do PowerPoint</vt:lpstr>
      <vt:lpstr>Plataforma Java</vt:lpstr>
      <vt:lpstr>Plataforma Java</vt:lpstr>
      <vt:lpstr>Plataforma Java</vt:lpstr>
      <vt:lpstr>Plataforma Java</vt:lpstr>
      <vt:lpstr>Plataforma Java</vt:lpstr>
      <vt:lpstr>Plataforma Java</vt:lpstr>
      <vt:lpstr>Plataforma Java</vt:lpstr>
      <vt:lpstr>Plataforma Java</vt:lpstr>
      <vt:lpstr>Plataforma Java</vt:lpstr>
      <vt:lpstr>Plataforma Java</vt:lpstr>
      <vt:lpstr>Plataforma Java</vt:lpstr>
      <vt:lpstr>Plataforma Java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Leticia Souza</dc:creator>
  <cp:lastModifiedBy>Leticia Souza</cp:lastModifiedBy>
  <cp:revision>40</cp:revision>
  <dcterms:created xsi:type="dcterms:W3CDTF">2019-03-17T14:33:45Z</dcterms:created>
  <dcterms:modified xsi:type="dcterms:W3CDTF">2019-03-18T22:12:47Z</dcterms:modified>
</cp:coreProperties>
</file>