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8" r:id="rId13"/>
    <p:sldId id="287" r:id="rId14"/>
    <p:sldId id="28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90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9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4637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7947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958554" y="1603984"/>
            <a:ext cx="6272830" cy="39770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02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B5251-B8AB-4D21-8924-0B4D8C78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5539F-F261-41C2-8C53-84E7B673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13D52F-D33B-4E93-9646-BBB6C732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7A92-324C-4199-A494-906F136E5E7D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04229-161B-4584-AA9E-0F34B0F1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78EF0-B3C1-45EC-B605-C48CFAB6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7609-C511-4E25-A402-4EB2DCEC3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3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925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237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5743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451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2982"/>
            <a:ext cx="10971684" cy="530809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07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6103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5875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3977091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1966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7584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título Mestre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330"/>
            <a:ext cx="5354133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1966"/>
            <a:ext cx="10971684" cy="189703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3807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2982"/>
            <a:ext cx="10971684" cy="114486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98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330"/>
            <a:ext cx="10971684" cy="3977091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30390" lvl="1" indent="-311396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53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45586" lvl="2" indent="-276797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7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660781" lvl="3" indent="-207598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075976" lvl="4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491171" lvl="5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2906366" lvl="6" indent="-207598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16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6C6D7A92-324C-4199-A494-906F136E5E7D}" type="datetimeFigureOut">
              <a:rPr lang="pt-BR" smtClean="0"/>
              <a:t>18/03/2019</a:t>
            </a:fld>
            <a:endParaRPr lang="pt-BR"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094"/>
            <a:ext cx="3864189" cy="472961"/>
          </a:xfrm>
          <a:prstGeom prst="rect">
            <a:avLst/>
          </a:prstGeom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094"/>
            <a:ext cx="2840124" cy="472961"/>
          </a:xfrm>
          <a:prstGeom prst="rect">
            <a:avLst/>
          </a:prstGeom>
        </p:spPr>
        <p:txBody>
          <a:bodyPr lIns="0" tIns="0" rIns="0" bIns="0"/>
          <a:lstStyle/>
          <a:p>
            <a:fld id="{34107609-C511-4E25-A402-4EB2DCEC3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6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defTabSz="878830" rtl="0" eaLnBrk="1" latinLnBrk="0" hangingPunct="1">
        <a:lnSpc>
          <a:spcPct val="90000"/>
        </a:lnSpc>
        <a:spcBef>
          <a:spcPct val="0"/>
        </a:spcBef>
        <a:buNone/>
        <a:defRPr sz="4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195" indent="-311396" algn="l" defTabSz="878830" rtl="0" eaLnBrk="1" latinLnBrk="0" hangingPunct="1">
        <a:lnSpc>
          <a:spcPct val="90000"/>
        </a:lnSpc>
        <a:spcBef>
          <a:spcPts val="961"/>
        </a:spcBef>
        <a:buClr>
          <a:srgbClr val="000000"/>
        </a:buClr>
        <a:buSzPct val="45000"/>
        <a:buFont typeface="Wingdings" charset="2"/>
        <a:buChar char=""/>
        <a:defRPr sz="2691" kern="1200">
          <a:solidFill>
            <a:schemeClr val="tx1"/>
          </a:solidFill>
          <a:latin typeface="+mn-lt"/>
          <a:ea typeface="+mn-ea"/>
          <a:cs typeface="+mn-cs"/>
        </a:defRPr>
      </a:lvl1pPr>
      <a:lvl2pPr marL="65912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2pPr>
      <a:lvl3pPr marL="109853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2" kern="1200">
          <a:solidFill>
            <a:schemeClr val="tx1"/>
          </a:solidFill>
          <a:latin typeface="+mn-lt"/>
          <a:ea typeface="+mn-ea"/>
          <a:cs typeface="+mn-cs"/>
        </a:defRPr>
      </a:lvl3pPr>
      <a:lvl4pPr marL="153795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97736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41678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85619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295612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735027" indent="-219707" algn="l" defTabSz="878830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1pPr>
      <a:lvl2pPr marL="43941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2pPr>
      <a:lvl3pPr marL="87883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3pPr>
      <a:lvl4pPr marL="131824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4pPr>
      <a:lvl5pPr marL="175766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5pPr>
      <a:lvl6pPr marL="2197075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6pPr>
      <a:lvl7pPr marL="2636490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7pPr>
      <a:lvl8pPr marL="3075904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8pPr>
      <a:lvl9pPr marL="3515319" algn="l" defTabSz="878830" rtl="0" eaLnBrk="1" latinLnBrk="0" hangingPunct="1">
        <a:defRPr sz="1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BEAAE-3902-40CD-878A-C8CB92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58" y="2856569"/>
            <a:ext cx="10971684" cy="11448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dirty="0">
                <a:latin typeface="Copperplate Gothic Light" panose="020E0507020206020404" pitchFamily="34" charset="0"/>
              </a:rPr>
              <a:t>PLATAFORMA </a:t>
            </a:r>
            <a:br>
              <a:rPr lang="pt-BR" sz="6000" dirty="0">
                <a:latin typeface="Copperplate Gothic Light" panose="020E0507020206020404" pitchFamily="34" charset="0"/>
              </a:rPr>
            </a:br>
            <a:r>
              <a:rPr lang="pt-BR" sz="6000" dirty="0">
                <a:latin typeface="Copperplate Gothic Light" panose="020E0507020206020404" pitchFamily="34" charset="0"/>
              </a:rPr>
              <a:t>C#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349245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C1470B-9F37-42BA-909F-04FEC7D7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"/>
          <a:stretch/>
        </p:blipFill>
        <p:spPr>
          <a:xfrm>
            <a:off x="2086766" y="1604330"/>
            <a:ext cx="8017275" cy="4296637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9EC841A9-E97C-4506-9354-5A27A650A29D}"/>
              </a:ext>
            </a:extLst>
          </p:cNvPr>
          <p:cNvSpPr/>
          <p:nvPr/>
        </p:nvSpPr>
        <p:spPr>
          <a:xfrm>
            <a:off x="2210538" y="1846556"/>
            <a:ext cx="1278385" cy="6036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2D80B47-C23C-46BD-A930-BDDED722C077}"/>
              </a:ext>
            </a:extLst>
          </p:cNvPr>
          <p:cNvSpPr/>
          <p:nvPr/>
        </p:nvSpPr>
        <p:spPr>
          <a:xfrm>
            <a:off x="7404808" y="2905125"/>
            <a:ext cx="657225" cy="523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1943ACB-3927-4FFF-9B67-16815D15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91270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375BC45-B305-489F-AE44-C6A4C83C3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"/>
          <a:stretch/>
        </p:blipFill>
        <p:spPr>
          <a:xfrm>
            <a:off x="1846250" y="1420427"/>
            <a:ext cx="8499499" cy="455507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EC65861-82AB-4E57-AB2E-A9E9B9DF345F}"/>
              </a:ext>
            </a:extLst>
          </p:cNvPr>
          <p:cNvSpPr/>
          <p:nvPr/>
        </p:nvSpPr>
        <p:spPr>
          <a:xfrm>
            <a:off x="2610035" y="1864310"/>
            <a:ext cx="1065321" cy="648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0EA9228-B8F6-4E35-AA39-753B3919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634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B4303F6-9F0E-431B-94E2-6474EF26F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/>
          <a:stretch/>
        </p:blipFill>
        <p:spPr>
          <a:xfrm>
            <a:off x="383325" y="2061512"/>
            <a:ext cx="5386474" cy="373560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C8DDE40-DA0A-44B1-BF87-7C5FB203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A4071AE-BE4C-4289-A98F-30F57FC49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39" y="2100514"/>
            <a:ext cx="5578136" cy="365760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9BA56F0-33DC-4618-8689-CA931E309B9C}"/>
              </a:ext>
            </a:extLst>
          </p:cNvPr>
          <p:cNvSpPr txBox="1"/>
          <p:nvPr/>
        </p:nvSpPr>
        <p:spPr>
          <a:xfrm>
            <a:off x="383324" y="1602089"/>
            <a:ext cx="34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5BE719E-643D-454C-8E9B-BF3235C4919D}"/>
              </a:ext>
            </a:extLst>
          </p:cNvPr>
          <p:cNvSpPr txBox="1"/>
          <p:nvPr/>
        </p:nvSpPr>
        <p:spPr>
          <a:xfrm>
            <a:off x="6095403" y="1525910"/>
            <a:ext cx="312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215272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A51D699-194E-42DD-912C-59284427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69" y="1956638"/>
            <a:ext cx="5495228" cy="367507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B229F1B-3C84-4439-836A-C426A21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1979CF3-03FD-4247-8C38-B98E2926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05" y="1956636"/>
            <a:ext cx="5535759" cy="367507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FF1E4D-64E0-4037-B076-FCCFD5FA8D5C}"/>
              </a:ext>
            </a:extLst>
          </p:cNvPr>
          <p:cNvSpPr txBox="1"/>
          <p:nvPr/>
        </p:nvSpPr>
        <p:spPr>
          <a:xfrm>
            <a:off x="365569" y="1450899"/>
            <a:ext cx="34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 2019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F10B47-65EB-473B-8976-7FB3275EAE22}"/>
              </a:ext>
            </a:extLst>
          </p:cNvPr>
          <p:cNvSpPr txBox="1"/>
          <p:nvPr/>
        </p:nvSpPr>
        <p:spPr>
          <a:xfrm>
            <a:off x="6082172" y="1450899"/>
            <a:ext cx="312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3178430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3E18DDE-5D95-4BE9-B026-E31958426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217" y="1933438"/>
            <a:ext cx="7422373" cy="397668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589B6D3-809B-4325-A77E-5C3C630A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34A9D7-5D0D-4B8D-B35F-07BB9F0A81B1}"/>
              </a:ext>
            </a:extLst>
          </p:cNvPr>
          <p:cNvSpPr txBox="1"/>
          <p:nvPr/>
        </p:nvSpPr>
        <p:spPr>
          <a:xfrm>
            <a:off x="671619" y="1346579"/>
            <a:ext cx="34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12133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E9188-DDA6-4BC4-8677-1E3E2BCC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00A39E54-C285-465E-A2EF-C79000DD2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09" b="56420"/>
          <a:stretch/>
        </p:blipFill>
        <p:spPr>
          <a:xfrm>
            <a:off x="1368252" y="2273955"/>
            <a:ext cx="9454304" cy="3339899"/>
          </a:xfr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014EDC5-4A58-40A8-A775-D5E9028E1328}"/>
              </a:ext>
            </a:extLst>
          </p:cNvPr>
          <p:cNvSpPr txBox="1"/>
          <p:nvPr/>
        </p:nvSpPr>
        <p:spPr>
          <a:xfrm>
            <a:off x="1012054" y="1604330"/>
            <a:ext cx="249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3715445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CC104-BA11-46A2-B154-E1DDB64E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5838EA-CBA4-44A5-A51B-418D4C422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61" b="59992"/>
          <a:stretch/>
        </p:blipFill>
        <p:spPr>
          <a:xfrm>
            <a:off x="1443886" y="2244156"/>
            <a:ext cx="6888310" cy="329551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EE1C12-FE83-47D0-833A-1B4757F17C74}"/>
              </a:ext>
            </a:extLst>
          </p:cNvPr>
          <p:cNvSpPr txBox="1"/>
          <p:nvPr/>
        </p:nvSpPr>
        <p:spPr>
          <a:xfrm>
            <a:off x="1012054" y="1601802"/>
            <a:ext cx="17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Classe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2151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D1D14A-4D31-43D4-97F2-BAF7CE73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6B48AD-36EF-4D9F-BDD2-B197B04B1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9" b="30971"/>
          <a:stretch/>
        </p:blipFill>
        <p:spPr>
          <a:xfrm>
            <a:off x="1382049" y="2244156"/>
            <a:ext cx="4713355" cy="365949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1290260-CD10-44D1-91D6-3C8A39DD53D9}"/>
              </a:ext>
            </a:extLst>
          </p:cNvPr>
          <p:cNvSpPr txBox="1"/>
          <p:nvPr/>
        </p:nvSpPr>
        <p:spPr>
          <a:xfrm>
            <a:off x="1012054" y="1601802"/>
            <a:ext cx="222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Do </a:t>
            </a:r>
            <a:r>
              <a:rPr lang="pt-BR" sz="2800" dirty="0" err="1"/>
              <a:t>While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2047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476502E-4699-41C7-BE21-734492BA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0ACB1B3-0AC4-4E79-8CB0-24D9DB190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37" b="61778"/>
          <a:stretch/>
        </p:blipFill>
        <p:spPr>
          <a:xfrm>
            <a:off x="1415155" y="2253033"/>
            <a:ext cx="7057400" cy="3677251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B681F70-5F0F-45E6-BD7B-98160976E964}"/>
              </a:ext>
            </a:extLst>
          </p:cNvPr>
          <p:cNvSpPr txBox="1"/>
          <p:nvPr/>
        </p:nvSpPr>
        <p:spPr>
          <a:xfrm>
            <a:off x="1012054" y="1601802"/>
            <a:ext cx="5433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Estruturas de Entrada e Saída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530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2C4B5EE-7C70-4BA8-ADBA-A6288CC9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62ACDAF-FDD9-4B82-A0D8-E735A464C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7505" b="36107"/>
          <a:stretch/>
        </p:blipFill>
        <p:spPr>
          <a:xfrm>
            <a:off x="1406277" y="2317072"/>
            <a:ext cx="5686981" cy="362526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2583ED-B091-4575-BEAB-C149172998C3}"/>
              </a:ext>
            </a:extLst>
          </p:cNvPr>
          <p:cNvSpPr txBox="1"/>
          <p:nvPr/>
        </p:nvSpPr>
        <p:spPr>
          <a:xfrm>
            <a:off x="1012054" y="1601802"/>
            <a:ext cx="17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888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0470B9-4F77-43D6-91FD-1BF2BB3C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67E471-9700-4EB4-9DDD-BE1063637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 err="1"/>
              <a:t>.Net</a:t>
            </a:r>
            <a:r>
              <a:rPr lang="pt-BR" sz="2500" dirty="0"/>
              <a:t> Framework</a:t>
            </a:r>
          </a:p>
          <a:p>
            <a:endParaRPr lang="pt-BR" sz="2500" dirty="0"/>
          </a:p>
          <a:p>
            <a:endParaRPr lang="pt-BR" sz="2500" dirty="0"/>
          </a:p>
          <a:p>
            <a:endParaRPr lang="pt-BR" sz="2500" dirty="0"/>
          </a:p>
          <a:p>
            <a:r>
              <a:rPr lang="pt-BR" sz="2500" dirty="0" err="1"/>
              <a:t>.Net</a:t>
            </a:r>
            <a:r>
              <a:rPr lang="pt-BR" sz="2500" dirty="0"/>
              <a:t> Core</a:t>
            </a:r>
          </a:p>
        </p:txBody>
      </p:sp>
    </p:spTree>
    <p:extLst>
      <p:ext uri="{BB962C8B-B14F-4D97-AF65-F5344CB8AC3E}">
        <p14:creationId xmlns:p14="http://schemas.microsoft.com/office/powerpoint/2010/main" val="257156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6DDABD-7530-48DE-9822-D703BCE8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08DCE03-C77A-45EE-954B-4CD1D46C6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0" b="34542"/>
          <a:stretch/>
        </p:blipFill>
        <p:spPr>
          <a:xfrm>
            <a:off x="1468421" y="2412831"/>
            <a:ext cx="5657342" cy="3517453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F8171C5-C907-4516-9923-C5A4497AF899}"/>
              </a:ext>
            </a:extLst>
          </p:cNvPr>
          <p:cNvSpPr txBox="1"/>
          <p:nvPr/>
        </p:nvSpPr>
        <p:spPr>
          <a:xfrm>
            <a:off x="1012054" y="1601802"/>
            <a:ext cx="226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For </a:t>
            </a:r>
            <a:r>
              <a:rPr lang="pt-BR" sz="2800" dirty="0" err="1"/>
              <a:t>Each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5711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4C81854-0748-48FF-907C-5F379AE5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08F0C0D-DEAB-4129-B2A7-598068685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05" b="20255"/>
          <a:stretch/>
        </p:blipFill>
        <p:spPr>
          <a:xfrm>
            <a:off x="1388521" y="2450236"/>
            <a:ext cx="5189832" cy="3467031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CE2AEC-5143-4EA9-87AE-8651A751DFF3}"/>
              </a:ext>
            </a:extLst>
          </p:cNvPr>
          <p:cNvSpPr txBox="1"/>
          <p:nvPr/>
        </p:nvSpPr>
        <p:spPr>
          <a:xfrm>
            <a:off x="1012054" y="1601802"/>
            <a:ext cx="17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If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4160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0C642C2-DB8E-4405-9F87-48574727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966D863-9977-4FF4-9E88-63AE11645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05" b="13781"/>
          <a:stretch/>
        </p:blipFill>
        <p:spPr>
          <a:xfrm>
            <a:off x="1432844" y="2325950"/>
            <a:ext cx="4493885" cy="3622089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05D3E5-AC48-422D-8E6B-4A11FF264C20}"/>
              </a:ext>
            </a:extLst>
          </p:cNvPr>
          <p:cNvSpPr txBox="1"/>
          <p:nvPr/>
        </p:nvSpPr>
        <p:spPr>
          <a:xfrm>
            <a:off x="1012054" y="1601802"/>
            <a:ext cx="17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Switch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9258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A9C36C-10ED-40BF-AC07-CA18DDE2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D04EEF8-AE01-411A-A5D7-4E18E3315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5849" b="31221"/>
          <a:stretch/>
        </p:blipFill>
        <p:spPr>
          <a:xfrm>
            <a:off x="1459543" y="2439465"/>
            <a:ext cx="4905746" cy="3504962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2C45D0-956C-4B2B-B455-B763D6E1DE3F}"/>
              </a:ext>
            </a:extLst>
          </p:cNvPr>
          <p:cNvSpPr txBox="1"/>
          <p:nvPr/>
        </p:nvSpPr>
        <p:spPr>
          <a:xfrm>
            <a:off x="1012054" y="1601802"/>
            <a:ext cx="17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While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3521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F1203-30CA-427A-840E-A60BF4ED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3799" indent="0">
              <a:buNone/>
            </a:pPr>
            <a:r>
              <a:rPr lang="pt-BR" dirty="0"/>
              <a:t>Integrantes:</a:t>
            </a:r>
          </a:p>
          <a:p>
            <a:endParaRPr lang="pt-BR" dirty="0"/>
          </a:p>
          <a:p>
            <a:r>
              <a:rPr lang="pt-BR" sz="2000" dirty="0"/>
              <a:t>Bárbara Rodrigues da Silva</a:t>
            </a:r>
          </a:p>
          <a:p>
            <a:endParaRPr lang="pt-BR" sz="2000" dirty="0"/>
          </a:p>
          <a:p>
            <a:r>
              <a:rPr lang="pt-BR" sz="2000" dirty="0"/>
              <a:t>Letícia Souza da Silva</a:t>
            </a:r>
          </a:p>
          <a:p>
            <a:endParaRPr lang="pt-BR" sz="2000" dirty="0"/>
          </a:p>
          <a:p>
            <a:r>
              <a:rPr lang="pt-BR" sz="2000" dirty="0"/>
              <a:t>Lucas Oliveira</a:t>
            </a:r>
          </a:p>
        </p:txBody>
      </p:sp>
    </p:spTree>
    <p:extLst>
      <p:ext uri="{BB962C8B-B14F-4D97-AF65-F5344CB8AC3E}">
        <p14:creationId xmlns:p14="http://schemas.microsoft.com/office/powerpoint/2010/main" val="1391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1B03C2-C0C9-43B3-A903-BA5326E55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4"/>
          <a:stretch/>
        </p:blipFill>
        <p:spPr>
          <a:xfrm>
            <a:off x="4355381" y="2161794"/>
            <a:ext cx="6805956" cy="363755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462098D7-89F3-479B-A69F-E4C0E3D143D4}"/>
              </a:ext>
            </a:extLst>
          </p:cNvPr>
          <p:cNvSpPr/>
          <p:nvPr/>
        </p:nvSpPr>
        <p:spPr>
          <a:xfrm>
            <a:off x="4114476" y="2037507"/>
            <a:ext cx="674703" cy="63919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006710-0767-4EFC-890E-B2B84C4B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D29490-87F9-4A5F-99B2-C7A9D16F516E}"/>
              </a:ext>
            </a:extLst>
          </p:cNvPr>
          <p:cNvSpPr txBox="1"/>
          <p:nvPr/>
        </p:nvSpPr>
        <p:spPr>
          <a:xfrm>
            <a:off x="1131578" y="1806674"/>
            <a:ext cx="33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Visual Studio 2017</a:t>
            </a:r>
          </a:p>
        </p:txBody>
      </p:sp>
    </p:spTree>
    <p:extLst>
      <p:ext uri="{BB962C8B-B14F-4D97-AF65-F5344CB8AC3E}">
        <p14:creationId xmlns:p14="http://schemas.microsoft.com/office/powerpoint/2010/main" val="85765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63703D-7444-49FF-A64A-EEC36A515E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335" b="48738"/>
          <a:stretch/>
        </p:blipFill>
        <p:spPr>
          <a:xfrm>
            <a:off x="520825" y="1566600"/>
            <a:ext cx="3619129" cy="44097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FDAB518-57DC-4F49-B608-163923ED6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9" b="50000"/>
          <a:stretch/>
        </p:blipFill>
        <p:spPr>
          <a:xfrm>
            <a:off x="6492541" y="1566601"/>
            <a:ext cx="4971220" cy="440976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769A22C3-B6E8-453C-AF63-59C435E4A2DC}"/>
              </a:ext>
            </a:extLst>
          </p:cNvPr>
          <p:cNvSpPr/>
          <p:nvPr/>
        </p:nvSpPr>
        <p:spPr>
          <a:xfrm>
            <a:off x="431304" y="1897448"/>
            <a:ext cx="1571347" cy="47051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7E91D09-1A08-49E5-89C9-D62B88EF1586}"/>
              </a:ext>
            </a:extLst>
          </p:cNvPr>
          <p:cNvSpPr/>
          <p:nvPr/>
        </p:nvSpPr>
        <p:spPr>
          <a:xfrm>
            <a:off x="8161261" y="2023061"/>
            <a:ext cx="3138995" cy="470516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6CAFC05-8B42-47E0-BC24-ACFEE0230973}"/>
              </a:ext>
            </a:extLst>
          </p:cNvPr>
          <p:cNvSpPr/>
          <p:nvPr/>
        </p:nvSpPr>
        <p:spPr>
          <a:xfrm>
            <a:off x="4978896" y="3131598"/>
            <a:ext cx="674703" cy="5948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27B7AA9-2E88-4F0F-AD95-7F34B257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3431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E00817-3752-40E0-AA06-3745801D3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0" t="7120" r="17864" b="12233"/>
          <a:stretch/>
        </p:blipFill>
        <p:spPr>
          <a:xfrm>
            <a:off x="609562" y="1500499"/>
            <a:ext cx="4874558" cy="44297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8CC563B-2A17-4D94-8983-03B0C5698F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8" t="7767" r="17718" b="11586"/>
          <a:stretch/>
        </p:blipFill>
        <p:spPr>
          <a:xfrm>
            <a:off x="6629030" y="1500499"/>
            <a:ext cx="4874558" cy="441966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15F40877-F11B-40C2-9F44-5CC2BCE2CA40}"/>
              </a:ext>
            </a:extLst>
          </p:cNvPr>
          <p:cNvSpPr/>
          <p:nvPr/>
        </p:nvSpPr>
        <p:spPr>
          <a:xfrm>
            <a:off x="688412" y="4069841"/>
            <a:ext cx="1251752" cy="506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D50D66A-07AC-4D60-9CA1-450B47114E0A}"/>
              </a:ext>
            </a:extLst>
          </p:cNvPr>
          <p:cNvSpPr/>
          <p:nvPr/>
        </p:nvSpPr>
        <p:spPr>
          <a:xfrm>
            <a:off x="6629030" y="4069841"/>
            <a:ext cx="1251752" cy="506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B077196E-EB4E-45A6-8023-FADE581696C5}"/>
              </a:ext>
            </a:extLst>
          </p:cNvPr>
          <p:cNvSpPr/>
          <p:nvPr/>
        </p:nvSpPr>
        <p:spPr>
          <a:xfrm>
            <a:off x="8909146" y="2322852"/>
            <a:ext cx="314325" cy="6450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73467ED4-D0D9-4910-9482-7AC02FAF341D}"/>
              </a:ext>
            </a:extLst>
          </p:cNvPr>
          <p:cNvSpPr/>
          <p:nvPr/>
        </p:nvSpPr>
        <p:spPr>
          <a:xfrm>
            <a:off x="10240392" y="4868231"/>
            <a:ext cx="426128" cy="17755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Esquerda 13">
            <a:extLst>
              <a:ext uri="{FF2B5EF4-FFF2-40B4-BE49-F238E27FC236}">
                <a16:creationId xmlns:a16="http://schemas.microsoft.com/office/drawing/2014/main" id="{F3DFEA74-3FE1-4ADB-9EE5-2A3DD31286D7}"/>
              </a:ext>
            </a:extLst>
          </p:cNvPr>
          <p:cNvSpPr/>
          <p:nvPr/>
        </p:nvSpPr>
        <p:spPr>
          <a:xfrm>
            <a:off x="10666520" y="5050049"/>
            <a:ext cx="426128" cy="17755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2A118FA-E74A-4110-855C-500BD700231D}"/>
              </a:ext>
            </a:extLst>
          </p:cNvPr>
          <p:cNvSpPr/>
          <p:nvPr/>
        </p:nvSpPr>
        <p:spPr>
          <a:xfrm>
            <a:off x="10453456" y="5477523"/>
            <a:ext cx="594804" cy="310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8D5167A-238B-44A5-80C4-1983D1DF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91729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BFDD50-B0B1-4132-AED0-01114BE26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"/>
          <a:stretch/>
        </p:blipFill>
        <p:spPr>
          <a:xfrm>
            <a:off x="1862594" y="1420427"/>
            <a:ext cx="8466811" cy="453755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1B27C7F-0EB2-49D8-AFC1-1096D7EA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D6BB558-7F00-43B2-9893-8FFFCC5BC9AF}"/>
              </a:ext>
            </a:extLst>
          </p:cNvPr>
          <p:cNvSpPr/>
          <p:nvPr/>
        </p:nvSpPr>
        <p:spPr>
          <a:xfrm>
            <a:off x="1784412" y="1509204"/>
            <a:ext cx="470516" cy="3107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7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7C7E54-CF2D-4B1D-B136-30014BB1D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2" t="7249" r="17647" b="11716"/>
          <a:stretch/>
        </p:blipFill>
        <p:spPr>
          <a:xfrm>
            <a:off x="3062796" y="1448781"/>
            <a:ext cx="6389011" cy="451923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6E443AE-095B-473D-AB5B-B25600642629}"/>
              </a:ext>
            </a:extLst>
          </p:cNvPr>
          <p:cNvSpPr/>
          <p:nvPr/>
        </p:nvSpPr>
        <p:spPr>
          <a:xfrm>
            <a:off x="3214225" y="2094554"/>
            <a:ext cx="887767" cy="3195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5A013C-FCED-4178-A508-0685A301A284}"/>
              </a:ext>
            </a:extLst>
          </p:cNvPr>
          <p:cNvSpPr/>
          <p:nvPr/>
        </p:nvSpPr>
        <p:spPr>
          <a:xfrm>
            <a:off x="3220930" y="2528247"/>
            <a:ext cx="1039612" cy="4732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92D41AB-042C-4264-BA83-BBD1BA1491DA}"/>
              </a:ext>
            </a:extLst>
          </p:cNvPr>
          <p:cNvSpPr/>
          <p:nvPr/>
        </p:nvSpPr>
        <p:spPr>
          <a:xfrm>
            <a:off x="4389638" y="1854857"/>
            <a:ext cx="4059037" cy="4793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9E3131BF-591A-4478-A4FC-218CF476B895}"/>
              </a:ext>
            </a:extLst>
          </p:cNvPr>
          <p:cNvSpPr/>
          <p:nvPr/>
        </p:nvSpPr>
        <p:spPr>
          <a:xfrm>
            <a:off x="7772401" y="4722920"/>
            <a:ext cx="554854" cy="16867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F0613E7A-3713-4FFC-B230-68F17CA3042D}"/>
              </a:ext>
            </a:extLst>
          </p:cNvPr>
          <p:cNvSpPr/>
          <p:nvPr/>
        </p:nvSpPr>
        <p:spPr>
          <a:xfrm>
            <a:off x="8327255" y="4891596"/>
            <a:ext cx="554855" cy="16867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A70AE6C-BD9C-4EC7-ABC3-7867DCAB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3D2F1B7-DE9E-4B11-9C8C-9E72392202DF}"/>
              </a:ext>
            </a:extLst>
          </p:cNvPr>
          <p:cNvSpPr/>
          <p:nvPr/>
        </p:nvSpPr>
        <p:spPr>
          <a:xfrm>
            <a:off x="8110214" y="5427586"/>
            <a:ext cx="676922" cy="4727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493CFF-393F-42FF-BDC8-83C73AF7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5"/>
          <a:stretch/>
        </p:blipFill>
        <p:spPr>
          <a:xfrm>
            <a:off x="1900387" y="1432639"/>
            <a:ext cx="8391225" cy="4497045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8FC694D1-38BB-4DDE-881F-96ABB0D6F9F7}"/>
              </a:ext>
            </a:extLst>
          </p:cNvPr>
          <p:cNvSpPr/>
          <p:nvPr/>
        </p:nvSpPr>
        <p:spPr>
          <a:xfrm>
            <a:off x="3630087" y="2258076"/>
            <a:ext cx="676275" cy="1470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8330D0C0-DABC-4731-B48F-9E8E86E9BB05}"/>
              </a:ext>
            </a:extLst>
          </p:cNvPr>
          <p:cNvSpPr/>
          <p:nvPr/>
        </p:nvSpPr>
        <p:spPr>
          <a:xfrm>
            <a:off x="3607892" y="2478630"/>
            <a:ext cx="676275" cy="1470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201B204C-ACE4-431A-A3DC-48A57A498EFD}"/>
              </a:ext>
            </a:extLst>
          </p:cNvPr>
          <p:cNvSpPr/>
          <p:nvPr/>
        </p:nvSpPr>
        <p:spPr>
          <a:xfrm>
            <a:off x="4306362" y="2625666"/>
            <a:ext cx="676275" cy="1470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8150ADB-73EA-4038-8BE2-1F8C027B1168}"/>
              </a:ext>
            </a:extLst>
          </p:cNvPr>
          <p:cNvSpPr/>
          <p:nvPr/>
        </p:nvSpPr>
        <p:spPr>
          <a:xfrm>
            <a:off x="4644500" y="2846220"/>
            <a:ext cx="676275" cy="1470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E6F1B5F5-1792-4C85-9C48-7A4787638FF5}"/>
              </a:ext>
            </a:extLst>
          </p:cNvPr>
          <p:cNvSpPr/>
          <p:nvPr/>
        </p:nvSpPr>
        <p:spPr>
          <a:xfrm>
            <a:off x="3291949" y="2111040"/>
            <a:ext cx="676275" cy="14703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454B882-7E4A-4001-BC9B-17E844DF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671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2F28C99-E885-410C-AE49-1D79C2A3F3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4"/>
          <a:stretch/>
        </p:blipFill>
        <p:spPr>
          <a:xfrm>
            <a:off x="526894" y="1658852"/>
            <a:ext cx="6066857" cy="4323371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94E62A4-A57A-4135-A4C6-C264B10116D2}"/>
              </a:ext>
            </a:extLst>
          </p:cNvPr>
          <p:cNvSpPr/>
          <p:nvPr/>
        </p:nvSpPr>
        <p:spPr>
          <a:xfrm>
            <a:off x="1690731" y="1767765"/>
            <a:ext cx="319596" cy="2794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1B700C2-D1B2-428C-8CF6-66284D6BBD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0" t="3107" r="54417" b="42654"/>
          <a:stretch/>
        </p:blipFill>
        <p:spPr>
          <a:xfrm>
            <a:off x="8241040" y="1634811"/>
            <a:ext cx="3421654" cy="4347412"/>
          </a:xfrm>
          <a:prstGeom prst="rect">
            <a:avLst/>
          </a:prstGeom>
        </p:spPr>
      </p:pic>
      <p:sp>
        <p:nvSpPr>
          <p:cNvPr id="12" name="Seta: para a Esquerda 11">
            <a:extLst>
              <a:ext uri="{FF2B5EF4-FFF2-40B4-BE49-F238E27FC236}">
                <a16:creationId xmlns:a16="http://schemas.microsoft.com/office/drawing/2014/main" id="{3E174C0C-03B6-4614-9B85-69DC92F50AFB}"/>
              </a:ext>
            </a:extLst>
          </p:cNvPr>
          <p:cNvSpPr/>
          <p:nvPr/>
        </p:nvSpPr>
        <p:spPr>
          <a:xfrm>
            <a:off x="10933176" y="2348735"/>
            <a:ext cx="648070" cy="16617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A97628C8-F1F7-4AB0-B437-AD216392D416}"/>
              </a:ext>
            </a:extLst>
          </p:cNvPr>
          <p:cNvSpPr/>
          <p:nvPr/>
        </p:nvSpPr>
        <p:spPr>
          <a:xfrm>
            <a:off x="11338659" y="2545395"/>
            <a:ext cx="648070" cy="16617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74C6DE7-65B4-43FB-87C9-5832DE252AA8}"/>
              </a:ext>
            </a:extLst>
          </p:cNvPr>
          <p:cNvSpPr/>
          <p:nvPr/>
        </p:nvSpPr>
        <p:spPr>
          <a:xfrm>
            <a:off x="7040094" y="3261244"/>
            <a:ext cx="754602" cy="5592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Cima 15">
            <a:extLst>
              <a:ext uri="{FF2B5EF4-FFF2-40B4-BE49-F238E27FC236}">
                <a16:creationId xmlns:a16="http://schemas.microsoft.com/office/drawing/2014/main" id="{1B8CBEA8-AC02-401F-9B01-A8BE6D06B018}"/>
              </a:ext>
            </a:extLst>
          </p:cNvPr>
          <p:cNvSpPr/>
          <p:nvPr/>
        </p:nvSpPr>
        <p:spPr>
          <a:xfrm>
            <a:off x="2442099" y="2047227"/>
            <a:ext cx="212323" cy="39482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6D06B66-9638-4140-8FF8-CBF6647B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459468"/>
            <a:ext cx="10971684" cy="1144862"/>
          </a:xfrm>
        </p:spPr>
        <p:txBody>
          <a:bodyPr/>
          <a:lstStyle/>
          <a:p>
            <a:pPr algn="ctr"/>
            <a:r>
              <a:rPr lang="pt-BR" sz="4000" dirty="0">
                <a:latin typeface="Copperplate Gothic Light" panose="020E0507020206020404" pitchFamily="34" charset="0"/>
              </a:rPr>
              <a:t>Plataforma C#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4219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lide campus Medianei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campus Medianeira</Template>
  <TotalTime>148</TotalTime>
  <Words>118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Copperplate Gothic Light</vt:lpstr>
      <vt:lpstr>Symbol</vt:lpstr>
      <vt:lpstr>Wingdings</vt:lpstr>
      <vt:lpstr>Slide campus Medianeira</vt:lpstr>
      <vt:lpstr>PLATAFORMA 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Plataforma C#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Souza</dc:creator>
  <cp:lastModifiedBy>Leticia Souza</cp:lastModifiedBy>
  <cp:revision>6</cp:revision>
  <dcterms:created xsi:type="dcterms:W3CDTF">2019-03-18T02:25:13Z</dcterms:created>
  <dcterms:modified xsi:type="dcterms:W3CDTF">2019-03-18T22:13:21Z</dcterms:modified>
</cp:coreProperties>
</file>