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73992a75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73992a75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73992a75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73992a75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7186330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7186330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71863307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71863307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71863307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71863307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71863307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71863307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71863307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71863307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71863307_0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71863307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64da7301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64da7301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64da7301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64da7301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64da7301_0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64da7301_0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9c94b817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9c94b817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78f90ecc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78f90ecc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78f90ecc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78f90ecc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9c94b817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9c94b817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73992a7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73992a7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899700" y="1768755"/>
            <a:ext cx="77718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647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333333"/>
                </a:solidFill>
              </a:rPr>
              <a:t>Herança e Polimorfismo</a:t>
            </a:r>
            <a:endParaRPr b="1" sz="4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117350" y="38100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Barbara Rodrigues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Letícia Souza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Lucas Oliveira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Classes e Métodos Abstratos</a:t>
            </a:r>
            <a:endParaRPr b="1" sz="2400"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50604" l="7952" r="63379" t="22038"/>
          <a:stretch/>
        </p:blipFill>
        <p:spPr>
          <a:xfrm>
            <a:off x="503850" y="1423075"/>
            <a:ext cx="4529126" cy="206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56423" l="7587" r="63574" t="21358"/>
          <a:stretch/>
        </p:blipFill>
        <p:spPr>
          <a:xfrm>
            <a:off x="3408500" y="3605200"/>
            <a:ext cx="5231645" cy="22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48745" l="8567" r="60013" t="23896"/>
          <a:stretch/>
        </p:blipFill>
        <p:spPr>
          <a:xfrm>
            <a:off x="413750" y="1312125"/>
            <a:ext cx="4628573" cy="21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69402" l="6125" r="74161" t="11804"/>
          <a:stretch/>
        </p:blipFill>
        <p:spPr>
          <a:xfrm>
            <a:off x="3686875" y="3511650"/>
            <a:ext cx="4720301" cy="23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3550950" y="641525"/>
            <a:ext cx="2042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7000" y="1302525"/>
            <a:ext cx="9030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Interface é um tipo de classe que contém apenas assinaturas de métodos, propriedades, eventos e indexadores do programa.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Sua implementação é feita por uma classe concreta ou struct que implementa a interface.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se utilizar uma interface em C# é preciso colocar dois pontos </a:t>
            </a:r>
            <a:r>
              <a:rPr lang="en-US" sz="1800"/>
              <a:t>após o nome da classe concreta que vai implementar a interface seguido do nome da interface.</a:t>
            </a:r>
            <a:endParaRPr sz="1800"/>
          </a:p>
          <a:p>
            <a:pPr indent="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Em uma interface nenhum método tem corpo e são implicitamente abstratos e públicos.</a:t>
            </a:r>
            <a:endParaRPr sz="1800"/>
          </a:p>
          <a:p>
            <a:pPr indent="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Uma interface não pode conter um construtor.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Ao criar uma classe usando uma interface devem ser implementados todos os métodos da interface, caso contrário deverá ser criada uma classe abstrata.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550950" y="641525"/>
            <a:ext cx="2340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Vantagens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7000" y="1302525"/>
            <a:ext cx="9030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Permitem criar sistemas fracamente acoplados e mais flexível a mudanças.</a:t>
            </a:r>
            <a:endParaRPr sz="1600"/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Os papéis dos desenvolvedores podem ser bem definidos e segregados. Ao usar interfaces o desenvolvedor não tem que se preocupar como ela será implementada, somente tem que conhecer como invocar as funcionalidades definidas. Já o desenvolvedor da interface visual pode começar a definir a interface com o usuário sem ter a implementação concreta da interface permitindo o desenvolvimento paralelo.</a:t>
            </a:r>
            <a:endParaRPr sz="1600"/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Programar para interface deixa o código mais flexível, permitindo trocar a implementação de um componente em tempo de execução, pois quando o código depende de uma interface, pode-se decidir em tempo de execução qual a implementação será utilizada.</a:t>
            </a:r>
            <a:endParaRPr sz="1600"/>
          </a:p>
          <a:p>
            <a:pPr indent="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Enquanto as definições da interface não forem alteradas, incluir novos recursos ou re-implementar recursos já existentes decorrentes de mudanças nas regras de negócio não irá 'quebrar' o sistema já existente, tornado sua vida útil maior.</a:t>
            </a:r>
            <a:endParaRPr sz="1600"/>
          </a:p>
          <a:p>
            <a:pPr indent="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realização de testes unitários fica mais fácil e o código ganha mais qualidade;</a:t>
            </a:r>
            <a:endParaRPr sz="1600"/>
          </a:p>
          <a:p>
            <a:pPr indent="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350" y="2231528"/>
            <a:ext cx="5047300" cy="3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550950" y="641525"/>
            <a:ext cx="2042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08275" y="1428850"/>
            <a:ext cx="3175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Interface </a:t>
            </a:r>
            <a:r>
              <a:rPr b="1" lang="en-US" sz="1800"/>
              <a:t>ICobranca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550950" y="641525"/>
            <a:ext cx="2042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08275" y="1428850"/>
            <a:ext cx="3175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Classe </a:t>
            </a:r>
            <a:r>
              <a:rPr b="1" lang="en-US" sz="1800"/>
              <a:t>Subsocio </a:t>
            </a:r>
            <a:endParaRPr b="1" sz="18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25" y="1986075"/>
            <a:ext cx="5355725" cy="463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550950" y="641525"/>
            <a:ext cx="2042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08275" y="1428850"/>
            <a:ext cx="3175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Classe </a:t>
            </a:r>
            <a:r>
              <a:rPr b="1" lang="en-US" sz="1800"/>
              <a:t>Socio</a:t>
            </a:r>
            <a:endParaRPr b="1" sz="18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891650"/>
            <a:ext cx="52387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550950" y="641525"/>
            <a:ext cx="2042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08275" y="1428850"/>
            <a:ext cx="3175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Program</a:t>
            </a:r>
            <a:endParaRPr b="1" sz="18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7831"/>
            <a:ext cx="5968074" cy="432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475" y="2187825"/>
            <a:ext cx="3023525" cy="26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86100" y="585629"/>
            <a:ext cx="77718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</a:rPr>
              <a:t>Herança (extensão e implementação)</a:t>
            </a:r>
            <a:endParaRPr b="1" sz="240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57350" y="1381178"/>
            <a:ext cx="8229300" cy="41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desenvolvimento de uma aplicação orientada a objetos, podemos nos deparar com a implementação de classes comumente parecidas, o que levaria a criação de informações redundantes.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Para solucionar esse problema, dispomos na orientação a objetos da herança, que nos permite definir uma classe de maneira comum genérica, onde outras classes “herdam” ou “copiam” todas as suas propriedades, atributos e métodos especializando eles de acordo com as suas funcionalidades, podendo assim concentrar as informações redundantes contidas em todas as classes em uma só: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86100" y="507979"/>
            <a:ext cx="77718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Herança (extensão e implementação)</a:t>
            </a:r>
            <a:endParaRPr b="1" sz="2400"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21450" y="1287475"/>
            <a:ext cx="8229300" cy="71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Níveis</a:t>
            </a:r>
            <a:r>
              <a:rPr b="1" lang="en-US"/>
              <a:t> de herança: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03" y="1719650"/>
            <a:ext cx="6814976" cy="16586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36675" y="4086925"/>
            <a:ext cx="73647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Herança simples: uma classe base e uma classe derivada.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Herança hierárquica: uma classe base e </a:t>
            </a:r>
            <a:r>
              <a:rPr lang="en-US" sz="1800">
                <a:solidFill>
                  <a:schemeClr val="dk1"/>
                </a:solidFill>
              </a:rPr>
              <a:t>várias</a:t>
            </a:r>
            <a:r>
              <a:rPr lang="en-US" sz="1800">
                <a:solidFill>
                  <a:schemeClr val="dk1"/>
                </a:solidFill>
              </a:rPr>
              <a:t> classes derivadas.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Herança </a:t>
            </a:r>
            <a:r>
              <a:rPr lang="en-US" sz="1800">
                <a:solidFill>
                  <a:schemeClr val="dk1"/>
                </a:solidFill>
              </a:rPr>
              <a:t>multinível</a:t>
            </a:r>
            <a:r>
              <a:rPr lang="en-US" sz="1800">
                <a:solidFill>
                  <a:schemeClr val="dk1"/>
                </a:solidFill>
              </a:rPr>
              <a:t>: classe derivada de outra classe derivada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86100" y="507979"/>
            <a:ext cx="77718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Herança (extensão e implementação)</a:t>
            </a:r>
            <a:endParaRPr b="1" sz="24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36925" y="1875225"/>
            <a:ext cx="8229300" cy="30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Herança múltipla (implementação): O C# não suporta herança múltipla de classes. Para suprir esse problema, faz se o uso de interfaces onde uma classe pode implementar mais de uma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Diferença entre herança por extensão e implementação: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diferença entre herança por extensão e implementação é que na herança por extensão  utiliza-se apenas para uma classe, onde a classe ancestral é abstrata e as especializações concretas o que proporciona a instanciação.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10850" y="2340450"/>
            <a:ext cx="8229300" cy="163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Já na herança por implementação, dispomos do uso de diversas classes, </a:t>
            </a:r>
            <a:r>
              <a:rPr lang="en-US"/>
              <a:t>através</a:t>
            </a:r>
            <a:r>
              <a:rPr lang="en-US"/>
              <a:t> do uso de interfaces. 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 herança por implementação, especializa-se uma interface que possui apenas assinaturas dos métodos a serem implementados pela classe concreta que </a:t>
            </a:r>
            <a:r>
              <a:rPr lang="en-US"/>
              <a:t>consumirá</a:t>
            </a:r>
            <a:r>
              <a:rPr lang="en-US"/>
              <a:t> essa </a:t>
            </a:r>
            <a:r>
              <a:rPr lang="en-US"/>
              <a:t>interface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410850" y="1419825"/>
            <a:ext cx="8229300" cy="115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de herança por extensão: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50" y="2285700"/>
            <a:ext cx="4345644" cy="34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03850" y="2374975"/>
            <a:ext cx="36426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Temos um problema em que queremos calcular a bonificação salarial dos </a:t>
            </a:r>
            <a:r>
              <a:rPr lang="en-US" sz="1800"/>
              <a:t>funcionários</a:t>
            </a:r>
            <a:r>
              <a:rPr lang="en-US" sz="1800"/>
              <a:t> de uma empresa. Porém, o </a:t>
            </a:r>
            <a:r>
              <a:rPr lang="en-US" sz="1800"/>
              <a:t>cálculo</a:t>
            </a:r>
            <a:r>
              <a:rPr lang="en-US" sz="1800"/>
              <a:t> da bonificação é feito diferente de acordo com o cargo do </a:t>
            </a:r>
            <a:r>
              <a:rPr lang="en-US" sz="1800"/>
              <a:t>funcionário</a:t>
            </a:r>
            <a:r>
              <a:rPr lang="en-US" sz="1800"/>
              <a:t>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Todavia, independente do cargo, uma pessoa não deixa de ser um </a:t>
            </a:r>
            <a:r>
              <a:rPr lang="en-US" sz="1800"/>
              <a:t>funcionário</a:t>
            </a:r>
            <a:r>
              <a:rPr lang="en-US" sz="1800"/>
              <a:t> tendo assim todos informações comuns.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Diferença entre herança por extensão e implementação:</a:t>
            </a:r>
            <a:endParaRPr b="1" sz="2400"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10850" y="1419825"/>
            <a:ext cx="8229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Fazemos então por herança o cálculo da bonificação de diferentes cargos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50" y="2180500"/>
            <a:ext cx="4317300" cy="27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875" y="2033725"/>
            <a:ext cx="4317301" cy="379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Polimorfismo</a:t>
            </a:r>
            <a:endParaRPr b="1" sz="2400"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410850" y="2140325"/>
            <a:ext cx="8229300" cy="19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 orientação a objetos polimorfismo é o conceito que especifica o </a:t>
            </a:r>
            <a:r>
              <a:rPr lang="en-US"/>
              <a:t>princípio</a:t>
            </a:r>
            <a:r>
              <a:rPr lang="en-US"/>
              <a:t> de que duas ou mais classes derivadas de uma mesma superclasse podem utilizar métodos que </a:t>
            </a:r>
            <a:r>
              <a:rPr lang="en-US"/>
              <a:t>têm</a:t>
            </a:r>
            <a:r>
              <a:rPr lang="en-US"/>
              <a:t> a mesma assinatura mas fazendo esse uso de forma diferente, sendo esse comportamento especializado para cada classe derivada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03850" y="534775"/>
            <a:ext cx="8136300" cy="6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Classes e Métodos Abstratos</a:t>
            </a:r>
            <a:endParaRPr b="1" sz="240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425025" y="1462325"/>
            <a:ext cx="8136300" cy="40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Classes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	</a:t>
            </a:r>
            <a:r>
              <a:rPr lang="en-US"/>
              <a:t>É uma superclasse que não pode ser instanciada.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Fornece um modelo para determinada funcionalidade, ou seja, a parte genérica da mesma, no caso somente a assinatura dos métodos.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Métodos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Quando se sabe que algo ocorrerá, obrigatoriamente, em todos os casos derivados da superclasse, criasse um</a:t>
            </a:r>
            <a:r>
              <a:rPr lang="en-US">
                <a:solidFill>
                  <a:schemeClr val="dk1"/>
                </a:solidFill>
              </a:rPr>
              <a:t> método, este pode implementar a funcionalidade do jeito que preferir em cada classe derivada.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