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78e336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78e336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78e336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78e336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9d7e1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9d7e1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9ec8af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9ec8a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9d7e13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9d7e13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9d7e13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9d7e13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782112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782112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782112f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782112f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782112f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782112f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782112f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782112f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998be22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998be22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782112f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782112f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78e336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78e336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998be22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998be22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998be2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998be2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9d36b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9d36b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78e336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78e336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78e336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78e336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998be2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998be2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9d36b7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9d36b7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85800" y="841860"/>
            <a:ext cx="7771800" cy="8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841860"/>
            <a:ext cx="77718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Interfaces, heranças e padrões DAL e Repository</a:t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Barbara Rodrigues da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Letícia Souza da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Oliveira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431100" y="-60300"/>
            <a:ext cx="82770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Diferença entre herança por extensão e implementação:</a:t>
            </a:r>
            <a:endParaRPr b="1" sz="2400"/>
          </a:p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228450" y="1175375"/>
            <a:ext cx="8682300" cy="279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285800"/>
            <a:ext cx="4349350" cy="20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013" y="1375113"/>
            <a:ext cx="38957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431100" y="-60300"/>
            <a:ext cx="82770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Diferença entre herança por extensão e implementação:</a:t>
            </a:r>
            <a:endParaRPr b="1" sz="2400"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28450" y="1175375"/>
            <a:ext cx="8682300" cy="279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050" y="1097775"/>
            <a:ext cx="3565622" cy="16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00" y="2975277"/>
            <a:ext cx="8277000" cy="14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O que significa especializar uma interface?</a:t>
            </a:r>
            <a:endParaRPr b="1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Especialização de uma interface se daria a partir do ponto em que, além da interface, se integra a classe herdeira, características únicas, que faça com que aquela classe seja então específica.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>
                <a:solidFill>
                  <a:schemeClr val="dk1"/>
                </a:solidFill>
              </a:rPr>
              <a:t>Por que especializar uma interface?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especialização da interface tem a vantagem de se deixar uma classe mais preparada para a realização de sua função.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433350" y="53150"/>
            <a:ext cx="82770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Interfaces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33350" y="53150"/>
            <a:ext cx="82770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Interfaces</a:t>
            </a:r>
            <a:endParaRPr b="1" sz="2400"/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 b="64025" l="7450" r="77602" t="22070"/>
          <a:stretch/>
        </p:blipFill>
        <p:spPr>
          <a:xfrm>
            <a:off x="433350" y="1314252"/>
            <a:ext cx="2655730" cy="13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 rotWithShape="1">
          <a:blip r:embed="rId4">
            <a:alphaModFix/>
          </a:blip>
          <a:srcRect b="40453" l="7423" r="70174" t="22043"/>
          <a:stretch/>
        </p:blipFill>
        <p:spPr>
          <a:xfrm>
            <a:off x="3537162" y="1920000"/>
            <a:ext cx="2431152" cy="234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5">
            <a:alphaModFix/>
          </a:blip>
          <a:srcRect b="44169" l="8249" r="71963" t="20886"/>
          <a:stretch/>
        </p:blipFill>
        <p:spPr>
          <a:xfrm>
            <a:off x="6348600" y="1920000"/>
            <a:ext cx="2361754" cy="234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>
            <p:ph type="title"/>
          </p:nvPr>
        </p:nvSpPr>
        <p:spPr>
          <a:xfrm>
            <a:off x="3227225" y="1088575"/>
            <a:ext cx="5808000" cy="98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Especializando as classes derivadas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DAL</a:t>
            </a:r>
            <a:endParaRPr b="1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Camada de Acesso a Dados, DAL, esta camada é responsável por fazer o acesso a dados da aplicação. Esta camada não trabalha sozinha, tendo juntamente a ela a camada de apresentação de dados ao usuário, Camada de Interface, UI, e a Camada de Negócios, BLL, responsável por tratar das regras da aplicação.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type="title"/>
          </p:nvPr>
        </p:nvSpPr>
        <p:spPr>
          <a:xfrm>
            <a:off x="433350" y="53150"/>
            <a:ext cx="82770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DAL e Repository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Repository</a:t>
            </a:r>
            <a:endParaRPr b="1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uma coleção de objetos de domínio de memória, o padrão repository permite realizar o isolamento entre as camadas de acesso a dados, a camada de apresentação e a camada de negócios. Este padrão ajuda a eliminar redundâncias no código, fornecendo uma visão mais Orientada a Objetos da camada de persistência. Reduz a coesão e  acoplamento entre os componentes de acesso de dados.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type="title"/>
          </p:nvPr>
        </p:nvSpPr>
        <p:spPr>
          <a:xfrm>
            <a:off x="433350" y="53150"/>
            <a:ext cx="82770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DAL e Repository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0" y="1012350"/>
            <a:ext cx="3152700" cy="4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Interface </a:t>
            </a:r>
            <a:r>
              <a:rPr b="1" lang="pt-BR" sz="1600"/>
              <a:t>IRepository</a:t>
            </a:r>
            <a:endParaRPr b="1" sz="1600"/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3365100" y="445750"/>
            <a:ext cx="2180700" cy="68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Exemplo</a:t>
            </a:r>
            <a:endParaRPr b="1" sz="2400"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000" y="1516925"/>
            <a:ext cx="4221224" cy="28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subTitle"/>
          </p:nvPr>
        </p:nvSpPr>
        <p:spPr>
          <a:xfrm>
            <a:off x="0" y="1012350"/>
            <a:ext cx="3152700" cy="4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Repositório</a:t>
            </a:r>
            <a:endParaRPr b="1" sz="1600"/>
          </a:p>
        </p:txBody>
      </p:sp>
      <p:sp>
        <p:nvSpPr>
          <p:cNvPr id="168" name="Google Shape;168;p31"/>
          <p:cNvSpPr txBox="1"/>
          <p:nvPr>
            <p:ph type="title"/>
          </p:nvPr>
        </p:nvSpPr>
        <p:spPr>
          <a:xfrm>
            <a:off x="3365100" y="445750"/>
            <a:ext cx="2180700" cy="68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Exemplo</a:t>
            </a:r>
            <a:endParaRPr b="1" sz="24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750" y="1432150"/>
            <a:ext cx="4380497" cy="37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" type="subTitle"/>
          </p:nvPr>
        </p:nvSpPr>
        <p:spPr>
          <a:xfrm>
            <a:off x="0" y="1012350"/>
            <a:ext cx="3152700" cy="4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DAL</a:t>
            </a:r>
            <a:endParaRPr b="1" sz="1600"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365100" y="445750"/>
            <a:ext cx="2180700" cy="68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Exemplo</a:t>
            </a:r>
            <a:endParaRPr b="1" sz="2400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675" y="1419450"/>
            <a:ext cx="4778998" cy="37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" type="subTitle"/>
          </p:nvPr>
        </p:nvSpPr>
        <p:spPr>
          <a:xfrm>
            <a:off x="0" y="1012350"/>
            <a:ext cx="3152700" cy="4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Produto</a:t>
            </a:r>
            <a:endParaRPr b="1" sz="1600"/>
          </a:p>
        </p:txBody>
      </p:sp>
      <p:sp>
        <p:nvSpPr>
          <p:cNvPr id="182" name="Google Shape;182;p33"/>
          <p:cNvSpPr txBox="1"/>
          <p:nvPr>
            <p:ph type="title"/>
          </p:nvPr>
        </p:nvSpPr>
        <p:spPr>
          <a:xfrm>
            <a:off x="3365100" y="445750"/>
            <a:ext cx="2180700" cy="68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Exemplo</a:t>
            </a:r>
            <a:endParaRPr b="1" sz="2400"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738" y="1554150"/>
            <a:ext cx="5544518" cy="3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83700" y="2"/>
            <a:ext cx="77718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Contextualização do uso de interfaces:</a:t>
            </a:r>
            <a:endParaRPr b="1" sz="2400"/>
          </a:p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228450" y="1603500"/>
            <a:ext cx="8682300" cy="213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O que é uma interface?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interface é responsável por estabelecer os métodos que são comuns a todas as classes que herdam essa interface. Ela permite a separação da definição de métodos das suas respectivas implementações de forma que as assinaturas dos métodos sejam implementados em uma interface e suas implementações fiquem em uma classe.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subTitle"/>
          </p:nvPr>
        </p:nvSpPr>
        <p:spPr>
          <a:xfrm>
            <a:off x="0" y="1012350"/>
            <a:ext cx="3152700" cy="4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Program</a:t>
            </a:r>
            <a:endParaRPr b="1" sz="1600"/>
          </a:p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3365100" y="445750"/>
            <a:ext cx="2180700" cy="68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Exemplo</a:t>
            </a:r>
            <a:endParaRPr b="1" sz="2400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438" y="1419450"/>
            <a:ext cx="5377126" cy="37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diferenças entre os padrões DAL e Repository é que os </a:t>
            </a:r>
            <a:r>
              <a:rPr lang="pt-BR"/>
              <a:t>repositórios</a:t>
            </a:r>
            <a:r>
              <a:rPr lang="pt-BR"/>
              <a:t> são comumente utilizados como centro de acesso </a:t>
            </a:r>
            <a:r>
              <a:rPr lang="pt-BR"/>
              <a:t>às</a:t>
            </a:r>
            <a:r>
              <a:rPr lang="pt-BR"/>
              <a:t> entidades da aplicação, ou seja, entidades que nem sempre serão entidades do banco de dados, tornando o padrão repository como parte da regra de </a:t>
            </a:r>
            <a:r>
              <a:rPr lang="pt-BR"/>
              <a:t>negócios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Já o DAL são camadas de acesso </a:t>
            </a:r>
            <a:r>
              <a:rPr lang="pt-BR"/>
              <a:t>às</a:t>
            </a:r>
            <a:r>
              <a:rPr lang="pt-BR"/>
              <a:t> entidades do banco de dados, ou seja, o padrão DAL faz parte da infraestrutura da aplicação.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433350" y="53150"/>
            <a:ext cx="82770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Diferenças entre os padrões </a:t>
            </a:r>
            <a:r>
              <a:rPr b="1" lang="pt-BR" sz="2400">
                <a:solidFill>
                  <a:schemeClr val="dk1"/>
                </a:solidFill>
              </a:rPr>
              <a:t>DAL e Repository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83700" y="2"/>
            <a:ext cx="77718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Contextualização do uso de interfaces:</a:t>
            </a:r>
            <a:endParaRPr b="1" sz="2400"/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228450" y="1603500"/>
            <a:ext cx="8682300" cy="213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Por que elas são importantes?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utilização de interfaces é de extrema importância pois através delas podemos dissociar a definição com o funcionamento. A interface disponibiliza o método para que todos os objetos que a implementarem possam consumi-lo </a:t>
            </a:r>
            <a:r>
              <a:rPr lang="pt-BR"/>
              <a:t>porém</a:t>
            </a:r>
            <a:r>
              <a:rPr lang="pt-BR"/>
              <a:t> não estabelecendo a forma como ele está sendo implementado.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83700" y="50202"/>
            <a:ext cx="77718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Contextualização do uso de interfaces:</a:t>
            </a:r>
            <a:endParaRPr b="1" sz="2400"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228450" y="1603500"/>
            <a:ext cx="8682300" cy="213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Uma analogia feita ao uso de interfaces é a de que ela firma um contrato entre a interface e as classes herdadas, onde elas são obrigadas a implementar os métodos definidos na interface, gerando erros caso esse “contrato” seja quebrado.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85950" y="160701"/>
            <a:ext cx="7771800" cy="102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Herança por extensão e implementação</a:t>
            </a:r>
            <a:endParaRPr b="1" sz="2400"/>
          </a:p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188150" y="1060050"/>
            <a:ext cx="8682300" cy="29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Conceito usado para descrever a relação onde por meio de uma herança uma classe herda todas as propriedades, atributos e métodos de uma outra classe, tornando-a mais funcional.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herança por extensão:</a:t>
            </a:r>
            <a:r>
              <a:rPr lang="pt-BR"/>
              <a:t> Em um sistema para o cálculo da bonificação no salário de funcionários de um banco temos uma bonificação diferente para os variados tipos de cargo. No entanto, independente do cargo, a pessoa não deixa de ser um funcionário do banco tendo as informações cadastradas comuns para todos os cargos mudando somente o cálculo na geração da bonificação: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85950" y="160701"/>
            <a:ext cx="7771800" cy="102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Herança por extensão e implementação</a:t>
            </a:r>
            <a:endParaRPr b="1" sz="2400"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75" y="1206975"/>
            <a:ext cx="3078514" cy="26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700" y="1094113"/>
            <a:ext cx="4264417" cy="27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85950" y="160701"/>
            <a:ext cx="7771800" cy="102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Herança por extensão e implementação</a:t>
            </a:r>
            <a:endParaRPr b="1" sz="2400"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000" y="975525"/>
            <a:ext cx="4085200" cy="33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431100" y="-60300"/>
            <a:ext cx="82770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Diferença entre herança por extensão e implementação:</a:t>
            </a:r>
            <a:endParaRPr b="1" sz="2400"/>
          </a:p>
        </p:txBody>
      </p: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228450" y="1557150"/>
            <a:ext cx="8682300" cy="202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diferença entre herança por extensão e implementação é que na herança por extensão  utiliza-se apenas para uma classe, onde a classe ancestral é abstrata e as especializações concretas o que proporciona a instanciação.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431100" y="-60300"/>
            <a:ext cx="8277000" cy="134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Diferença entre herança por extensão e implementação:</a:t>
            </a:r>
            <a:endParaRPr b="1" sz="2400"/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228450" y="1175375"/>
            <a:ext cx="8682300" cy="279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Já na herança por implementação, dispomos do uso de diversas classes, através do uso de interfaces.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Na herança por implementação, especializa-se uma interface que possui apenas assinaturas dos métodos a serem implementados pela classe concreta que consumirá essa interface.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Exemplo herança por implementação</a:t>
            </a:r>
            <a:r>
              <a:rPr lang="pt-BR">
                <a:solidFill>
                  <a:schemeClr val="dk1"/>
                </a:solidFill>
              </a:rPr>
              <a:t>: Em uma aplicação realizaremos o </a:t>
            </a:r>
            <a:r>
              <a:rPr lang="pt-BR">
                <a:solidFill>
                  <a:schemeClr val="dk1"/>
                </a:solidFill>
              </a:rPr>
              <a:t>cálculo</a:t>
            </a:r>
            <a:r>
              <a:rPr lang="pt-BR">
                <a:solidFill>
                  <a:schemeClr val="dk1"/>
                </a:solidFill>
              </a:rPr>
              <a:t> do preço do café de acordo com o volume da caneca: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