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Cloud Migration for Telco IT Infrastructure Modernization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Strategic Migration to Hybrid Cloud for Enhanced Agility &amp; Scalability</a:t>
            </a:r>
          </a:p>
          <a:p/>
          <a:p>
            <a:r>
              <a:t>Presented by:</a:t>
            </a:r>
          </a:p>
          <a:p>
            <a:r>
              <a:t>[Your Full Name]</a:t>
            </a:r>
          </a:p>
          <a:p>
            <a:r>
              <a:t>IT Project Manager | PMP, PRINCE2</a:t>
            </a:r>
          </a:p>
          <a:p>
            <a:r>
              <a:t>[Contact Info]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Success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&lt; 2 hours downtime during cutover</a:t>
            </a:r>
          </a:p>
          <a:p>
            <a:r>
              <a:t>- All KPIs within 10% tolerance post-migration</a:t>
            </a:r>
          </a:p>
          <a:p>
            <a:r>
              <a:t>- 100% staff trained in new environment</a:t>
            </a:r>
          </a:p>
          <a:p>
            <a:r>
              <a:t>- Compliance passed (ISO 27001, GDPR)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Realized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- 40% reduction in IT support incidents</a:t>
            </a:r>
          </a:p>
          <a:p>
            <a:r>
              <a:t>- 3x faster deployment cycles via CI/CD</a:t>
            </a:r>
          </a:p>
          <a:p>
            <a:r>
              <a:t>- 24/7 system uptime with auto-scaling</a:t>
            </a:r>
          </a:p>
          <a:p>
            <a:r>
              <a:t>- Annual savings of KES 12M in infrastructure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Early stakeholder engagement is critical</a:t>
            </a:r>
          </a:p>
          <a:p>
            <a:r>
              <a:t>- Always pilot with non-critical systems</a:t>
            </a:r>
          </a:p>
          <a:p>
            <a:r>
              <a:t>- Monitor performance before and after cutover</a:t>
            </a:r>
          </a:p>
          <a:p>
            <a:r>
              <a:t>- Align training with phased rollout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Call to Action / Closing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Next Steps:</a:t>
            </a:r>
          </a:p>
          <a:p>
            <a:r>
              <a:t>- Scale to 2 more regional data centers</a:t>
            </a:r>
          </a:p>
          <a:p>
            <a:r>
              <a:t>- Integrate with AI Ops &amp; predictive analytics</a:t>
            </a:r>
          </a:p>
          <a:p>
            <a:r>
              <a:t>- Extend cloud strategy to customer-facing apps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Background &amp; Business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Legacy systems led to high downtime and maintenance costs</a:t>
            </a:r>
          </a:p>
          <a:p>
            <a:r>
              <a:t>- Demand for faster service provisioning &amp; customer self-service</a:t>
            </a:r>
          </a:p>
          <a:p>
            <a:r>
              <a:t>- Need for scalable, secure, and cost-efficient infrastructure</a:t>
            </a:r>
          </a:p>
          <a:p/>
          <a:p>
            <a:r>
              <a:t>Business Case:</a:t>
            </a:r>
          </a:p>
          <a:p>
            <a:r>
              <a:t>- Reduce OpEx by 25% over 3 years</a:t>
            </a:r>
          </a:p>
          <a:p>
            <a:r>
              <a:t>- Improve system availability from 96% to 99.9%</a:t>
            </a:r>
          </a:p>
          <a:p>
            <a:r>
              <a:t>- Support digital services growth (5G, IoT, VAS)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Migrate critical workloads to AWS/Azure hybrid environment</a:t>
            </a:r>
          </a:p>
          <a:p>
            <a:r>
              <a:t>- Minimize business disruption during migration</a:t>
            </a:r>
          </a:p>
          <a:p>
            <a:r>
              <a:t>- Improve performance, redundancy, and security</a:t>
            </a:r>
          </a:p>
          <a:p>
            <a:r>
              <a:t>- Enable DevOps and CI/CD readiness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Scope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In-Scope:</a:t>
            </a:r>
          </a:p>
          <a:p>
            <a:r>
              <a:t>- Data center consolidation</a:t>
            </a:r>
          </a:p>
          <a:p>
            <a:r>
              <a:t>- Migration of BSS/OSS, CRM, and billing systems</a:t>
            </a:r>
          </a:p>
          <a:p>
            <a:r>
              <a:t>- Staff training and change management</a:t>
            </a:r>
          </a:p>
          <a:p>
            <a:r>
              <a:t>- Security and compliance alignment</a:t>
            </a:r>
          </a:p>
          <a:p/>
          <a:p>
            <a:r>
              <a:t>Out-of-Scope:</a:t>
            </a:r>
          </a:p>
          <a:p>
            <a:r>
              <a:t>- End-user application development</a:t>
            </a:r>
          </a:p>
          <a:p>
            <a:r>
              <a:t>- Non-IT departmental tools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Cloud Migration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Discovery &amp; Assessment: App inventory, readiness checks</a:t>
            </a:r>
          </a:p>
          <a:p>
            <a:r>
              <a:t>- Planning &amp; Design: Select cloud model (IaaS/PaaS), architecture</a:t>
            </a:r>
          </a:p>
          <a:p>
            <a:r>
              <a:t>- Pilot Migration: Low-risk apps to test process</a:t>
            </a:r>
          </a:p>
          <a:p>
            <a:r>
              <a:t>- Full Migration: Phased rollout with rollback options</a:t>
            </a:r>
          </a:p>
          <a:p>
            <a:r>
              <a:t>- Optimization &amp; Monitoring: Cost tuning, performance dashboards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Cloud Provider: Microsoft Azure / AWS</a:t>
            </a:r>
          </a:p>
          <a:p>
            <a:r>
              <a:t>Migration Tools: Azure Migrate, CloudEndure, AWS DMS</a:t>
            </a:r>
          </a:p>
          <a:p>
            <a:r>
              <a:t>Security: Fortinet NGFW, Azure Sentinel</a:t>
            </a:r>
          </a:p>
          <a:p>
            <a:r>
              <a:t>CI/CD: Jenkins, Terraform, GitHub Actions</a:t>
            </a:r>
          </a:p>
          <a:p>
            <a:r>
              <a:t>Monitoring: Datadog, CloudWatch, Azure Monitor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Project Sponsor: CIO</a:t>
            </a:r>
          </a:p>
          <a:p>
            <a:r>
              <a:t>- IT PM: [Your Name]</a:t>
            </a:r>
          </a:p>
          <a:p>
            <a:r>
              <a:t>- Cloud Architect</a:t>
            </a:r>
          </a:p>
          <a:p>
            <a:r>
              <a:t>- DevOps Engineer</a:t>
            </a:r>
          </a:p>
          <a:p>
            <a:r>
              <a:t>- Security Analyst</a:t>
            </a:r>
          </a:p>
          <a:p>
            <a:r>
              <a:t>- Telco Ops SME</a:t>
            </a:r>
          </a:p>
          <a:p>
            <a:r>
              <a:t>- Vendor Partners (AWS/Azure)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Timeline (Gantt Summary)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Phases &amp; Duration:</a:t>
            </a:r>
          </a:p>
          <a:p>
            <a:r>
              <a:t>Assessment &amp; Planning: 1 Month</a:t>
            </a:r>
          </a:p>
          <a:p>
            <a:r>
              <a:t>Pilot Migration: 1 Month</a:t>
            </a:r>
          </a:p>
          <a:p>
            <a:r>
              <a:t>Core System Migration: 3 Months</a:t>
            </a:r>
          </a:p>
          <a:p>
            <a:r>
              <a:t>Optimization &amp; Training: 1 Month</a:t>
            </a:r>
          </a:p>
          <a:p>
            <a:r>
              <a:t>Go-Live &amp; Review: 1 Month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Risks &amp;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Risk: Downtime during migration</a:t>
            </a:r>
          </a:p>
          <a:p>
            <a:r>
              <a:t>Mitigation: Use blue-green deployment strategy</a:t>
            </a:r>
          </a:p>
          <a:p/>
          <a:p>
            <a:r>
              <a:t>Risk: Data loss / integrity issues</a:t>
            </a:r>
          </a:p>
          <a:p>
            <a:r>
              <a:t>Mitigation: Full backup &amp; validation checks</a:t>
            </a:r>
          </a:p>
          <a:p/>
          <a:p>
            <a:r>
              <a:t>Risk: Resistance to change</a:t>
            </a:r>
          </a:p>
          <a:p>
            <a:r>
              <a:t>Mitigation: Robust change mgmt. &amp; stakeholder comms</a:t>
            </a:r>
          </a:p>
          <a:p/>
          <a:p>
            <a:r>
              <a:t>Risk: Cost overrun</a:t>
            </a:r>
          </a:p>
          <a:p>
            <a:r>
              <a:t>Mitigation: Milestone budgeting &amp; vendor SLAs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