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Closure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Safaricom Digital Customer Service Portal |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Title: Safaricom Digital Customer Service Portal</a:t>
            </a:r>
          </a:p>
          <a:p>
            <a:r>
              <a:t>Sponsor: Safaricom PLC</a:t>
            </a:r>
          </a:p>
          <a:p>
            <a:r>
              <a:t>Manager: [Your Name]</a:t>
            </a:r>
          </a:p>
          <a:p>
            <a:r>
              <a:t>Duration: Feb 15 – Jul 20, 2025</a:t>
            </a:r>
          </a:p>
          <a:p>
            <a:r>
              <a:t>Budget: KES 84 million</a:t>
            </a:r>
          </a:p>
          <a:p>
            <a:r>
              <a:t>Goal: Automate and digitize customer service to reduce wait time and increase resolution.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Objectives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Fully integrated digital portal</a:t>
            </a:r>
          </a:p>
          <a:p>
            <a:r>
              <a:t>✓ 96.8% SLA compliance</a:t>
            </a:r>
          </a:p>
          <a:p>
            <a:r>
              <a:t>✓ 68% automation of tier-1 queries</a:t>
            </a:r>
          </a:p>
          <a:p>
            <a:r>
              <a:t>✓ Response time down to 17s</a:t>
            </a:r>
          </a:p>
          <a:p>
            <a:r>
              <a:t>✓ CRM and billing system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Deliverables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Business Case, Project Charter, Risk &amp; Stakeholder Plans</a:t>
            </a:r>
          </a:p>
          <a:p>
            <a:r>
              <a:t>✔ Change Management, Training, UAT</a:t>
            </a:r>
          </a:p>
          <a:p>
            <a:r>
              <a:t>✔ Performance Dashboard</a:t>
            </a:r>
          </a:p>
          <a:p>
            <a:r>
              <a:t>✔ Closure 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Project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Budget: KES 82.7M of 84M (under budget)</a:t>
            </a:r>
          </a:p>
          <a:p>
            <a:r>
              <a:t>Time: On schedule (5 months)</a:t>
            </a:r>
          </a:p>
          <a:p>
            <a:r>
              <a:t>Uptime: 99.96%</a:t>
            </a:r>
          </a:p>
          <a:p>
            <a:r>
              <a:t>Chatbot Accuracy: 93%</a:t>
            </a:r>
          </a:p>
          <a:p>
            <a:r>
              <a:t>CSAT Score: 4.7/5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Lessons &amp; Handover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Lessons:</a:t>
            </a:r>
          </a:p>
          <a:p>
            <a:r>
              <a:t>• Early agent involvement improved adoption</a:t>
            </a:r>
          </a:p>
          <a:p>
            <a:r>
              <a:t>• Agile sprints ensured alignment</a:t>
            </a:r>
          </a:p>
          <a:p/>
          <a:p>
            <a:r>
              <a:t>Handover:</a:t>
            </a:r>
          </a:p>
          <a:p>
            <a:r>
              <a:t>• Documentation, Guides, Dashboards handed to IT &amp; Ops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Sign-off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Signed by: PM, Sponsor, Ops Director</a:t>
            </a:r>
          </a:p>
          <a:p>
            <a:r>
              <a:t>Next Phase:</a:t>
            </a:r>
          </a:p>
          <a:p>
            <a:r>
              <a:t>• WhatsApp chatbot rollout</a:t>
            </a:r>
          </a:p>
          <a:p>
            <a:r>
              <a:t>• Voice AI pilot</a:t>
            </a:r>
          </a:p>
          <a:p>
            <a:r>
              <a:t>• Continuous chatbot retraining</a:t>
            </a:r>
          </a:p>
          <a:p>
            <a:r>
              <a:t>• Establish customer feedback 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