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D0DD8-DB09-4279-BEC8-60CF1F7E6F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690B861-5253-469D-A465-261699FB03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Python 3.x instalado en el sistema</a:t>
          </a:r>
        </a:p>
      </dgm:t>
    </dgm:pt>
    <dgm:pt modelId="{F7307640-D516-41C0-A166-1025A4C5C1C7}" type="parTrans" cxnId="{6EA59107-D3B4-4558-8F3E-F24D595CED97}">
      <dgm:prSet/>
      <dgm:spPr/>
      <dgm:t>
        <a:bodyPr/>
        <a:lstStyle/>
        <a:p>
          <a:endParaRPr lang="en-US"/>
        </a:p>
      </dgm:t>
    </dgm:pt>
    <dgm:pt modelId="{FD2B0F37-27CD-4F4D-B910-3D4471A5CB48}" type="sibTrans" cxnId="{6EA59107-D3B4-4558-8F3E-F24D595CED97}">
      <dgm:prSet/>
      <dgm:spPr/>
      <dgm:t>
        <a:bodyPr/>
        <a:lstStyle/>
        <a:p>
          <a:endParaRPr lang="en-US"/>
        </a:p>
      </dgm:t>
    </dgm:pt>
    <dgm:pt modelId="{A24DD950-81BE-4996-B264-5E849D2F4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Biblioteca Pygame instalada</a:t>
          </a:r>
        </a:p>
      </dgm:t>
    </dgm:pt>
    <dgm:pt modelId="{F796DD58-7241-4E31-B5BC-2DDC5608B0F2}" type="parTrans" cxnId="{8998429B-DA1E-47E4-9269-DDEF61DAC4D2}">
      <dgm:prSet/>
      <dgm:spPr/>
      <dgm:t>
        <a:bodyPr/>
        <a:lstStyle/>
        <a:p>
          <a:endParaRPr lang="en-US"/>
        </a:p>
      </dgm:t>
    </dgm:pt>
    <dgm:pt modelId="{A60F2437-C56C-4463-95F2-3EECAB6EC378}" type="sibTrans" cxnId="{8998429B-DA1E-47E4-9269-DDEF61DAC4D2}">
      <dgm:prSet/>
      <dgm:spPr/>
      <dgm:t>
        <a:bodyPr/>
        <a:lstStyle/>
        <a:p>
          <a:endParaRPr lang="en-US"/>
        </a:p>
      </dgm:t>
    </dgm:pt>
    <dgm:pt modelId="{5080EE53-FBC1-4A2B-8CA2-0004C2766E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Archivos de imagen: rock.png, paper.png, scissors.png</a:t>
          </a:r>
        </a:p>
      </dgm:t>
    </dgm:pt>
    <dgm:pt modelId="{301BB4EA-1214-4BEB-80B0-7BB987249448}" type="parTrans" cxnId="{B847CD05-468C-461D-9D2E-6D9A88A7B3A1}">
      <dgm:prSet/>
      <dgm:spPr/>
      <dgm:t>
        <a:bodyPr/>
        <a:lstStyle/>
        <a:p>
          <a:endParaRPr lang="en-US"/>
        </a:p>
      </dgm:t>
    </dgm:pt>
    <dgm:pt modelId="{EA32536F-E385-4525-BF85-B158CEE9C771}" type="sibTrans" cxnId="{B847CD05-468C-461D-9D2E-6D9A88A7B3A1}">
      <dgm:prSet/>
      <dgm:spPr/>
      <dgm:t>
        <a:bodyPr/>
        <a:lstStyle/>
        <a:p>
          <a:endParaRPr lang="en-US"/>
        </a:p>
      </dgm:t>
    </dgm:pt>
    <dgm:pt modelId="{D1EB2303-65A6-414E-A0F5-C83490C00D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Archivo scores.json para almacenar el historial de puntajes</a:t>
          </a:r>
        </a:p>
      </dgm:t>
    </dgm:pt>
    <dgm:pt modelId="{4FF3D0F2-54F8-4D69-8503-99AE617E0AD3}" type="parTrans" cxnId="{3AA39911-D509-49B3-9353-A3D988699A0C}">
      <dgm:prSet/>
      <dgm:spPr/>
      <dgm:t>
        <a:bodyPr/>
        <a:lstStyle/>
        <a:p>
          <a:endParaRPr lang="en-US"/>
        </a:p>
      </dgm:t>
    </dgm:pt>
    <dgm:pt modelId="{B19C0009-2AD1-4B3D-9BB8-31796B948181}" type="sibTrans" cxnId="{3AA39911-D509-49B3-9353-A3D988699A0C}">
      <dgm:prSet/>
      <dgm:spPr/>
      <dgm:t>
        <a:bodyPr/>
        <a:lstStyle/>
        <a:p>
          <a:endParaRPr lang="en-US"/>
        </a:p>
      </dgm:t>
    </dgm:pt>
    <dgm:pt modelId="{B28A0E4D-870B-4F7C-B1BC-1570A7045D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Entorno gráfico para ejecutar el juego</a:t>
          </a:r>
        </a:p>
      </dgm:t>
    </dgm:pt>
    <dgm:pt modelId="{8878ADD3-F8DD-4C23-AA8D-82081D838B2C}" type="parTrans" cxnId="{78CE5068-2F8A-4BD0-9EF5-60245BD9FB3A}">
      <dgm:prSet/>
      <dgm:spPr/>
      <dgm:t>
        <a:bodyPr/>
        <a:lstStyle/>
        <a:p>
          <a:endParaRPr lang="en-US"/>
        </a:p>
      </dgm:t>
    </dgm:pt>
    <dgm:pt modelId="{4684A1CF-DCD3-4CD1-8D46-0D24A075234C}" type="sibTrans" cxnId="{78CE5068-2F8A-4BD0-9EF5-60245BD9FB3A}">
      <dgm:prSet/>
      <dgm:spPr/>
      <dgm:t>
        <a:bodyPr/>
        <a:lstStyle/>
        <a:p>
          <a:endParaRPr lang="en-US"/>
        </a:p>
      </dgm:t>
    </dgm:pt>
    <dgm:pt modelId="{D23DB49E-22AA-4ECD-BBD9-D974F4AF6083}" type="pres">
      <dgm:prSet presAssocID="{673D0DD8-DB09-4279-BEC8-60CF1F7E6F39}" presName="root" presStyleCnt="0">
        <dgm:presLayoutVars>
          <dgm:dir/>
          <dgm:resizeHandles val="exact"/>
        </dgm:presLayoutVars>
      </dgm:prSet>
      <dgm:spPr/>
    </dgm:pt>
    <dgm:pt modelId="{373C7787-1DE7-4A02-97A3-850BD88B5213}" type="pres">
      <dgm:prSet presAssocID="{E690B861-5253-469D-A465-261699FB03ED}" presName="compNode" presStyleCnt="0"/>
      <dgm:spPr/>
    </dgm:pt>
    <dgm:pt modelId="{1249951D-02A2-4E27-BDC8-06D7562DA0A2}" type="pres">
      <dgm:prSet presAssocID="{E690B861-5253-469D-A465-261699FB03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E5EAF615-47D8-4704-9190-2ED2003629C6}" type="pres">
      <dgm:prSet presAssocID="{E690B861-5253-469D-A465-261699FB03ED}" presName="spaceRect" presStyleCnt="0"/>
      <dgm:spPr/>
    </dgm:pt>
    <dgm:pt modelId="{B4E99310-56F5-47EB-A6E2-5A83F1BC7F26}" type="pres">
      <dgm:prSet presAssocID="{E690B861-5253-469D-A465-261699FB03ED}" presName="textRect" presStyleLbl="revTx" presStyleIdx="0" presStyleCnt="5">
        <dgm:presLayoutVars>
          <dgm:chMax val="1"/>
          <dgm:chPref val="1"/>
        </dgm:presLayoutVars>
      </dgm:prSet>
      <dgm:spPr/>
    </dgm:pt>
    <dgm:pt modelId="{FB4D56DB-B01A-4196-9EB9-54FA20904116}" type="pres">
      <dgm:prSet presAssocID="{FD2B0F37-27CD-4F4D-B910-3D4471A5CB48}" presName="sibTrans" presStyleCnt="0"/>
      <dgm:spPr/>
    </dgm:pt>
    <dgm:pt modelId="{6D4F5EDF-C7FA-4D33-92B3-FCD4AC514954}" type="pres">
      <dgm:prSet presAssocID="{A24DD950-81BE-4996-B264-5E849D2F4B6C}" presName="compNode" presStyleCnt="0"/>
      <dgm:spPr/>
    </dgm:pt>
    <dgm:pt modelId="{66E9F615-BF0B-46FA-9317-555C0B8759B9}" type="pres">
      <dgm:prSet presAssocID="{A24DD950-81BE-4996-B264-5E849D2F4B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9A272427-3310-4386-94A0-382B91D2EEE4}" type="pres">
      <dgm:prSet presAssocID="{A24DD950-81BE-4996-B264-5E849D2F4B6C}" presName="spaceRect" presStyleCnt="0"/>
      <dgm:spPr/>
    </dgm:pt>
    <dgm:pt modelId="{E0591674-1769-4250-8742-65AC6E50FC20}" type="pres">
      <dgm:prSet presAssocID="{A24DD950-81BE-4996-B264-5E849D2F4B6C}" presName="textRect" presStyleLbl="revTx" presStyleIdx="1" presStyleCnt="5">
        <dgm:presLayoutVars>
          <dgm:chMax val="1"/>
          <dgm:chPref val="1"/>
        </dgm:presLayoutVars>
      </dgm:prSet>
      <dgm:spPr/>
    </dgm:pt>
    <dgm:pt modelId="{D0DC0F61-F3F4-45A6-A3F2-7EF8328C4E47}" type="pres">
      <dgm:prSet presAssocID="{A60F2437-C56C-4463-95F2-3EECAB6EC378}" presName="sibTrans" presStyleCnt="0"/>
      <dgm:spPr/>
    </dgm:pt>
    <dgm:pt modelId="{D5533F36-AE6C-4BB4-95BC-E25291099FB5}" type="pres">
      <dgm:prSet presAssocID="{5080EE53-FBC1-4A2B-8CA2-0004C2766E6A}" presName="compNode" presStyleCnt="0"/>
      <dgm:spPr/>
    </dgm:pt>
    <dgm:pt modelId="{72E4EB73-87D2-4DB6-860F-3FBD0259D429}" type="pres">
      <dgm:prSet presAssocID="{5080EE53-FBC1-4A2B-8CA2-0004C2766E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D52532A-A8DD-4D43-AA4D-F2FDA7EB67ED}" type="pres">
      <dgm:prSet presAssocID="{5080EE53-FBC1-4A2B-8CA2-0004C2766E6A}" presName="spaceRect" presStyleCnt="0"/>
      <dgm:spPr/>
    </dgm:pt>
    <dgm:pt modelId="{3D86B6C8-0E85-4FC1-B861-B9713625BB32}" type="pres">
      <dgm:prSet presAssocID="{5080EE53-FBC1-4A2B-8CA2-0004C2766E6A}" presName="textRect" presStyleLbl="revTx" presStyleIdx="2" presStyleCnt="5">
        <dgm:presLayoutVars>
          <dgm:chMax val="1"/>
          <dgm:chPref val="1"/>
        </dgm:presLayoutVars>
      </dgm:prSet>
      <dgm:spPr/>
    </dgm:pt>
    <dgm:pt modelId="{57AEE786-BDDF-4251-B5DA-9AC9C3721A1B}" type="pres">
      <dgm:prSet presAssocID="{EA32536F-E385-4525-BF85-B158CEE9C771}" presName="sibTrans" presStyleCnt="0"/>
      <dgm:spPr/>
    </dgm:pt>
    <dgm:pt modelId="{BA3CE75D-E9EF-4C93-87F9-3000BE1EF5C2}" type="pres">
      <dgm:prSet presAssocID="{D1EB2303-65A6-414E-A0F5-C83490C00D28}" presName="compNode" presStyleCnt="0"/>
      <dgm:spPr/>
    </dgm:pt>
    <dgm:pt modelId="{73537DD5-2D8D-4BE9-AE5C-8757AA455AAC}" type="pres">
      <dgm:prSet presAssocID="{D1EB2303-65A6-414E-A0F5-C83490C00D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93BA5913-6E1A-4A53-9FF0-E308ACDBB6B7}" type="pres">
      <dgm:prSet presAssocID="{D1EB2303-65A6-414E-A0F5-C83490C00D28}" presName="spaceRect" presStyleCnt="0"/>
      <dgm:spPr/>
    </dgm:pt>
    <dgm:pt modelId="{98DAF2FA-8026-4E9B-944E-D2C94A2089D9}" type="pres">
      <dgm:prSet presAssocID="{D1EB2303-65A6-414E-A0F5-C83490C00D28}" presName="textRect" presStyleLbl="revTx" presStyleIdx="3" presStyleCnt="5">
        <dgm:presLayoutVars>
          <dgm:chMax val="1"/>
          <dgm:chPref val="1"/>
        </dgm:presLayoutVars>
      </dgm:prSet>
      <dgm:spPr/>
    </dgm:pt>
    <dgm:pt modelId="{5817B67B-AE85-442B-B4CF-5CFAF3BC28AA}" type="pres">
      <dgm:prSet presAssocID="{B19C0009-2AD1-4B3D-9BB8-31796B948181}" presName="sibTrans" presStyleCnt="0"/>
      <dgm:spPr/>
    </dgm:pt>
    <dgm:pt modelId="{EAFFBA28-5C38-4769-A584-8B5FCFE25E5D}" type="pres">
      <dgm:prSet presAssocID="{B28A0E4D-870B-4F7C-B1BC-1570A7045D82}" presName="compNode" presStyleCnt="0"/>
      <dgm:spPr/>
    </dgm:pt>
    <dgm:pt modelId="{301D80F3-3F7D-475E-92FB-E7B0D579D3E1}" type="pres">
      <dgm:prSet presAssocID="{B28A0E4D-870B-4F7C-B1BC-1570A7045D8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13C2483-078B-45D9-82F8-C41696BC1F06}" type="pres">
      <dgm:prSet presAssocID="{B28A0E4D-870B-4F7C-B1BC-1570A7045D82}" presName="spaceRect" presStyleCnt="0"/>
      <dgm:spPr/>
    </dgm:pt>
    <dgm:pt modelId="{71297AB6-EB39-4F46-915B-4DF3B0385686}" type="pres">
      <dgm:prSet presAssocID="{B28A0E4D-870B-4F7C-B1BC-1570A7045D8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47CD05-468C-461D-9D2E-6D9A88A7B3A1}" srcId="{673D0DD8-DB09-4279-BEC8-60CF1F7E6F39}" destId="{5080EE53-FBC1-4A2B-8CA2-0004C2766E6A}" srcOrd="2" destOrd="0" parTransId="{301BB4EA-1214-4BEB-80B0-7BB987249448}" sibTransId="{EA32536F-E385-4525-BF85-B158CEE9C771}"/>
    <dgm:cxn modelId="{6EA59107-D3B4-4558-8F3E-F24D595CED97}" srcId="{673D0DD8-DB09-4279-BEC8-60CF1F7E6F39}" destId="{E690B861-5253-469D-A465-261699FB03ED}" srcOrd="0" destOrd="0" parTransId="{F7307640-D516-41C0-A166-1025A4C5C1C7}" sibTransId="{FD2B0F37-27CD-4F4D-B910-3D4471A5CB48}"/>
    <dgm:cxn modelId="{3AA39911-D509-49B3-9353-A3D988699A0C}" srcId="{673D0DD8-DB09-4279-BEC8-60CF1F7E6F39}" destId="{D1EB2303-65A6-414E-A0F5-C83490C00D28}" srcOrd="3" destOrd="0" parTransId="{4FF3D0F2-54F8-4D69-8503-99AE617E0AD3}" sibTransId="{B19C0009-2AD1-4B3D-9BB8-31796B948181}"/>
    <dgm:cxn modelId="{D0160125-7476-4F98-98BD-EBF36011779E}" type="presOf" srcId="{D1EB2303-65A6-414E-A0F5-C83490C00D28}" destId="{98DAF2FA-8026-4E9B-944E-D2C94A2089D9}" srcOrd="0" destOrd="0" presId="urn:microsoft.com/office/officeart/2018/2/layout/IconLabelList"/>
    <dgm:cxn modelId="{78CE5068-2F8A-4BD0-9EF5-60245BD9FB3A}" srcId="{673D0DD8-DB09-4279-BEC8-60CF1F7E6F39}" destId="{B28A0E4D-870B-4F7C-B1BC-1570A7045D82}" srcOrd="4" destOrd="0" parTransId="{8878ADD3-F8DD-4C23-AA8D-82081D838B2C}" sibTransId="{4684A1CF-DCD3-4CD1-8D46-0D24A075234C}"/>
    <dgm:cxn modelId="{D12B627F-138A-47D9-A582-723B4889917F}" type="presOf" srcId="{A24DD950-81BE-4996-B264-5E849D2F4B6C}" destId="{E0591674-1769-4250-8742-65AC6E50FC20}" srcOrd="0" destOrd="0" presId="urn:microsoft.com/office/officeart/2018/2/layout/IconLabelList"/>
    <dgm:cxn modelId="{89207C86-A548-4805-8AF7-FA8F76A9696E}" type="presOf" srcId="{B28A0E4D-870B-4F7C-B1BC-1570A7045D82}" destId="{71297AB6-EB39-4F46-915B-4DF3B0385686}" srcOrd="0" destOrd="0" presId="urn:microsoft.com/office/officeart/2018/2/layout/IconLabelList"/>
    <dgm:cxn modelId="{8998429B-DA1E-47E4-9269-DDEF61DAC4D2}" srcId="{673D0DD8-DB09-4279-BEC8-60CF1F7E6F39}" destId="{A24DD950-81BE-4996-B264-5E849D2F4B6C}" srcOrd="1" destOrd="0" parTransId="{F796DD58-7241-4E31-B5BC-2DDC5608B0F2}" sibTransId="{A60F2437-C56C-4463-95F2-3EECAB6EC378}"/>
    <dgm:cxn modelId="{6F2504A4-7A86-4CDB-9B6D-C71E9A8D6862}" type="presOf" srcId="{673D0DD8-DB09-4279-BEC8-60CF1F7E6F39}" destId="{D23DB49E-22AA-4ECD-BBD9-D974F4AF6083}" srcOrd="0" destOrd="0" presId="urn:microsoft.com/office/officeart/2018/2/layout/IconLabelList"/>
    <dgm:cxn modelId="{1D5EDED3-1372-4839-9941-E63BDCC21870}" type="presOf" srcId="{E690B861-5253-469D-A465-261699FB03ED}" destId="{B4E99310-56F5-47EB-A6E2-5A83F1BC7F26}" srcOrd="0" destOrd="0" presId="urn:microsoft.com/office/officeart/2018/2/layout/IconLabelList"/>
    <dgm:cxn modelId="{A97121FD-BBE0-442A-ACF6-A5A05082F142}" type="presOf" srcId="{5080EE53-FBC1-4A2B-8CA2-0004C2766E6A}" destId="{3D86B6C8-0E85-4FC1-B861-B9713625BB32}" srcOrd="0" destOrd="0" presId="urn:microsoft.com/office/officeart/2018/2/layout/IconLabelList"/>
    <dgm:cxn modelId="{99CEE486-96A2-4F0C-AF56-D13FA26D5FAA}" type="presParOf" srcId="{D23DB49E-22AA-4ECD-BBD9-D974F4AF6083}" destId="{373C7787-1DE7-4A02-97A3-850BD88B5213}" srcOrd="0" destOrd="0" presId="urn:microsoft.com/office/officeart/2018/2/layout/IconLabelList"/>
    <dgm:cxn modelId="{84B1567C-58F6-4557-917B-FE58C7BD9AC0}" type="presParOf" srcId="{373C7787-1DE7-4A02-97A3-850BD88B5213}" destId="{1249951D-02A2-4E27-BDC8-06D7562DA0A2}" srcOrd="0" destOrd="0" presId="urn:microsoft.com/office/officeart/2018/2/layout/IconLabelList"/>
    <dgm:cxn modelId="{E7F58398-3484-4C91-8EFD-F59FED8C53DC}" type="presParOf" srcId="{373C7787-1DE7-4A02-97A3-850BD88B5213}" destId="{E5EAF615-47D8-4704-9190-2ED2003629C6}" srcOrd="1" destOrd="0" presId="urn:microsoft.com/office/officeart/2018/2/layout/IconLabelList"/>
    <dgm:cxn modelId="{8E655014-6699-4ED4-80B4-7D72CAC929B8}" type="presParOf" srcId="{373C7787-1DE7-4A02-97A3-850BD88B5213}" destId="{B4E99310-56F5-47EB-A6E2-5A83F1BC7F26}" srcOrd="2" destOrd="0" presId="urn:microsoft.com/office/officeart/2018/2/layout/IconLabelList"/>
    <dgm:cxn modelId="{9506DDBF-D4A1-4EF4-9493-2FD781E7CA18}" type="presParOf" srcId="{D23DB49E-22AA-4ECD-BBD9-D974F4AF6083}" destId="{FB4D56DB-B01A-4196-9EB9-54FA20904116}" srcOrd="1" destOrd="0" presId="urn:microsoft.com/office/officeart/2018/2/layout/IconLabelList"/>
    <dgm:cxn modelId="{DF67CFD3-5E22-4F8E-9753-4933F68E7512}" type="presParOf" srcId="{D23DB49E-22AA-4ECD-BBD9-D974F4AF6083}" destId="{6D4F5EDF-C7FA-4D33-92B3-FCD4AC514954}" srcOrd="2" destOrd="0" presId="urn:microsoft.com/office/officeart/2018/2/layout/IconLabelList"/>
    <dgm:cxn modelId="{252A14E7-6C51-497C-8908-D3F43F81245A}" type="presParOf" srcId="{6D4F5EDF-C7FA-4D33-92B3-FCD4AC514954}" destId="{66E9F615-BF0B-46FA-9317-555C0B8759B9}" srcOrd="0" destOrd="0" presId="urn:microsoft.com/office/officeart/2018/2/layout/IconLabelList"/>
    <dgm:cxn modelId="{DEBEF661-A192-4DFB-9E95-007E8052D249}" type="presParOf" srcId="{6D4F5EDF-C7FA-4D33-92B3-FCD4AC514954}" destId="{9A272427-3310-4386-94A0-382B91D2EEE4}" srcOrd="1" destOrd="0" presId="urn:microsoft.com/office/officeart/2018/2/layout/IconLabelList"/>
    <dgm:cxn modelId="{08F50ECE-1047-47DF-B640-3D20A79D0A15}" type="presParOf" srcId="{6D4F5EDF-C7FA-4D33-92B3-FCD4AC514954}" destId="{E0591674-1769-4250-8742-65AC6E50FC20}" srcOrd="2" destOrd="0" presId="urn:microsoft.com/office/officeart/2018/2/layout/IconLabelList"/>
    <dgm:cxn modelId="{71864DBD-11CD-45B1-8CAF-8DD2362F8489}" type="presParOf" srcId="{D23DB49E-22AA-4ECD-BBD9-D974F4AF6083}" destId="{D0DC0F61-F3F4-45A6-A3F2-7EF8328C4E47}" srcOrd="3" destOrd="0" presId="urn:microsoft.com/office/officeart/2018/2/layout/IconLabelList"/>
    <dgm:cxn modelId="{390CC5A2-AF53-4698-9CCD-7AA6B930BA7F}" type="presParOf" srcId="{D23DB49E-22AA-4ECD-BBD9-D974F4AF6083}" destId="{D5533F36-AE6C-4BB4-95BC-E25291099FB5}" srcOrd="4" destOrd="0" presId="urn:microsoft.com/office/officeart/2018/2/layout/IconLabelList"/>
    <dgm:cxn modelId="{F7053B45-4569-4C1C-A76A-BFD28C062AFF}" type="presParOf" srcId="{D5533F36-AE6C-4BB4-95BC-E25291099FB5}" destId="{72E4EB73-87D2-4DB6-860F-3FBD0259D429}" srcOrd="0" destOrd="0" presId="urn:microsoft.com/office/officeart/2018/2/layout/IconLabelList"/>
    <dgm:cxn modelId="{729A2ACA-3515-4B84-AA82-598C68BFAF1D}" type="presParOf" srcId="{D5533F36-AE6C-4BB4-95BC-E25291099FB5}" destId="{DD52532A-A8DD-4D43-AA4D-F2FDA7EB67ED}" srcOrd="1" destOrd="0" presId="urn:microsoft.com/office/officeart/2018/2/layout/IconLabelList"/>
    <dgm:cxn modelId="{2A75086E-8756-49AD-8A45-51E40042A9BF}" type="presParOf" srcId="{D5533F36-AE6C-4BB4-95BC-E25291099FB5}" destId="{3D86B6C8-0E85-4FC1-B861-B9713625BB32}" srcOrd="2" destOrd="0" presId="urn:microsoft.com/office/officeart/2018/2/layout/IconLabelList"/>
    <dgm:cxn modelId="{9D115282-690E-4FEA-87BE-33F3B04AA2F8}" type="presParOf" srcId="{D23DB49E-22AA-4ECD-BBD9-D974F4AF6083}" destId="{57AEE786-BDDF-4251-B5DA-9AC9C3721A1B}" srcOrd="5" destOrd="0" presId="urn:microsoft.com/office/officeart/2018/2/layout/IconLabelList"/>
    <dgm:cxn modelId="{AF70A7A2-4EC1-43F0-94F6-79E3ED4E75B2}" type="presParOf" srcId="{D23DB49E-22AA-4ECD-BBD9-D974F4AF6083}" destId="{BA3CE75D-E9EF-4C93-87F9-3000BE1EF5C2}" srcOrd="6" destOrd="0" presId="urn:microsoft.com/office/officeart/2018/2/layout/IconLabelList"/>
    <dgm:cxn modelId="{F2E23724-FEDD-4D79-B81B-91ADDC3B5618}" type="presParOf" srcId="{BA3CE75D-E9EF-4C93-87F9-3000BE1EF5C2}" destId="{73537DD5-2D8D-4BE9-AE5C-8757AA455AAC}" srcOrd="0" destOrd="0" presId="urn:microsoft.com/office/officeart/2018/2/layout/IconLabelList"/>
    <dgm:cxn modelId="{A157BA0F-A9C1-4A97-B2B1-B2CBCFD0B904}" type="presParOf" srcId="{BA3CE75D-E9EF-4C93-87F9-3000BE1EF5C2}" destId="{93BA5913-6E1A-4A53-9FF0-E308ACDBB6B7}" srcOrd="1" destOrd="0" presId="urn:microsoft.com/office/officeart/2018/2/layout/IconLabelList"/>
    <dgm:cxn modelId="{7F166B3A-E1BA-4992-A269-7D717D7DA20E}" type="presParOf" srcId="{BA3CE75D-E9EF-4C93-87F9-3000BE1EF5C2}" destId="{98DAF2FA-8026-4E9B-944E-D2C94A2089D9}" srcOrd="2" destOrd="0" presId="urn:microsoft.com/office/officeart/2018/2/layout/IconLabelList"/>
    <dgm:cxn modelId="{E0F4298B-5960-425B-8887-B93A1339645F}" type="presParOf" srcId="{D23DB49E-22AA-4ECD-BBD9-D974F4AF6083}" destId="{5817B67B-AE85-442B-B4CF-5CFAF3BC28AA}" srcOrd="7" destOrd="0" presId="urn:microsoft.com/office/officeart/2018/2/layout/IconLabelList"/>
    <dgm:cxn modelId="{C4F5120E-B0FF-4F13-B6BB-3E18FE8AA251}" type="presParOf" srcId="{D23DB49E-22AA-4ECD-BBD9-D974F4AF6083}" destId="{EAFFBA28-5C38-4769-A584-8B5FCFE25E5D}" srcOrd="8" destOrd="0" presId="urn:microsoft.com/office/officeart/2018/2/layout/IconLabelList"/>
    <dgm:cxn modelId="{1DC92DAE-8A08-4231-9139-B8D84ECE90EC}" type="presParOf" srcId="{EAFFBA28-5C38-4769-A584-8B5FCFE25E5D}" destId="{301D80F3-3F7D-475E-92FB-E7B0D579D3E1}" srcOrd="0" destOrd="0" presId="urn:microsoft.com/office/officeart/2018/2/layout/IconLabelList"/>
    <dgm:cxn modelId="{78FB5957-5616-44DC-8726-72BC7820E719}" type="presParOf" srcId="{EAFFBA28-5C38-4769-A584-8B5FCFE25E5D}" destId="{913C2483-078B-45D9-82F8-C41696BC1F06}" srcOrd="1" destOrd="0" presId="urn:microsoft.com/office/officeart/2018/2/layout/IconLabelList"/>
    <dgm:cxn modelId="{213EBBC3-0B78-4209-B197-B19F9D2D1D5D}" type="presParOf" srcId="{EAFFBA28-5C38-4769-A584-8B5FCFE25E5D}" destId="{71297AB6-EB39-4F46-915B-4DF3B03856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7EBCF8-A75D-4047-9E0B-7D905C01C6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EAD004-D252-4F9F-BC6B-2D5FDD70230D}">
      <dgm:prSet/>
      <dgm:spPr/>
      <dgm:t>
        <a:bodyPr/>
        <a:lstStyle/>
        <a:p>
          <a:r>
            <a:rPr lang="en-US"/>
            <a:t>1. Clase Game: Maneja los estados del juego, lógica y almacenamiento de puntajes.</a:t>
          </a:r>
        </a:p>
      </dgm:t>
    </dgm:pt>
    <dgm:pt modelId="{16061079-8300-4DFD-9803-B5B5B4478BE8}" type="parTrans" cxnId="{FE1FE8D3-5019-4C75-9AFC-5B86720FB380}">
      <dgm:prSet/>
      <dgm:spPr/>
      <dgm:t>
        <a:bodyPr/>
        <a:lstStyle/>
        <a:p>
          <a:endParaRPr lang="en-US"/>
        </a:p>
      </dgm:t>
    </dgm:pt>
    <dgm:pt modelId="{107AB5A8-1F18-4862-A4F4-73701A9BB96B}" type="sibTrans" cxnId="{FE1FE8D3-5019-4C75-9AFC-5B86720FB380}">
      <dgm:prSet/>
      <dgm:spPr/>
      <dgm:t>
        <a:bodyPr/>
        <a:lstStyle/>
        <a:p>
          <a:endParaRPr lang="en-US"/>
        </a:p>
      </dgm:t>
    </dgm:pt>
    <dgm:pt modelId="{11F2F73A-224E-4EF4-A5D7-FE8ADF61BE0A}">
      <dgm:prSet/>
      <dgm:spPr/>
      <dgm:t>
        <a:bodyPr/>
        <a:lstStyle/>
        <a:p>
          <a:r>
            <a:rPr lang="en-US"/>
            <a:t>2. Clase Button: Crea botones interactivos para el menú y el juego.</a:t>
          </a:r>
        </a:p>
      </dgm:t>
    </dgm:pt>
    <dgm:pt modelId="{16E2DFA4-86A2-4784-B5AE-77838A6D1598}" type="parTrans" cxnId="{24C449D3-DBE0-415C-BFCB-12325395413E}">
      <dgm:prSet/>
      <dgm:spPr/>
      <dgm:t>
        <a:bodyPr/>
        <a:lstStyle/>
        <a:p>
          <a:endParaRPr lang="en-US"/>
        </a:p>
      </dgm:t>
    </dgm:pt>
    <dgm:pt modelId="{6AD9AAB6-C1E9-493B-BE2B-D13B2691176A}" type="sibTrans" cxnId="{24C449D3-DBE0-415C-BFCB-12325395413E}">
      <dgm:prSet/>
      <dgm:spPr/>
      <dgm:t>
        <a:bodyPr/>
        <a:lstStyle/>
        <a:p>
          <a:endParaRPr lang="en-US"/>
        </a:p>
      </dgm:t>
    </dgm:pt>
    <dgm:pt modelId="{F90D6F91-E5D9-4491-9C32-595993106C45}">
      <dgm:prSet/>
      <dgm:spPr/>
      <dgm:t>
        <a:bodyPr/>
        <a:lstStyle/>
        <a:p>
          <a:r>
            <a:rPr lang="en-US"/>
            <a:t>3. Función play_round: Determina el ganador de cada ronda.</a:t>
          </a:r>
        </a:p>
      </dgm:t>
    </dgm:pt>
    <dgm:pt modelId="{7CBDD21A-993D-495A-B6ED-E66CEC74C324}" type="parTrans" cxnId="{4B57BEC9-CC94-409F-966E-2AA24CFD29D5}">
      <dgm:prSet/>
      <dgm:spPr/>
      <dgm:t>
        <a:bodyPr/>
        <a:lstStyle/>
        <a:p>
          <a:endParaRPr lang="en-US"/>
        </a:p>
      </dgm:t>
    </dgm:pt>
    <dgm:pt modelId="{F3C8059B-BDF7-4720-95A8-BC32B02F3748}" type="sibTrans" cxnId="{4B57BEC9-CC94-409F-966E-2AA24CFD29D5}">
      <dgm:prSet/>
      <dgm:spPr/>
      <dgm:t>
        <a:bodyPr/>
        <a:lstStyle/>
        <a:p>
          <a:endParaRPr lang="en-US"/>
        </a:p>
      </dgm:t>
    </dgm:pt>
    <dgm:pt modelId="{573EC243-7BA4-4E9F-8D8D-23C611794F6A}">
      <dgm:prSet/>
      <dgm:spPr/>
      <dgm:t>
        <a:bodyPr/>
        <a:lstStyle/>
        <a:p>
          <a:r>
            <a:rPr lang="en-US"/>
            <a:t>4. Función save_scores: Guarda los puntajes en un archivo JSON.</a:t>
          </a:r>
        </a:p>
      </dgm:t>
    </dgm:pt>
    <dgm:pt modelId="{D66458C2-FD01-41C2-9870-2DC0873B8DD6}" type="parTrans" cxnId="{57468682-047A-4D5F-B9F4-BEB8305A7A0A}">
      <dgm:prSet/>
      <dgm:spPr/>
      <dgm:t>
        <a:bodyPr/>
        <a:lstStyle/>
        <a:p>
          <a:endParaRPr lang="en-US"/>
        </a:p>
      </dgm:t>
    </dgm:pt>
    <dgm:pt modelId="{E39A8B2E-A520-49DF-AAD8-9C5762AC7626}" type="sibTrans" cxnId="{57468682-047A-4D5F-B9F4-BEB8305A7A0A}">
      <dgm:prSet/>
      <dgm:spPr/>
      <dgm:t>
        <a:bodyPr/>
        <a:lstStyle/>
        <a:p>
          <a:endParaRPr lang="en-US"/>
        </a:p>
      </dgm:t>
    </dgm:pt>
    <dgm:pt modelId="{14821C3A-D5ED-4C25-AFE5-54980AEAAEE1}">
      <dgm:prSet/>
      <dgm:spPr/>
      <dgm:t>
        <a:bodyPr/>
        <a:lstStyle/>
        <a:p>
          <a:r>
            <a:rPr lang="en-US"/>
            <a:t>5. Función main: Controla el flujo principal del juego.</a:t>
          </a:r>
        </a:p>
      </dgm:t>
    </dgm:pt>
    <dgm:pt modelId="{41ED0F1A-B319-4BEC-8D5D-D7BB587E0CB2}" type="parTrans" cxnId="{006923A8-613C-4B0F-A3FD-99BE8463394C}">
      <dgm:prSet/>
      <dgm:spPr/>
      <dgm:t>
        <a:bodyPr/>
        <a:lstStyle/>
        <a:p>
          <a:endParaRPr lang="en-US"/>
        </a:p>
      </dgm:t>
    </dgm:pt>
    <dgm:pt modelId="{9B2894FC-7109-46F1-9C6A-99589DE4755C}" type="sibTrans" cxnId="{006923A8-613C-4B0F-A3FD-99BE8463394C}">
      <dgm:prSet/>
      <dgm:spPr/>
      <dgm:t>
        <a:bodyPr/>
        <a:lstStyle/>
        <a:p>
          <a:endParaRPr lang="en-US"/>
        </a:p>
      </dgm:t>
    </dgm:pt>
    <dgm:pt modelId="{2020BCB5-3655-455F-BE76-F215CB2967A6}" type="pres">
      <dgm:prSet presAssocID="{1C7EBCF8-A75D-4047-9E0B-7D905C01C624}" presName="linear" presStyleCnt="0">
        <dgm:presLayoutVars>
          <dgm:animLvl val="lvl"/>
          <dgm:resizeHandles val="exact"/>
        </dgm:presLayoutVars>
      </dgm:prSet>
      <dgm:spPr/>
    </dgm:pt>
    <dgm:pt modelId="{F08D5E86-5546-4CD4-B8C8-7D452F68326B}" type="pres">
      <dgm:prSet presAssocID="{40EAD004-D252-4F9F-BC6B-2D5FDD7023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6E3EF74-C71F-46AC-B351-183427CA6FCF}" type="pres">
      <dgm:prSet presAssocID="{107AB5A8-1F18-4862-A4F4-73701A9BB96B}" presName="spacer" presStyleCnt="0"/>
      <dgm:spPr/>
    </dgm:pt>
    <dgm:pt modelId="{2B9F1496-B022-4DAD-A595-6EF776862A99}" type="pres">
      <dgm:prSet presAssocID="{11F2F73A-224E-4EF4-A5D7-FE8ADF61BE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D3CBC0-0407-4AB2-A7E9-288DDCE06201}" type="pres">
      <dgm:prSet presAssocID="{6AD9AAB6-C1E9-493B-BE2B-D13B2691176A}" presName="spacer" presStyleCnt="0"/>
      <dgm:spPr/>
    </dgm:pt>
    <dgm:pt modelId="{8AFD63D4-9E66-4B99-8E77-9EC57809A469}" type="pres">
      <dgm:prSet presAssocID="{F90D6F91-E5D9-4491-9C32-595993106C4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3CAEAA9-9972-4746-B272-10131DF27AF2}" type="pres">
      <dgm:prSet presAssocID="{F3C8059B-BDF7-4720-95A8-BC32B02F3748}" presName="spacer" presStyleCnt="0"/>
      <dgm:spPr/>
    </dgm:pt>
    <dgm:pt modelId="{5AE427E5-4EDB-4C3C-BD82-AFF8A9A6A5DB}" type="pres">
      <dgm:prSet presAssocID="{573EC243-7BA4-4E9F-8D8D-23C611794F6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84D0300-A856-41FD-907D-B1BE2D77786C}" type="pres">
      <dgm:prSet presAssocID="{E39A8B2E-A520-49DF-AAD8-9C5762AC7626}" presName="spacer" presStyleCnt="0"/>
      <dgm:spPr/>
    </dgm:pt>
    <dgm:pt modelId="{ED38626D-A57C-4D91-BC8D-5B3A526F5A30}" type="pres">
      <dgm:prSet presAssocID="{14821C3A-D5ED-4C25-AFE5-54980AEAAEE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4695D03-D7A2-4EC7-B133-C65BDFC7CA1A}" type="presOf" srcId="{573EC243-7BA4-4E9F-8D8D-23C611794F6A}" destId="{5AE427E5-4EDB-4C3C-BD82-AFF8A9A6A5DB}" srcOrd="0" destOrd="0" presId="urn:microsoft.com/office/officeart/2005/8/layout/vList2"/>
    <dgm:cxn modelId="{59840661-9748-496A-9E20-EB168193D62C}" type="presOf" srcId="{1C7EBCF8-A75D-4047-9E0B-7D905C01C624}" destId="{2020BCB5-3655-455F-BE76-F215CB2967A6}" srcOrd="0" destOrd="0" presId="urn:microsoft.com/office/officeart/2005/8/layout/vList2"/>
    <dgm:cxn modelId="{57468682-047A-4D5F-B9F4-BEB8305A7A0A}" srcId="{1C7EBCF8-A75D-4047-9E0B-7D905C01C624}" destId="{573EC243-7BA4-4E9F-8D8D-23C611794F6A}" srcOrd="3" destOrd="0" parTransId="{D66458C2-FD01-41C2-9870-2DC0873B8DD6}" sibTransId="{E39A8B2E-A520-49DF-AAD8-9C5762AC7626}"/>
    <dgm:cxn modelId="{66B34F86-AEB1-446C-B2C1-202E7DB8C373}" type="presOf" srcId="{14821C3A-D5ED-4C25-AFE5-54980AEAAEE1}" destId="{ED38626D-A57C-4D91-BC8D-5B3A526F5A30}" srcOrd="0" destOrd="0" presId="urn:microsoft.com/office/officeart/2005/8/layout/vList2"/>
    <dgm:cxn modelId="{D117C9A2-A0D5-4A10-B194-2189C9E97FF4}" type="presOf" srcId="{F90D6F91-E5D9-4491-9C32-595993106C45}" destId="{8AFD63D4-9E66-4B99-8E77-9EC57809A469}" srcOrd="0" destOrd="0" presId="urn:microsoft.com/office/officeart/2005/8/layout/vList2"/>
    <dgm:cxn modelId="{006923A8-613C-4B0F-A3FD-99BE8463394C}" srcId="{1C7EBCF8-A75D-4047-9E0B-7D905C01C624}" destId="{14821C3A-D5ED-4C25-AFE5-54980AEAAEE1}" srcOrd="4" destOrd="0" parTransId="{41ED0F1A-B319-4BEC-8D5D-D7BB587E0CB2}" sibTransId="{9B2894FC-7109-46F1-9C6A-99589DE4755C}"/>
    <dgm:cxn modelId="{4B57BEC9-CC94-409F-966E-2AA24CFD29D5}" srcId="{1C7EBCF8-A75D-4047-9E0B-7D905C01C624}" destId="{F90D6F91-E5D9-4491-9C32-595993106C45}" srcOrd="2" destOrd="0" parTransId="{7CBDD21A-993D-495A-B6ED-E66CEC74C324}" sibTransId="{F3C8059B-BDF7-4720-95A8-BC32B02F3748}"/>
    <dgm:cxn modelId="{A4B81BCA-02A0-4094-B092-4385599885D2}" type="presOf" srcId="{11F2F73A-224E-4EF4-A5D7-FE8ADF61BE0A}" destId="{2B9F1496-B022-4DAD-A595-6EF776862A99}" srcOrd="0" destOrd="0" presId="urn:microsoft.com/office/officeart/2005/8/layout/vList2"/>
    <dgm:cxn modelId="{928694CA-F42D-4CA0-8CBE-1F2F2FD35A1D}" type="presOf" srcId="{40EAD004-D252-4F9F-BC6B-2D5FDD70230D}" destId="{F08D5E86-5546-4CD4-B8C8-7D452F68326B}" srcOrd="0" destOrd="0" presId="urn:microsoft.com/office/officeart/2005/8/layout/vList2"/>
    <dgm:cxn modelId="{24C449D3-DBE0-415C-BFCB-12325395413E}" srcId="{1C7EBCF8-A75D-4047-9E0B-7D905C01C624}" destId="{11F2F73A-224E-4EF4-A5D7-FE8ADF61BE0A}" srcOrd="1" destOrd="0" parTransId="{16E2DFA4-86A2-4784-B5AE-77838A6D1598}" sibTransId="{6AD9AAB6-C1E9-493B-BE2B-D13B2691176A}"/>
    <dgm:cxn modelId="{FE1FE8D3-5019-4C75-9AFC-5B86720FB380}" srcId="{1C7EBCF8-A75D-4047-9E0B-7D905C01C624}" destId="{40EAD004-D252-4F9F-BC6B-2D5FDD70230D}" srcOrd="0" destOrd="0" parTransId="{16061079-8300-4DFD-9803-B5B5B4478BE8}" sibTransId="{107AB5A8-1F18-4862-A4F4-73701A9BB96B}"/>
    <dgm:cxn modelId="{B6E5BA2E-173D-4D2B-BFCB-983CDB8D516D}" type="presParOf" srcId="{2020BCB5-3655-455F-BE76-F215CB2967A6}" destId="{F08D5E86-5546-4CD4-B8C8-7D452F68326B}" srcOrd="0" destOrd="0" presId="urn:microsoft.com/office/officeart/2005/8/layout/vList2"/>
    <dgm:cxn modelId="{C0A6F786-0E10-4A95-9154-272EFC193CBA}" type="presParOf" srcId="{2020BCB5-3655-455F-BE76-F215CB2967A6}" destId="{56E3EF74-C71F-46AC-B351-183427CA6FCF}" srcOrd="1" destOrd="0" presId="urn:microsoft.com/office/officeart/2005/8/layout/vList2"/>
    <dgm:cxn modelId="{6A407FC6-9211-4F5A-B5E5-C97E7E5059E9}" type="presParOf" srcId="{2020BCB5-3655-455F-BE76-F215CB2967A6}" destId="{2B9F1496-B022-4DAD-A595-6EF776862A99}" srcOrd="2" destOrd="0" presId="urn:microsoft.com/office/officeart/2005/8/layout/vList2"/>
    <dgm:cxn modelId="{4ED300B8-6BA4-4CA6-AE79-5410E0C9D709}" type="presParOf" srcId="{2020BCB5-3655-455F-BE76-F215CB2967A6}" destId="{8CD3CBC0-0407-4AB2-A7E9-288DDCE06201}" srcOrd="3" destOrd="0" presId="urn:microsoft.com/office/officeart/2005/8/layout/vList2"/>
    <dgm:cxn modelId="{54CC8D7A-A6A6-4704-BC9C-3790B2D98C91}" type="presParOf" srcId="{2020BCB5-3655-455F-BE76-F215CB2967A6}" destId="{8AFD63D4-9E66-4B99-8E77-9EC57809A469}" srcOrd="4" destOrd="0" presId="urn:microsoft.com/office/officeart/2005/8/layout/vList2"/>
    <dgm:cxn modelId="{3520959F-BB19-4E81-BDA4-946920056E2F}" type="presParOf" srcId="{2020BCB5-3655-455F-BE76-F215CB2967A6}" destId="{43CAEAA9-9972-4746-B272-10131DF27AF2}" srcOrd="5" destOrd="0" presId="urn:microsoft.com/office/officeart/2005/8/layout/vList2"/>
    <dgm:cxn modelId="{890E513C-E105-4008-B4F3-F0B0FADAF3AC}" type="presParOf" srcId="{2020BCB5-3655-455F-BE76-F215CB2967A6}" destId="{5AE427E5-4EDB-4C3C-BD82-AFF8A9A6A5DB}" srcOrd="6" destOrd="0" presId="urn:microsoft.com/office/officeart/2005/8/layout/vList2"/>
    <dgm:cxn modelId="{8AE24C75-CA08-411B-9B1E-32CDF686776E}" type="presParOf" srcId="{2020BCB5-3655-455F-BE76-F215CB2967A6}" destId="{E84D0300-A856-41FD-907D-B1BE2D77786C}" srcOrd="7" destOrd="0" presId="urn:microsoft.com/office/officeart/2005/8/layout/vList2"/>
    <dgm:cxn modelId="{0F87603B-AF7C-4545-9675-4EFBF281AB6D}" type="presParOf" srcId="{2020BCB5-3655-455F-BE76-F215CB2967A6}" destId="{ED38626D-A57C-4D91-BC8D-5B3A526F5A3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9951D-02A2-4E27-BDC8-06D7562DA0A2}">
      <dsp:nvSpPr>
        <dsp:cNvPr id="0" name=""/>
        <dsp:cNvSpPr/>
      </dsp:nvSpPr>
      <dsp:spPr>
        <a:xfrm>
          <a:off x="509334" y="209499"/>
          <a:ext cx="655751" cy="65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99310-56F5-47EB-A6E2-5A83F1BC7F26}">
      <dsp:nvSpPr>
        <dsp:cNvPr id="0" name=""/>
        <dsp:cNvSpPr/>
      </dsp:nvSpPr>
      <dsp:spPr>
        <a:xfrm>
          <a:off x="108597" y="1087564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Python 3.x instalado en el sistema</a:t>
          </a:r>
        </a:p>
      </dsp:txBody>
      <dsp:txXfrm>
        <a:off x="108597" y="1087564"/>
        <a:ext cx="1457226" cy="582890"/>
      </dsp:txXfrm>
    </dsp:sp>
    <dsp:sp modelId="{66E9F615-BF0B-46FA-9317-555C0B8759B9}">
      <dsp:nvSpPr>
        <dsp:cNvPr id="0" name=""/>
        <dsp:cNvSpPr/>
      </dsp:nvSpPr>
      <dsp:spPr>
        <a:xfrm>
          <a:off x="2221576" y="209499"/>
          <a:ext cx="655751" cy="65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91674-1769-4250-8742-65AC6E50FC20}">
      <dsp:nvSpPr>
        <dsp:cNvPr id="0" name=""/>
        <dsp:cNvSpPr/>
      </dsp:nvSpPr>
      <dsp:spPr>
        <a:xfrm>
          <a:off x="1820838" y="1087564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Biblioteca Pygame instalada</a:t>
          </a:r>
        </a:p>
      </dsp:txBody>
      <dsp:txXfrm>
        <a:off x="1820838" y="1087564"/>
        <a:ext cx="1457226" cy="582890"/>
      </dsp:txXfrm>
    </dsp:sp>
    <dsp:sp modelId="{72E4EB73-87D2-4DB6-860F-3FBD0259D429}">
      <dsp:nvSpPr>
        <dsp:cNvPr id="0" name=""/>
        <dsp:cNvSpPr/>
      </dsp:nvSpPr>
      <dsp:spPr>
        <a:xfrm>
          <a:off x="3933817" y="209499"/>
          <a:ext cx="655751" cy="65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B6C8-0E85-4FC1-B861-B9713625BB32}">
      <dsp:nvSpPr>
        <dsp:cNvPr id="0" name=""/>
        <dsp:cNvSpPr/>
      </dsp:nvSpPr>
      <dsp:spPr>
        <a:xfrm>
          <a:off x="3533079" y="1087564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Archivos de imagen: rock.png, paper.png, scissors.png</a:t>
          </a:r>
        </a:p>
      </dsp:txBody>
      <dsp:txXfrm>
        <a:off x="3533079" y="1087564"/>
        <a:ext cx="1457226" cy="582890"/>
      </dsp:txXfrm>
    </dsp:sp>
    <dsp:sp modelId="{73537DD5-2D8D-4BE9-AE5C-8757AA455AAC}">
      <dsp:nvSpPr>
        <dsp:cNvPr id="0" name=""/>
        <dsp:cNvSpPr/>
      </dsp:nvSpPr>
      <dsp:spPr>
        <a:xfrm>
          <a:off x="1365455" y="2034761"/>
          <a:ext cx="655751" cy="65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AF2FA-8026-4E9B-944E-D2C94A2089D9}">
      <dsp:nvSpPr>
        <dsp:cNvPr id="0" name=""/>
        <dsp:cNvSpPr/>
      </dsp:nvSpPr>
      <dsp:spPr>
        <a:xfrm>
          <a:off x="964718" y="2912826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Archivo scores.json para almacenar el historial de puntajes</a:t>
          </a:r>
        </a:p>
      </dsp:txBody>
      <dsp:txXfrm>
        <a:off x="964718" y="2912826"/>
        <a:ext cx="1457226" cy="582890"/>
      </dsp:txXfrm>
    </dsp:sp>
    <dsp:sp modelId="{301D80F3-3F7D-475E-92FB-E7B0D579D3E1}">
      <dsp:nvSpPr>
        <dsp:cNvPr id="0" name=""/>
        <dsp:cNvSpPr/>
      </dsp:nvSpPr>
      <dsp:spPr>
        <a:xfrm>
          <a:off x="3077696" y="2034761"/>
          <a:ext cx="655751" cy="6557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97AB6-EB39-4F46-915B-4DF3B0385686}">
      <dsp:nvSpPr>
        <dsp:cNvPr id="0" name=""/>
        <dsp:cNvSpPr/>
      </dsp:nvSpPr>
      <dsp:spPr>
        <a:xfrm>
          <a:off x="2676959" y="2912826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Entorno gráfico para ejecutar el juego</a:t>
          </a:r>
        </a:p>
      </dsp:txBody>
      <dsp:txXfrm>
        <a:off x="2676959" y="2912826"/>
        <a:ext cx="1457226" cy="582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D5E86-5546-4CD4-B8C8-7D452F68326B}">
      <dsp:nvSpPr>
        <dsp:cNvPr id="0" name=""/>
        <dsp:cNvSpPr/>
      </dsp:nvSpPr>
      <dsp:spPr>
        <a:xfrm>
          <a:off x="0" y="38703"/>
          <a:ext cx="5102815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Clase Game: Maneja los estados del juego, lógica y almacenamiento de puntajes.</a:t>
          </a:r>
        </a:p>
      </dsp:txBody>
      <dsp:txXfrm>
        <a:off x="38838" y="77541"/>
        <a:ext cx="5025139" cy="717924"/>
      </dsp:txXfrm>
    </dsp:sp>
    <dsp:sp modelId="{2B9F1496-B022-4DAD-A595-6EF776862A99}">
      <dsp:nvSpPr>
        <dsp:cNvPr id="0" name=""/>
        <dsp:cNvSpPr/>
      </dsp:nvSpPr>
      <dsp:spPr>
        <a:xfrm>
          <a:off x="0" y="891903"/>
          <a:ext cx="5102815" cy="79560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Clase Button: Crea botones interactivos para el menú y el juego.</a:t>
          </a:r>
        </a:p>
      </dsp:txBody>
      <dsp:txXfrm>
        <a:off x="38838" y="930741"/>
        <a:ext cx="5025139" cy="717924"/>
      </dsp:txXfrm>
    </dsp:sp>
    <dsp:sp modelId="{8AFD63D4-9E66-4B99-8E77-9EC57809A469}">
      <dsp:nvSpPr>
        <dsp:cNvPr id="0" name=""/>
        <dsp:cNvSpPr/>
      </dsp:nvSpPr>
      <dsp:spPr>
        <a:xfrm>
          <a:off x="0" y="1745103"/>
          <a:ext cx="5102815" cy="7956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Función play_round: Determina el ganador de cada ronda.</a:t>
          </a:r>
        </a:p>
      </dsp:txBody>
      <dsp:txXfrm>
        <a:off x="38838" y="1783941"/>
        <a:ext cx="5025139" cy="717924"/>
      </dsp:txXfrm>
    </dsp:sp>
    <dsp:sp modelId="{5AE427E5-4EDB-4C3C-BD82-AFF8A9A6A5DB}">
      <dsp:nvSpPr>
        <dsp:cNvPr id="0" name=""/>
        <dsp:cNvSpPr/>
      </dsp:nvSpPr>
      <dsp:spPr>
        <a:xfrm>
          <a:off x="0" y="2598303"/>
          <a:ext cx="5102815" cy="79560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Función save_scores: Guarda los puntajes en un archivo JSON.</a:t>
          </a:r>
        </a:p>
      </dsp:txBody>
      <dsp:txXfrm>
        <a:off x="38838" y="2637141"/>
        <a:ext cx="5025139" cy="717924"/>
      </dsp:txXfrm>
    </dsp:sp>
    <dsp:sp modelId="{ED38626D-A57C-4D91-BC8D-5B3A526F5A30}">
      <dsp:nvSpPr>
        <dsp:cNvPr id="0" name=""/>
        <dsp:cNvSpPr/>
      </dsp:nvSpPr>
      <dsp:spPr>
        <a:xfrm>
          <a:off x="0" y="3451503"/>
          <a:ext cx="5102815" cy="7956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5. Función main: Controla el flujo principal del juego.</a:t>
          </a:r>
        </a:p>
      </dsp:txBody>
      <dsp:txXfrm>
        <a:off x="38838" y="3490341"/>
        <a:ext cx="5025139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s-EC" sz="4700"/>
              <a:t>Juego Piedra, Papel o Tijeras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rPr lang="es-EC"/>
              <a:t>Una introducción al juego desarrollado en Python</a:t>
            </a:r>
          </a:p>
        </p:txBody>
      </p:sp>
      <p:pic>
        <p:nvPicPr>
          <p:cNvPr id="5" name="Picture 4" descr="Top view of miscellaneous board game pieces">
            <a:extLst>
              <a:ext uri="{FF2B5EF4-FFF2-40B4-BE49-F238E27FC236}">
                <a16:creationId xmlns:a16="http://schemas.microsoft.com/office/drawing/2014/main" id="{13924BD2-544D-B6D2-0244-A409C5BE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917" r="27085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C" sz="3500"/>
              <a:t>Introducción al juego Piedra, Papel o Tijeras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EC" sz="1700"/>
              <a:t>Este juego clásico enfrenta al jugador contra la computadora en una serie de rondas. El objetivo es ganar más rondas que la computadora seleccionando entre piedra, papel o tijeras. El juego incluye un menú interactivo, almacenamiento de puntajes y una lógica clara para determinar al ganador.</a:t>
            </a:r>
          </a:p>
        </p:txBody>
      </p:sp>
      <p:pic>
        <p:nvPicPr>
          <p:cNvPr id="5" name="Picture 4" descr="A purple pawn and a rolling dice">
            <a:extLst>
              <a:ext uri="{FF2B5EF4-FFF2-40B4-BE49-F238E27FC236}">
                <a16:creationId xmlns:a16="http://schemas.microsoft.com/office/drawing/2014/main" id="{9738FF7A-9FA8-C9BE-5AB8-C4F38768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75" r="27175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179" y="457024"/>
            <a:ext cx="5098906" cy="1675623"/>
          </a:xfrm>
        </p:spPr>
        <p:txBody>
          <a:bodyPr anchor="b">
            <a:normAutofit/>
          </a:bodyPr>
          <a:lstStyle/>
          <a:p>
            <a:r>
              <a:rPr lang="es-EC" sz="3500"/>
              <a:t>Requisitos para ejecutar el juego</a:t>
            </a:r>
            <a:endParaRPr lang="es-EC" sz="3500" dirty="0"/>
          </a:p>
        </p:txBody>
      </p:sp>
      <p:pic>
        <p:nvPicPr>
          <p:cNvPr id="4" name="Picture 4" descr="Display with stock market charts">
            <a:extLst>
              <a:ext uri="{FF2B5EF4-FFF2-40B4-BE49-F238E27FC236}">
                <a16:creationId xmlns:a16="http://schemas.microsoft.com/office/drawing/2014/main" id="{33B5F6B3-78F2-36AF-D063-99BD6B0541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874" r="16491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851D23B-5297-CBC8-A1DA-94183B1FB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774556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ADB56C-BA56-4D1E-A42A-A07A47444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9934"/>
            <a:ext cx="7886700" cy="1341634"/>
          </a:xfrm>
        </p:spPr>
        <p:txBody>
          <a:bodyPr>
            <a:normAutofit/>
          </a:bodyPr>
          <a:lstStyle/>
          <a:p>
            <a:r>
              <a:rPr lang="es-EC" sz="3500"/>
              <a:t>Estructura del código y principales componentes</a:t>
            </a:r>
            <a:endParaRPr lang="es-EC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CA234-913D-2B5F-E037-C825280E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77" r="33131" b="2"/>
          <a:stretch/>
        </p:blipFill>
        <p:spPr>
          <a:xfrm>
            <a:off x="5994732" y="1843283"/>
            <a:ext cx="2531107" cy="4285807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12F41C-CE1D-BA99-F07B-D64D35E75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763561"/>
              </p:ext>
            </p:extLst>
          </p:nvPr>
        </p:nvGraphicFramePr>
        <p:xfrm>
          <a:off x="623990" y="1843283"/>
          <a:ext cx="5102815" cy="428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Explicación del menú principal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799" y="2031101"/>
            <a:ext cx="3212238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/>
              <a:t>El menú principal es la primera pantalla que ve el jugador. Es interactivo y permite navegar entre las diferentes opciones del juego.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02D8DB9-E1FF-C733-0980-97D197864779}"/>
              </a:ext>
            </a:extLst>
          </p:cNvPr>
          <p:cNvGrpSpPr/>
          <p:nvPr/>
        </p:nvGrpSpPr>
        <p:grpSpPr>
          <a:xfrm>
            <a:off x="4490803" y="658723"/>
            <a:ext cx="4221016" cy="5225261"/>
            <a:chOff x="620315" y="1529136"/>
            <a:chExt cx="3712368" cy="4595602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765BDE-8152-1A36-68A1-DC75E394F579}"/>
                </a:ext>
              </a:extLst>
            </p:cNvPr>
            <p:cNvSpPr/>
            <p:nvPr/>
          </p:nvSpPr>
          <p:spPr>
            <a:xfrm>
              <a:off x="953148" y="1601623"/>
              <a:ext cx="1041169" cy="1041169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endParaRPr lang="es-EC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9CE0E8B3-4361-0114-CC73-D927EFAD55A0}"/>
                </a:ext>
              </a:extLst>
            </p:cNvPr>
            <p:cNvSpPr/>
            <p:nvPr/>
          </p:nvSpPr>
          <p:spPr>
            <a:xfrm>
              <a:off x="620315" y="2967092"/>
              <a:ext cx="1706835" cy="682734"/>
            </a:xfrm>
            <a:custGeom>
              <a:avLst/>
              <a:gdLst>
                <a:gd name="connsiteX0" fmla="*/ 0 w 1706835"/>
                <a:gd name="connsiteY0" fmla="*/ 0 h 682734"/>
                <a:gd name="connsiteX1" fmla="*/ 1706835 w 1706835"/>
                <a:gd name="connsiteY1" fmla="*/ 0 h 682734"/>
                <a:gd name="connsiteX2" fmla="*/ 1706835 w 1706835"/>
                <a:gd name="connsiteY2" fmla="*/ 682734 h 682734"/>
                <a:gd name="connsiteX3" fmla="*/ 0 w 1706835"/>
                <a:gd name="connsiteY3" fmla="*/ 682734 h 682734"/>
                <a:gd name="connsiteX4" fmla="*/ 0 w 1706835"/>
                <a:gd name="connsiteY4" fmla="*/ 0 h 68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6835" h="682734">
                  <a:moveTo>
                    <a:pt x="0" y="0"/>
                  </a:moveTo>
                  <a:lnTo>
                    <a:pt x="1706835" y="0"/>
                  </a:lnTo>
                  <a:lnTo>
                    <a:pt x="1706835" y="682734"/>
                  </a:lnTo>
                  <a:lnTo>
                    <a:pt x="0" y="6827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49336"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236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- </a:t>
              </a:r>
              <a:r>
                <a:rPr lang="en-US" sz="1236" kern="1200" cap="all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Botón</a:t>
              </a:r>
              <a:r>
                <a:rPr lang="en-US" sz="1236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'Start Game': Inicia </a:t>
              </a:r>
              <a:r>
                <a:rPr lang="en-US" sz="1236" kern="1200" cap="all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el</a:t>
              </a:r>
              <a:r>
                <a:rPr lang="en-US" sz="1236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juego y </a:t>
              </a:r>
              <a:r>
                <a:rPr lang="en-US" sz="1236" kern="1200" cap="all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permite</a:t>
              </a:r>
              <a:r>
                <a:rPr lang="en-US" sz="1236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cap="all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ingresar</a:t>
              </a:r>
              <a:r>
                <a:rPr lang="en-US" sz="1236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cap="all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el</a:t>
              </a:r>
              <a:r>
                <a:rPr lang="en-US" sz="1236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236" kern="1200" cap="all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nombre</a:t>
              </a:r>
              <a:r>
                <a:rPr lang="en-US" sz="1236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del </a:t>
              </a:r>
              <a:r>
                <a:rPr lang="en-US" sz="1236" kern="1200" cap="all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jugador</a:t>
              </a:r>
              <a:r>
                <a:rPr lang="en-US" sz="1236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1100" kern="120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131E087-1875-8768-A72F-7A413FE56F3C}"/>
                </a:ext>
              </a:extLst>
            </p:cNvPr>
            <p:cNvSpPr/>
            <p:nvPr/>
          </p:nvSpPr>
          <p:spPr>
            <a:xfrm>
              <a:off x="3048712" y="1529136"/>
              <a:ext cx="1041169" cy="1041169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6C41873A-9397-6803-78AD-A4D604F4ADBA}"/>
                </a:ext>
              </a:extLst>
            </p:cNvPr>
            <p:cNvSpPr/>
            <p:nvPr/>
          </p:nvSpPr>
          <p:spPr>
            <a:xfrm>
              <a:off x="2625848" y="2967092"/>
              <a:ext cx="1706835" cy="682734"/>
            </a:xfrm>
            <a:custGeom>
              <a:avLst/>
              <a:gdLst>
                <a:gd name="connsiteX0" fmla="*/ 0 w 1706835"/>
                <a:gd name="connsiteY0" fmla="*/ 0 h 682734"/>
                <a:gd name="connsiteX1" fmla="*/ 1706835 w 1706835"/>
                <a:gd name="connsiteY1" fmla="*/ 0 h 682734"/>
                <a:gd name="connsiteX2" fmla="*/ 1706835 w 1706835"/>
                <a:gd name="connsiteY2" fmla="*/ 682734 h 682734"/>
                <a:gd name="connsiteX3" fmla="*/ 0 w 1706835"/>
                <a:gd name="connsiteY3" fmla="*/ 682734 h 682734"/>
                <a:gd name="connsiteX4" fmla="*/ 0 w 1706835"/>
                <a:gd name="connsiteY4" fmla="*/ 0 h 68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6835" h="682734">
                  <a:moveTo>
                    <a:pt x="0" y="0"/>
                  </a:moveTo>
                  <a:lnTo>
                    <a:pt x="1706835" y="0"/>
                  </a:lnTo>
                  <a:lnTo>
                    <a:pt x="1706835" y="682734"/>
                  </a:lnTo>
                  <a:lnTo>
                    <a:pt x="0" y="6827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49336"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236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- Botón 'History': Muestra el historial de puntajes almacenados.</a:t>
              </a:r>
              <a:endParaRPr lang="en-US" sz="1100" kern="120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C37170E-AF2F-DD26-5596-9BBA17CE4DA8}"/>
                </a:ext>
              </a:extLst>
            </p:cNvPr>
            <p:cNvSpPr/>
            <p:nvPr/>
          </p:nvSpPr>
          <p:spPr>
            <a:xfrm>
              <a:off x="1955915" y="4076535"/>
              <a:ext cx="1041169" cy="1041169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C" dirty="0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CAD7E4F3-D10B-5970-06F8-EAA2B1F98A8D}"/>
                </a:ext>
              </a:extLst>
            </p:cNvPr>
            <p:cNvSpPr/>
            <p:nvPr/>
          </p:nvSpPr>
          <p:spPr>
            <a:xfrm>
              <a:off x="1623082" y="5442004"/>
              <a:ext cx="1706835" cy="682734"/>
            </a:xfrm>
            <a:custGeom>
              <a:avLst/>
              <a:gdLst>
                <a:gd name="connsiteX0" fmla="*/ 0 w 1706835"/>
                <a:gd name="connsiteY0" fmla="*/ 0 h 682734"/>
                <a:gd name="connsiteX1" fmla="*/ 1706835 w 1706835"/>
                <a:gd name="connsiteY1" fmla="*/ 0 h 682734"/>
                <a:gd name="connsiteX2" fmla="*/ 1706835 w 1706835"/>
                <a:gd name="connsiteY2" fmla="*/ 682734 h 682734"/>
                <a:gd name="connsiteX3" fmla="*/ 0 w 1706835"/>
                <a:gd name="connsiteY3" fmla="*/ 682734 h 682734"/>
                <a:gd name="connsiteX4" fmla="*/ 0 w 1706835"/>
                <a:gd name="connsiteY4" fmla="*/ 0 h 68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6835" h="682734">
                  <a:moveTo>
                    <a:pt x="0" y="0"/>
                  </a:moveTo>
                  <a:lnTo>
                    <a:pt x="1706835" y="0"/>
                  </a:lnTo>
                  <a:lnTo>
                    <a:pt x="1706835" y="682734"/>
                  </a:lnTo>
                  <a:lnTo>
                    <a:pt x="0" y="6827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algn="ctr" defTabSz="549336"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1236" kern="1200" cap="all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- Botón 'Exit': Cierra el juego.</a:t>
              </a:r>
              <a:endParaRPr lang="en-US" sz="1100" kern="1200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4B5956-2677-D398-9957-7C64D3E49D2C}"/>
              </a:ext>
            </a:extLst>
          </p:cNvPr>
          <p:cNvSpPr txBox="1"/>
          <p:nvPr/>
        </p:nvSpPr>
        <p:spPr>
          <a:xfrm>
            <a:off x="4856548" y="1106518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Start Game</a:t>
            </a:r>
            <a:endParaRPr lang="es-EC" b="1" dirty="0">
              <a:solidFill>
                <a:schemeClr val="tx2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AA46180-FB54-90D3-BA0C-ABD707F169AB}"/>
              </a:ext>
            </a:extLst>
          </p:cNvPr>
          <p:cNvSpPr txBox="1"/>
          <p:nvPr/>
        </p:nvSpPr>
        <p:spPr>
          <a:xfrm>
            <a:off x="7409551" y="1065968"/>
            <a:ext cx="86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History</a:t>
            </a:r>
            <a:endParaRPr lang="es-EC" b="1" dirty="0">
              <a:solidFill>
                <a:schemeClr val="tx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B1EFB0-602D-6357-8B39-D6D2C3B126C4}"/>
              </a:ext>
            </a:extLst>
          </p:cNvPr>
          <p:cNvSpPr txBox="1"/>
          <p:nvPr/>
        </p:nvSpPr>
        <p:spPr>
          <a:xfrm>
            <a:off x="6302190" y="39623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EXIT</a:t>
            </a:r>
            <a:endParaRPr lang="es-EC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s-EC" sz="3500"/>
              <a:t>Cómo se juega: Interacción y lógica del juego</a:t>
            </a:r>
          </a:p>
        </p:txBody>
      </p:sp>
      <p:pic>
        <p:nvPicPr>
          <p:cNvPr id="5" name="Picture 4" descr="A finger pointing on a tablet with green neon lights">
            <a:extLst>
              <a:ext uri="{FF2B5EF4-FFF2-40B4-BE49-F238E27FC236}">
                <a16:creationId xmlns:a16="http://schemas.microsoft.com/office/drawing/2014/main" id="{1DEBBCEE-3417-0FDD-224E-0BF668A6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13" r="46353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0" y="2409830"/>
            <a:ext cx="5098904" cy="3705217"/>
          </a:xfrm>
        </p:spPr>
        <p:txBody>
          <a:bodyPr>
            <a:normAutofit/>
          </a:bodyPr>
          <a:lstStyle/>
          <a:p>
            <a:r>
              <a:rPr lang="es-EC" sz="1700"/>
              <a:t>1. El jugador selecciona piedra, papel o tijeras haciendo clic en un ícono o presionando 1, 2 o 3.</a:t>
            </a:r>
          </a:p>
          <a:p>
            <a:r>
              <a:rPr lang="es-EC" sz="1700"/>
              <a:t>2. La computadora selecciona su opción de forma aleatoria.</a:t>
            </a:r>
          </a:p>
          <a:p>
            <a:r>
              <a:rPr lang="es-EC" sz="1700"/>
              <a:t>3. Se determina el ganador de la ronda según las reglas clásicas:</a:t>
            </a:r>
          </a:p>
          <a:p>
            <a:r>
              <a:rPr lang="es-EC" sz="1700"/>
              <a:t>   - Piedra vence a tijeras</a:t>
            </a:r>
          </a:p>
          <a:p>
            <a:r>
              <a:rPr lang="es-EC" sz="1700"/>
              <a:t>   - Tijeras vence a papel</a:t>
            </a:r>
          </a:p>
          <a:p>
            <a:r>
              <a:rPr lang="es-EC" sz="1700"/>
              <a:t>   - Papel vence a piedra</a:t>
            </a:r>
          </a:p>
          <a:p>
            <a:r>
              <a:rPr lang="es-EC" sz="1700"/>
              <a:t>4. El juego continúa hasta completar 5 rondas, y se muestra el ganador final.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15520DB-F960-4775-B29C-691D6E65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2131" y="552160"/>
            <a:ext cx="4385836" cy="1046671"/>
          </a:xfrm>
        </p:spPr>
        <p:txBody>
          <a:bodyPr>
            <a:normAutofit/>
          </a:bodyPr>
          <a:lstStyle/>
          <a:p>
            <a:r>
              <a:rPr lang="es-EC" sz="2400"/>
              <a:t>Pantalla de resultados y almacenamiento de puntajes</a:t>
            </a:r>
          </a:p>
        </p:txBody>
      </p:sp>
      <p:pic>
        <p:nvPicPr>
          <p:cNvPr id="5" name="Picture 4" descr="A stack of dice on a boardgame">
            <a:extLst>
              <a:ext uri="{FF2B5EF4-FFF2-40B4-BE49-F238E27FC236}">
                <a16:creationId xmlns:a16="http://schemas.microsoft.com/office/drawing/2014/main" id="{DEA5032F-E671-15DF-02A3-2E0D3D7E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95" r="32605"/>
          <a:stretch/>
        </p:blipFill>
        <p:spPr>
          <a:xfrm>
            <a:off x="-9488" y="10"/>
            <a:ext cx="3188969" cy="6857991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88970" y="1982602"/>
            <a:ext cx="595503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132" y="2551558"/>
            <a:ext cx="4385835" cy="3347879"/>
          </a:xfrm>
        </p:spPr>
        <p:txBody>
          <a:bodyPr anchor="ctr">
            <a:normAutofit/>
          </a:bodyPr>
          <a:lstStyle/>
          <a:p>
            <a:r>
              <a:rPr lang="es-EC" sz="1700"/>
              <a:t>1. Al final de cada ronda, se muestra un mensaje indicando quién ganó la ronda.</a:t>
            </a:r>
          </a:p>
          <a:p>
            <a:r>
              <a:rPr lang="es-EC" sz="1700"/>
              <a:t>2. Al finalizar las 5 rondas, se muestra el ganador del juego.</a:t>
            </a:r>
          </a:p>
          <a:p>
            <a:r>
              <a:rPr lang="es-EC" sz="1700"/>
              <a:t>3. Los puntajes se almacenan en un archivo JSON para su consulta posterior.</a:t>
            </a:r>
          </a:p>
          <a:p>
            <a:r>
              <a:rPr lang="es-EC" sz="1700"/>
              <a:t>4. La pantalla de historial permite revisar los últimos 10 puntajes registrados.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26460" y="3404996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C"/>
              <a:t>Conclusión y posibles mejoras</a:t>
            </a:r>
          </a:p>
        </p:txBody>
      </p:sp>
      <p:sp>
        <p:nvSpPr>
          <p:cNvPr id="42" name="Freeform: Shape 3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C" sz="1500"/>
              <a:t>El juego Piedra, Papel o Tijeras es una implementación divertida y educativa para nosotros como estudiantes principiantes en Python, implementando pygame. Permite a los jugadores interactuar con un menú intuitivo y disfrutar de una experiencia clásica.</a:t>
            </a:r>
          </a:p>
          <a:p>
            <a:pPr>
              <a:lnSpc>
                <a:spcPct val="90000"/>
              </a:lnSpc>
            </a:pPr>
            <a:endParaRPr lang="es-EC" sz="150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s-EC" sz="1500"/>
              <a:t>Posibles mejoras:</a:t>
            </a:r>
          </a:p>
          <a:p>
            <a:pPr marL="0" indent="0">
              <a:lnSpc>
                <a:spcPct val="90000"/>
              </a:lnSpc>
              <a:buNone/>
            </a:pPr>
            <a:endParaRPr lang="es-EC" sz="1500"/>
          </a:p>
          <a:p>
            <a:pPr>
              <a:lnSpc>
                <a:spcPct val="90000"/>
              </a:lnSpc>
            </a:pPr>
            <a:r>
              <a:rPr lang="es-EC" sz="1500"/>
              <a:t>Agregar animaciones y efectos de sonido.</a:t>
            </a:r>
          </a:p>
          <a:p>
            <a:pPr>
              <a:lnSpc>
                <a:spcPct val="90000"/>
              </a:lnSpc>
            </a:pPr>
            <a:r>
              <a:rPr lang="es-EC" sz="1500"/>
              <a:t>Incluir niveles de dificultad para la computadora.</a:t>
            </a:r>
          </a:p>
          <a:p>
            <a:pPr>
              <a:lnSpc>
                <a:spcPct val="90000"/>
              </a:lnSpc>
            </a:pPr>
            <a:r>
              <a:rPr lang="es-EC" sz="1500"/>
              <a:t>Mejorar la interfaz gráfica con diseños más avanzados.</a:t>
            </a:r>
            <a:endParaRPr lang="es-EC" sz="15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3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3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502</Words>
  <Application>Microsoft Office PowerPoint</Application>
  <PresentationFormat>Presentación en pantalla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Juego Piedra, Papel o Tijeras</vt:lpstr>
      <vt:lpstr>Introducción al juego Piedra, Papel o Tijeras</vt:lpstr>
      <vt:lpstr>Requisitos para ejecutar el juego</vt:lpstr>
      <vt:lpstr>Estructura del código y principales componentes</vt:lpstr>
      <vt:lpstr>Explicación del menú principal</vt:lpstr>
      <vt:lpstr>Cómo se juega: Interacción y lógica del juego</vt:lpstr>
      <vt:lpstr>Pantalla de resultados y almacenamiento de puntajes</vt:lpstr>
      <vt:lpstr>Conclusión y posibles mejoras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PEÑAHERRERA NIÑO BARBARA</cp:lastModifiedBy>
  <cp:revision>2</cp:revision>
  <dcterms:created xsi:type="dcterms:W3CDTF">2013-01-27T09:14:16Z</dcterms:created>
  <dcterms:modified xsi:type="dcterms:W3CDTF">2025-02-26T19:10:02Z</dcterms:modified>
  <cp:category/>
</cp:coreProperties>
</file>