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D2ACC-7A37-44FB-B50B-C52E0EAA033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305B40-DE84-4D2C-9F88-FEA2435340AC}">
      <dgm:prSet/>
      <dgm:spPr/>
      <dgm:t>
        <a:bodyPr/>
        <a:lstStyle/>
        <a:p>
          <a:r>
            <a:rPr lang="en-US"/>
            <a:t>- Python 3.x instalado en el sistema</a:t>
          </a:r>
        </a:p>
      </dgm:t>
    </dgm:pt>
    <dgm:pt modelId="{574313AF-6330-4BE7-AAC9-3160F8B00723}" type="parTrans" cxnId="{80DBC1D6-A252-49AA-BB12-6B715805A456}">
      <dgm:prSet/>
      <dgm:spPr/>
      <dgm:t>
        <a:bodyPr/>
        <a:lstStyle/>
        <a:p>
          <a:endParaRPr lang="en-US"/>
        </a:p>
      </dgm:t>
    </dgm:pt>
    <dgm:pt modelId="{C5F8F339-11C8-4A7D-AEA2-10BED28E9AC5}" type="sibTrans" cxnId="{80DBC1D6-A252-49AA-BB12-6B715805A456}">
      <dgm:prSet/>
      <dgm:spPr/>
      <dgm:t>
        <a:bodyPr/>
        <a:lstStyle/>
        <a:p>
          <a:endParaRPr lang="en-US"/>
        </a:p>
      </dgm:t>
    </dgm:pt>
    <dgm:pt modelId="{D58FF355-5EE3-48B9-8EFB-54591909CA91}">
      <dgm:prSet/>
      <dgm:spPr/>
      <dgm:t>
        <a:bodyPr/>
        <a:lstStyle/>
        <a:p>
          <a:r>
            <a:rPr lang="en-US"/>
            <a:t>- Biblioteca Pygame instalada</a:t>
          </a:r>
        </a:p>
      </dgm:t>
    </dgm:pt>
    <dgm:pt modelId="{4043E379-6431-4962-A097-97C3365283A5}" type="parTrans" cxnId="{E68936E6-8924-40E3-AAF8-3C17F3314C9B}">
      <dgm:prSet/>
      <dgm:spPr/>
      <dgm:t>
        <a:bodyPr/>
        <a:lstStyle/>
        <a:p>
          <a:endParaRPr lang="en-US"/>
        </a:p>
      </dgm:t>
    </dgm:pt>
    <dgm:pt modelId="{35C32456-A1D2-4A64-88FB-197D20789C73}" type="sibTrans" cxnId="{E68936E6-8924-40E3-AAF8-3C17F3314C9B}">
      <dgm:prSet/>
      <dgm:spPr/>
      <dgm:t>
        <a:bodyPr/>
        <a:lstStyle/>
        <a:p>
          <a:endParaRPr lang="en-US"/>
        </a:p>
      </dgm:t>
    </dgm:pt>
    <dgm:pt modelId="{0467FA75-AF2E-4554-8D56-0637B8310F39}">
      <dgm:prSet/>
      <dgm:spPr/>
      <dgm:t>
        <a:bodyPr/>
        <a:lstStyle/>
        <a:p>
          <a:r>
            <a:rPr lang="en-US"/>
            <a:t>- Archivos de imagen: rock.png, paper.png, scissors.png</a:t>
          </a:r>
        </a:p>
      </dgm:t>
    </dgm:pt>
    <dgm:pt modelId="{91B8D41F-3DCD-4E56-8A77-5FC5412CA62D}" type="parTrans" cxnId="{A20346C0-F9B5-41C3-8283-3B5F872DBD17}">
      <dgm:prSet/>
      <dgm:spPr/>
      <dgm:t>
        <a:bodyPr/>
        <a:lstStyle/>
        <a:p>
          <a:endParaRPr lang="en-US"/>
        </a:p>
      </dgm:t>
    </dgm:pt>
    <dgm:pt modelId="{2A746395-AD30-40F8-80D2-093843FF56E8}" type="sibTrans" cxnId="{A20346C0-F9B5-41C3-8283-3B5F872DBD17}">
      <dgm:prSet/>
      <dgm:spPr/>
      <dgm:t>
        <a:bodyPr/>
        <a:lstStyle/>
        <a:p>
          <a:endParaRPr lang="en-US"/>
        </a:p>
      </dgm:t>
    </dgm:pt>
    <dgm:pt modelId="{43F6A6BC-CF1A-4509-BF4E-A20B684FEBDB}">
      <dgm:prSet/>
      <dgm:spPr/>
      <dgm:t>
        <a:bodyPr/>
        <a:lstStyle/>
        <a:p>
          <a:r>
            <a:rPr lang="en-US"/>
            <a:t>- Archivo scores.json para almacenar el historial de puntajes</a:t>
          </a:r>
        </a:p>
      </dgm:t>
    </dgm:pt>
    <dgm:pt modelId="{EC6EBA17-8ECD-45D4-9432-1096E3701909}" type="parTrans" cxnId="{835B09F0-55B3-409E-815C-77D1248C42EF}">
      <dgm:prSet/>
      <dgm:spPr/>
      <dgm:t>
        <a:bodyPr/>
        <a:lstStyle/>
        <a:p>
          <a:endParaRPr lang="en-US"/>
        </a:p>
      </dgm:t>
    </dgm:pt>
    <dgm:pt modelId="{1B09C5BE-E942-45BC-8064-BFC0229A8F52}" type="sibTrans" cxnId="{835B09F0-55B3-409E-815C-77D1248C42EF}">
      <dgm:prSet/>
      <dgm:spPr/>
      <dgm:t>
        <a:bodyPr/>
        <a:lstStyle/>
        <a:p>
          <a:endParaRPr lang="en-US"/>
        </a:p>
      </dgm:t>
    </dgm:pt>
    <dgm:pt modelId="{55464101-AF6D-4493-A831-F0089AF626F9}" type="pres">
      <dgm:prSet presAssocID="{FD2D2ACC-7A37-44FB-B50B-C52E0EAA0336}" presName="root" presStyleCnt="0">
        <dgm:presLayoutVars>
          <dgm:dir/>
          <dgm:resizeHandles val="exact"/>
        </dgm:presLayoutVars>
      </dgm:prSet>
      <dgm:spPr/>
    </dgm:pt>
    <dgm:pt modelId="{F968FBA5-3B00-4396-B090-AFF8D81A6C94}" type="pres">
      <dgm:prSet presAssocID="{FD2D2ACC-7A37-44FB-B50B-C52E0EAA0336}" presName="container" presStyleCnt="0">
        <dgm:presLayoutVars>
          <dgm:dir/>
          <dgm:resizeHandles val="exact"/>
        </dgm:presLayoutVars>
      </dgm:prSet>
      <dgm:spPr/>
    </dgm:pt>
    <dgm:pt modelId="{6183E878-A04C-4664-AF50-7B0F56735840}" type="pres">
      <dgm:prSet presAssocID="{90305B40-DE84-4D2C-9F88-FEA2435340AC}" presName="compNode" presStyleCnt="0"/>
      <dgm:spPr/>
    </dgm:pt>
    <dgm:pt modelId="{2A95C7D6-94C3-41DE-A0A5-74C34BE911BF}" type="pres">
      <dgm:prSet presAssocID="{90305B40-DE84-4D2C-9F88-FEA2435340AC}" presName="iconBgRect" presStyleLbl="bgShp" presStyleIdx="0" presStyleCnt="4"/>
      <dgm:spPr/>
    </dgm:pt>
    <dgm:pt modelId="{5E3F7E9A-70DE-46CC-915C-9A8324B8ACF1}" type="pres">
      <dgm:prSet presAssocID="{90305B40-DE84-4D2C-9F88-FEA2435340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CF64881-1452-4EA6-8569-8DE79AD4C822}" type="pres">
      <dgm:prSet presAssocID="{90305B40-DE84-4D2C-9F88-FEA2435340AC}" presName="spaceRect" presStyleCnt="0"/>
      <dgm:spPr/>
    </dgm:pt>
    <dgm:pt modelId="{CED17076-E72C-4F9B-92D5-8F3724620C5A}" type="pres">
      <dgm:prSet presAssocID="{90305B40-DE84-4D2C-9F88-FEA2435340AC}" presName="textRect" presStyleLbl="revTx" presStyleIdx="0" presStyleCnt="4">
        <dgm:presLayoutVars>
          <dgm:chMax val="1"/>
          <dgm:chPref val="1"/>
        </dgm:presLayoutVars>
      </dgm:prSet>
      <dgm:spPr/>
    </dgm:pt>
    <dgm:pt modelId="{CE93B949-E2A2-40CF-AD9A-7ACD14F43400}" type="pres">
      <dgm:prSet presAssocID="{C5F8F339-11C8-4A7D-AEA2-10BED28E9AC5}" presName="sibTrans" presStyleLbl="sibTrans2D1" presStyleIdx="0" presStyleCnt="0"/>
      <dgm:spPr/>
    </dgm:pt>
    <dgm:pt modelId="{912D0D74-3297-4A3A-813E-54DB9F148414}" type="pres">
      <dgm:prSet presAssocID="{D58FF355-5EE3-48B9-8EFB-54591909CA91}" presName="compNode" presStyleCnt="0"/>
      <dgm:spPr/>
    </dgm:pt>
    <dgm:pt modelId="{5E44EF23-E243-4B39-9FC4-DF4A09ADED92}" type="pres">
      <dgm:prSet presAssocID="{D58FF355-5EE3-48B9-8EFB-54591909CA91}" presName="iconBgRect" presStyleLbl="bgShp" presStyleIdx="1" presStyleCnt="4"/>
      <dgm:spPr/>
    </dgm:pt>
    <dgm:pt modelId="{540F94F7-13A7-4899-AFC0-447717F1D506}" type="pres">
      <dgm:prSet presAssocID="{D58FF355-5EE3-48B9-8EFB-54591909CA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3BD6660-BE66-4CA3-86D7-19892A6F52CB}" type="pres">
      <dgm:prSet presAssocID="{D58FF355-5EE3-48B9-8EFB-54591909CA91}" presName="spaceRect" presStyleCnt="0"/>
      <dgm:spPr/>
    </dgm:pt>
    <dgm:pt modelId="{EE3458E4-8B6F-491D-98F7-B74BE8A917B1}" type="pres">
      <dgm:prSet presAssocID="{D58FF355-5EE3-48B9-8EFB-54591909CA91}" presName="textRect" presStyleLbl="revTx" presStyleIdx="1" presStyleCnt="4">
        <dgm:presLayoutVars>
          <dgm:chMax val="1"/>
          <dgm:chPref val="1"/>
        </dgm:presLayoutVars>
      </dgm:prSet>
      <dgm:spPr/>
    </dgm:pt>
    <dgm:pt modelId="{BC218020-4E78-400D-8141-196ABF7F398A}" type="pres">
      <dgm:prSet presAssocID="{35C32456-A1D2-4A64-88FB-197D20789C73}" presName="sibTrans" presStyleLbl="sibTrans2D1" presStyleIdx="0" presStyleCnt="0"/>
      <dgm:spPr/>
    </dgm:pt>
    <dgm:pt modelId="{2ECFF314-C7F1-469E-8695-38A9237763BC}" type="pres">
      <dgm:prSet presAssocID="{0467FA75-AF2E-4554-8D56-0637B8310F39}" presName="compNode" presStyleCnt="0"/>
      <dgm:spPr/>
    </dgm:pt>
    <dgm:pt modelId="{66FAD5E7-434A-4C21-A27C-0CFC16147F5E}" type="pres">
      <dgm:prSet presAssocID="{0467FA75-AF2E-4554-8D56-0637B8310F39}" presName="iconBgRect" presStyleLbl="bgShp" presStyleIdx="2" presStyleCnt="4"/>
      <dgm:spPr/>
    </dgm:pt>
    <dgm:pt modelId="{B48B6E34-C804-4B32-A191-3892F3B98F84}" type="pres">
      <dgm:prSet presAssocID="{0467FA75-AF2E-4554-8D56-0637B8310F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E55F217-7DDE-475E-AB7D-BF2AA4790DC3}" type="pres">
      <dgm:prSet presAssocID="{0467FA75-AF2E-4554-8D56-0637B8310F39}" presName="spaceRect" presStyleCnt="0"/>
      <dgm:spPr/>
    </dgm:pt>
    <dgm:pt modelId="{0A30DCA9-F5A0-4751-B093-6A49F87D92AA}" type="pres">
      <dgm:prSet presAssocID="{0467FA75-AF2E-4554-8D56-0637B8310F39}" presName="textRect" presStyleLbl="revTx" presStyleIdx="2" presStyleCnt="4">
        <dgm:presLayoutVars>
          <dgm:chMax val="1"/>
          <dgm:chPref val="1"/>
        </dgm:presLayoutVars>
      </dgm:prSet>
      <dgm:spPr/>
    </dgm:pt>
    <dgm:pt modelId="{A1057ED1-2AAE-42D0-B66E-4CC9FE1A2103}" type="pres">
      <dgm:prSet presAssocID="{2A746395-AD30-40F8-80D2-093843FF56E8}" presName="sibTrans" presStyleLbl="sibTrans2D1" presStyleIdx="0" presStyleCnt="0"/>
      <dgm:spPr/>
    </dgm:pt>
    <dgm:pt modelId="{434FE195-FA10-4513-9667-7DD7C21DF3EE}" type="pres">
      <dgm:prSet presAssocID="{43F6A6BC-CF1A-4509-BF4E-A20B684FEBDB}" presName="compNode" presStyleCnt="0"/>
      <dgm:spPr/>
    </dgm:pt>
    <dgm:pt modelId="{E48D3135-12B5-444C-A64D-5DD81B95F3E8}" type="pres">
      <dgm:prSet presAssocID="{43F6A6BC-CF1A-4509-BF4E-A20B684FEBDB}" presName="iconBgRect" presStyleLbl="bgShp" presStyleIdx="3" presStyleCnt="4"/>
      <dgm:spPr/>
    </dgm:pt>
    <dgm:pt modelId="{586F0A15-6842-46C6-98D0-05D0DDD4AE64}" type="pres">
      <dgm:prSet presAssocID="{43F6A6BC-CF1A-4509-BF4E-A20B684FEB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33DDDC16-4B55-4AD3-804E-8E9FFFB05AAE}" type="pres">
      <dgm:prSet presAssocID="{43F6A6BC-CF1A-4509-BF4E-A20B684FEBDB}" presName="spaceRect" presStyleCnt="0"/>
      <dgm:spPr/>
    </dgm:pt>
    <dgm:pt modelId="{0E0B7857-2351-4364-93A2-99A987AF3F6D}" type="pres">
      <dgm:prSet presAssocID="{43F6A6BC-CF1A-4509-BF4E-A20B684FEB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6D1D5D-BCA6-4E00-ADFC-5172ED516247}" type="presOf" srcId="{35C32456-A1D2-4A64-88FB-197D20789C73}" destId="{BC218020-4E78-400D-8141-196ABF7F398A}" srcOrd="0" destOrd="0" presId="urn:microsoft.com/office/officeart/2018/2/layout/IconCircleList"/>
    <dgm:cxn modelId="{A2CF2C66-2B43-40DC-AEAF-3DF7DA36C70E}" type="presOf" srcId="{C5F8F339-11C8-4A7D-AEA2-10BED28E9AC5}" destId="{CE93B949-E2A2-40CF-AD9A-7ACD14F43400}" srcOrd="0" destOrd="0" presId="urn:microsoft.com/office/officeart/2018/2/layout/IconCircleList"/>
    <dgm:cxn modelId="{EAE86954-7E85-421C-818F-006C6594C4C9}" type="presOf" srcId="{43F6A6BC-CF1A-4509-BF4E-A20B684FEBDB}" destId="{0E0B7857-2351-4364-93A2-99A987AF3F6D}" srcOrd="0" destOrd="0" presId="urn:microsoft.com/office/officeart/2018/2/layout/IconCircleList"/>
    <dgm:cxn modelId="{399A3A8F-722B-4CE7-90DF-BCFC736EF4B6}" type="presOf" srcId="{D58FF355-5EE3-48B9-8EFB-54591909CA91}" destId="{EE3458E4-8B6F-491D-98F7-B74BE8A917B1}" srcOrd="0" destOrd="0" presId="urn:microsoft.com/office/officeart/2018/2/layout/IconCircleList"/>
    <dgm:cxn modelId="{CA8E08B3-13BC-4537-8F93-F57BA4E976FB}" type="presOf" srcId="{FD2D2ACC-7A37-44FB-B50B-C52E0EAA0336}" destId="{55464101-AF6D-4493-A831-F0089AF626F9}" srcOrd="0" destOrd="0" presId="urn:microsoft.com/office/officeart/2018/2/layout/IconCircleList"/>
    <dgm:cxn modelId="{B663E2B5-AA68-4863-B1F9-1172BB819E56}" type="presOf" srcId="{0467FA75-AF2E-4554-8D56-0637B8310F39}" destId="{0A30DCA9-F5A0-4751-B093-6A49F87D92AA}" srcOrd="0" destOrd="0" presId="urn:microsoft.com/office/officeart/2018/2/layout/IconCircleList"/>
    <dgm:cxn modelId="{2AAAEABA-8F20-4A14-BEBD-C452438CEC83}" type="presOf" srcId="{90305B40-DE84-4D2C-9F88-FEA2435340AC}" destId="{CED17076-E72C-4F9B-92D5-8F3724620C5A}" srcOrd="0" destOrd="0" presId="urn:microsoft.com/office/officeart/2018/2/layout/IconCircleList"/>
    <dgm:cxn modelId="{A20346C0-F9B5-41C3-8283-3B5F872DBD17}" srcId="{FD2D2ACC-7A37-44FB-B50B-C52E0EAA0336}" destId="{0467FA75-AF2E-4554-8D56-0637B8310F39}" srcOrd="2" destOrd="0" parTransId="{91B8D41F-3DCD-4E56-8A77-5FC5412CA62D}" sibTransId="{2A746395-AD30-40F8-80D2-093843FF56E8}"/>
    <dgm:cxn modelId="{80DBC1D6-A252-49AA-BB12-6B715805A456}" srcId="{FD2D2ACC-7A37-44FB-B50B-C52E0EAA0336}" destId="{90305B40-DE84-4D2C-9F88-FEA2435340AC}" srcOrd="0" destOrd="0" parTransId="{574313AF-6330-4BE7-AAC9-3160F8B00723}" sibTransId="{C5F8F339-11C8-4A7D-AEA2-10BED28E9AC5}"/>
    <dgm:cxn modelId="{E68936E6-8924-40E3-AAF8-3C17F3314C9B}" srcId="{FD2D2ACC-7A37-44FB-B50B-C52E0EAA0336}" destId="{D58FF355-5EE3-48B9-8EFB-54591909CA91}" srcOrd="1" destOrd="0" parTransId="{4043E379-6431-4962-A097-97C3365283A5}" sibTransId="{35C32456-A1D2-4A64-88FB-197D20789C73}"/>
    <dgm:cxn modelId="{835B09F0-55B3-409E-815C-77D1248C42EF}" srcId="{FD2D2ACC-7A37-44FB-B50B-C52E0EAA0336}" destId="{43F6A6BC-CF1A-4509-BF4E-A20B684FEBDB}" srcOrd="3" destOrd="0" parTransId="{EC6EBA17-8ECD-45D4-9432-1096E3701909}" sibTransId="{1B09C5BE-E942-45BC-8064-BFC0229A8F52}"/>
    <dgm:cxn modelId="{52F71EF7-7BCA-462A-B80A-FDFBE9D407E8}" type="presOf" srcId="{2A746395-AD30-40F8-80D2-093843FF56E8}" destId="{A1057ED1-2AAE-42D0-B66E-4CC9FE1A2103}" srcOrd="0" destOrd="0" presId="urn:microsoft.com/office/officeart/2018/2/layout/IconCircleList"/>
    <dgm:cxn modelId="{3888BA0D-8D5E-4238-946E-6E8203824C4E}" type="presParOf" srcId="{55464101-AF6D-4493-A831-F0089AF626F9}" destId="{F968FBA5-3B00-4396-B090-AFF8D81A6C94}" srcOrd="0" destOrd="0" presId="urn:microsoft.com/office/officeart/2018/2/layout/IconCircleList"/>
    <dgm:cxn modelId="{DC4B2AAE-C284-40CE-BED4-7346FD83EEEC}" type="presParOf" srcId="{F968FBA5-3B00-4396-B090-AFF8D81A6C94}" destId="{6183E878-A04C-4664-AF50-7B0F56735840}" srcOrd="0" destOrd="0" presId="urn:microsoft.com/office/officeart/2018/2/layout/IconCircleList"/>
    <dgm:cxn modelId="{CC47FACB-F7B5-4E57-85B8-3014EFAADC60}" type="presParOf" srcId="{6183E878-A04C-4664-AF50-7B0F56735840}" destId="{2A95C7D6-94C3-41DE-A0A5-74C34BE911BF}" srcOrd="0" destOrd="0" presId="urn:microsoft.com/office/officeart/2018/2/layout/IconCircleList"/>
    <dgm:cxn modelId="{2C4935DC-8F61-480D-98A6-B58F965E6014}" type="presParOf" srcId="{6183E878-A04C-4664-AF50-7B0F56735840}" destId="{5E3F7E9A-70DE-46CC-915C-9A8324B8ACF1}" srcOrd="1" destOrd="0" presId="urn:microsoft.com/office/officeart/2018/2/layout/IconCircleList"/>
    <dgm:cxn modelId="{941D3D8B-A10A-4EA2-B5D7-6C54CDEAF933}" type="presParOf" srcId="{6183E878-A04C-4664-AF50-7B0F56735840}" destId="{4CF64881-1452-4EA6-8569-8DE79AD4C822}" srcOrd="2" destOrd="0" presId="urn:microsoft.com/office/officeart/2018/2/layout/IconCircleList"/>
    <dgm:cxn modelId="{2F09FB43-B303-425D-AEFF-A2840AB9C8EC}" type="presParOf" srcId="{6183E878-A04C-4664-AF50-7B0F56735840}" destId="{CED17076-E72C-4F9B-92D5-8F3724620C5A}" srcOrd="3" destOrd="0" presId="urn:microsoft.com/office/officeart/2018/2/layout/IconCircleList"/>
    <dgm:cxn modelId="{8C0D4ECC-FC3F-48B0-AB04-B1B8092D0A1C}" type="presParOf" srcId="{F968FBA5-3B00-4396-B090-AFF8D81A6C94}" destId="{CE93B949-E2A2-40CF-AD9A-7ACD14F43400}" srcOrd="1" destOrd="0" presId="urn:microsoft.com/office/officeart/2018/2/layout/IconCircleList"/>
    <dgm:cxn modelId="{701569F6-7752-42C5-866D-BE1DB6963AF5}" type="presParOf" srcId="{F968FBA5-3B00-4396-B090-AFF8D81A6C94}" destId="{912D0D74-3297-4A3A-813E-54DB9F148414}" srcOrd="2" destOrd="0" presId="urn:microsoft.com/office/officeart/2018/2/layout/IconCircleList"/>
    <dgm:cxn modelId="{0F937FF6-A387-40C4-8B96-A6BB2739E48E}" type="presParOf" srcId="{912D0D74-3297-4A3A-813E-54DB9F148414}" destId="{5E44EF23-E243-4B39-9FC4-DF4A09ADED92}" srcOrd="0" destOrd="0" presId="urn:microsoft.com/office/officeart/2018/2/layout/IconCircleList"/>
    <dgm:cxn modelId="{D4F5B5D1-DC76-442B-BD30-456E21457392}" type="presParOf" srcId="{912D0D74-3297-4A3A-813E-54DB9F148414}" destId="{540F94F7-13A7-4899-AFC0-447717F1D506}" srcOrd="1" destOrd="0" presId="urn:microsoft.com/office/officeart/2018/2/layout/IconCircleList"/>
    <dgm:cxn modelId="{F2BB7496-430A-49F6-96AE-E97C4D829ECF}" type="presParOf" srcId="{912D0D74-3297-4A3A-813E-54DB9F148414}" destId="{C3BD6660-BE66-4CA3-86D7-19892A6F52CB}" srcOrd="2" destOrd="0" presId="urn:microsoft.com/office/officeart/2018/2/layout/IconCircleList"/>
    <dgm:cxn modelId="{B32F1D61-02A5-4A32-A185-1A74B4CBCD24}" type="presParOf" srcId="{912D0D74-3297-4A3A-813E-54DB9F148414}" destId="{EE3458E4-8B6F-491D-98F7-B74BE8A917B1}" srcOrd="3" destOrd="0" presId="urn:microsoft.com/office/officeart/2018/2/layout/IconCircleList"/>
    <dgm:cxn modelId="{6727B710-6EAF-4D51-9E02-0A36D30BC1B6}" type="presParOf" srcId="{F968FBA5-3B00-4396-B090-AFF8D81A6C94}" destId="{BC218020-4E78-400D-8141-196ABF7F398A}" srcOrd="3" destOrd="0" presId="urn:microsoft.com/office/officeart/2018/2/layout/IconCircleList"/>
    <dgm:cxn modelId="{A81E601E-DD2F-40AD-9AC2-84D5BF93E42B}" type="presParOf" srcId="{F968FBA5-3B00-4396-B090-AFF8D81A6C94}" destId="{2ECFF314-C7F1-469E-8695-38A9237763BC}" srcOrd="4" destOrd="0" presId="urn:microsoft.com/office/officeart/2018/2/layout/IconCircleList"/>
    <dgm:cxn modelId="{2407B869-500D-49FF-9A01-FEDF0057F3B4}" type="presParOf" srcId="{2ECFF314-C7F1-469E-8695-38A9237763BC}" destId="{66FAD5E7-434A-4C21-A27C-0CFC16147F5E}" srcOrd="0" destOrd="0" presId="urn:microsoft.com/office/officeart/2018/2/layout/IconCircleList"/>
    <dgm:cxn modelId="{EC0E98BC-BDB2-4085-9AFD-73DEECB6DFDF}" type="presParOf" srcId="{2ECFF314-C7F1-469E-8695-38A9237763BC}" destId="{B48B6E34-C804-4B32-A191-3892F3B98F84}" srcOrd="1" destOrd="0" presId="urn:microsoft.com/office/officeart/2018/2/layout/IconCircleList"/>
    <dgm:cxn modelId="{692E3EAD-55DB-4E7A-AA76-EAA77B0D60B1}" type="presParOf" srcId="{2ECFF314-C7F1-469E-8695-38A9237763BC}" destId="{0E55F217-7DDE-475E-AB7D-BF2AA4790DC3}" srcOrd="2" destOrd="0" presId="urn:microsoft.com/office/officeart/2018/2/layout/IconCircleList"/>
    <dgm:cxn modelId="{344AFF41-C899-4CC3-80F6-E319B02075FF}" type="presParOf" srcId="{2ECFF314-C7F1-469E-8695-38A9237763BC}" destId="{0A30DCA9-F5A0-4751-B093-6A49F87D92AA}" srcOrd="3" destOrd="0" presId="urn:microsoft.com/office/officeart/2018/2/layout/IconCircleList"/>
    <dgm:cxn modelId="{2D25953A-3004-460B-985F-0CCF1E5393AF}" type="presParOf" srcId="{F968FBA5-3B00-4396-B090-AFF8D81A6C94}" destId="{A1057ED1-2AAE-42D0-B66E-4CC9FE1A2103}" srcOrd="5" destOrd="0" presId="urn:microsoft.com/office/officeart/2018/2/layout/IconCircleList"/>
    <dgm:cxn modelId="{AF4FC59F-EC4F-4C3E-A7A8-8445C5407B39}" type="presParOf" srcId="{F968FBA5-3B00-4396-B090-AFF8D81A6C94}" destId="{434FE195-FA10-4513-9667-7DD7C21DF3EE}" srcOrd="6" destOrd="0" presId="urn:microsoft.com/office/officeart/2018/2/layout/IconCircleList"/>
    <dgm:cxn modelId="{1445DD7A-7363-435A-AB3B-C0F0032317CE}" type="presParOf" srcId="{434FE195-FA10-4513-9667-7DD7C21DF3EE}" destId="{E48D3135-12B5-444C-A64D-5DD81B95F3E8}" srcOrd="0" destOrd="0" presId="urn:microsoft.com/office/officeart/2018/2/layout/IconCircleList"/>
    <dgm:cxn modelId="{98B67BF6-91A2-4C21-89F1-C2B61814B0A6}" type="presParOf" srcId="{434FE195-FA10-4513-9667-7DD7C21DF3EE}" destId="{586F0A15-6842-46C6-98D0-05D0DDD4AE64}" srcOrd="1" destOrd="0" presId="urn:microsoft.com/office/officeart/2018/2/layout/IconCircleList"/>
    <dgm:cxn modelId="{036ED3FC-4AF2-492C-A58A-C80F4C23388A}" type="presParOf" srcId="{434FE195-FA10-4513-9667-7DD7C21DF3EE}" destId="{33DDDC16-4B55-4AD3-804E-8E9FFFB05AAE}" srcOrd="2" destOrd="0" presId="urn:microsoft.com/office/officeart/2018/2/layout/IconCircleList"/>
    <dgm:cxn modelId="{DD44E569-BBFD-4D21-BF0D-443B130EADD5}" type="presParOf" srcId="{434FE195-FA10-4513-9667-7DD7C21DF3EE}" destId="{0E0B7857-2351-4364-93A2-99A987AF3F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ECAED-1F78-4C50-AE0E-061ADCE608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4EF5C773-B7AE-41BA-AB01-7976D0E3157D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Importación</a:t>
          </a:r>
          <a:r>
            <a:rPr lang="en-US" dirty="0"/>
            <a:t> de </a:t>
          </a:r>
          <a:r>
            <a:rPr lang="en-US" dirty="0" err="1"/>
            <a:t>bibliotecas</a:t>
          </a:r>
          <a:r>
            <a:rPr lang="en-US" dirty="0"/>
            <a:t> </a:t>
          </a:r>
          <a:r>
            <a:rPr lang="en-US" dirty="0" err="1"/>
            <a:t>necesarias</a:t>
          </a:r>
          <a:endParaRPr lang="en-US" dirty="0"/>
        </a:p>
      </dgm:t>
    </dgm:pt>
    <dgm:pt modelId="{B318EE39-D9ED-4B2B-8459-402DC4F82341}" type="parTrans" cxnId="{4B7A8DD6-36E8-4651-8865-162EF5BA892C}">
      <dgm:prSet/>
      <dgm:spPr/>
      <dgm:t>
        <a:bodyPr/>
        <a:lstStyle/>
        <a:p>
          <a:endParaRPr lang="en-US"/>
        </a:p>
      </dgm:t>
    </dgm:pt>
    <dgm:pt modelId="{095F4FAA-3117-44AD-ABD4-3C62290A9495}" type="sibTrans" cxnId="{4B7A8DD6-36E8-4651-8865-162EF5BA892C}">
      <dgm:prSet/>
      <dgm:spPr/>
      <dgm:t>
        <a:bodyPr/>
        <a:lstStyle/>
        <a:p>
          <a:endParaRPr lang="en-US"/>
        </a:p>
      </dgm:t>
    </dgm:pt>
    <dgm:pt modelId="{ED3162D5-5CBE-450B-95F0-943CC984CEEA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Definición</a:t>
          </a:r>
          <a:r>
            <a:rPr lang="en-US" dirty="0"/>
            <a:t> de </a:t>
          </a:r>
          <a:r>
            <a:rPr lang="en-US" dirty="0" err="1"/>
            <a:t>constantes</a:t>
          </a:r>
          <a:r>
            <a:rPr lang="en-US" dirty="0"/>
            <a:t> y </a:t>
          </a:r>
          <a:r>
            <a:rPr lang="en-US" dirty="0" err="1"/>
            <a:t>colores</a:t>
          </a:r>
          <a:endParaRPr lang="en-US" dirty="0"/>
        </a:p>
      </dgm:t>
    </dgm:pt>
    <dgm:pt modelId="{7B077BC6-AC12-4B84-B590-F9D3ED8C6590}" type="parTrans" cxnId="{D090910F-592E-4779-A7AB-546142BCAF83}">
      <dgm:prSet/>
      <dgm:spPr/>
      <dgm:t>
        <a:bodyPr/>
        <a:lstStyle/>
        <a:p>
          <a:endParaRPr lang="en-US"/>
        </a:p>
      </dgm:t>
    </dgm:pt>
    <dgm:pt modelId="{64F62732-FBDA-4FD8-B065-3B22F4B7541E}" type="sibTrans" cxnId="{D090910F-592E-4779-A7AB-546142BCAF83}">
      <dgm:prSet/>
      <dgm:spPr/>
      <dgm:t>
        <a:bodyPr/>
        <a:lstStyle/>
        <a:p>
          <a:endParaRPr lang="en-US"/>
        </a:p>
      </dgm:t>
    </dgm:pt>
    <dgm:pt modelId="{CDE20F98-5E7E-4924-B6EA-836B0EEA5320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Clases</a:t>
          </a:r>
          <a:r>
            <a:rPr lang="en-US" dirty="0"/>
            <a:t> </a:t>
          </a:r>
          <a:r>
            <a:rPr lang="en-US" dirty="0" err="1"/>
            <a:t>principales</a:t>
          </a:r>
          <a:r>
            <a:rPr lang="en-US" dirty="0"/>
            <a:t>: Game y Button</a:t>
          </a:r>
        </a:p>
      </dgm:t>
    </dgm:pt>
    <dgm:pt modelId="{09629BEE-E692-4B03-8A98-C0C31C5B1802}" type="parTrans" cxnId="{0F17B578-FBB8-4163-AC68-31EF55C98378}">
      <dgm:prSet/>
      <dgm:spPr/>
      <dgm:t>
        <a:bodyPr/>
        <a:lstStyle/>
        <a:p>
          <a:endParaRPr lang="en-US"/>
        </a:p>
      </dgm:t>
    </dgm:pt>
    <dgm:pt modelId="{C36B3185-113C-4E09-A646-66CCEF2B2746}" type="sibTrans" cxnId="{0F17B578-FBB8-4163-AC68-31EF55C98378}">
      <dgm:prSet/>
      <dgm:spPr/>
      <dgm:t>
        <a:bodyPr/>
        <a:lstStyle/>
        <a:p>
          <a:endParaRPr lang="en-US"/>
        </a:p>
      </dgm:t>
    </dgm:pt>
    <dgm:pt modelId="{549C9CD5-AA95-46F0-8FFB-634A2D3BE9CE}">
      <dgm:prSet/>
      <dgm:spPr/>
      <dgm:t>
        <a:bodyPr/>
        <a:lstStyle/>
        <a:p>
          <a:r>
            <a:rPr lang="en-US"/>
            <a:t>4. Función principal: main()</a:t>
          </a:r>
        </a:p>
      </dgm:t>
    </dgm:pt>
    <dgm:pt modelId="{273D390D-2D13-4AFC-B3C1-0E6B190DD89F}" type="parTrans" cxnId="{35CB2B23-6C6D-4630-B3E8-B5C09482665C}">
      <dgm:prSet/>
      <dgm:spPr/>
      <dgm:t>
        <a:bodyPr/>
        <a:lstStyle/>
        <a:p>
          <a:endParaRPr lang="en-US"/>
        </a:p>
      </dgm:t>
    </dgm:pt>
    <dgm:pt modelId="{1298BCC0-E743-4BDB-94F5-FEF716BA0102}" type="sibTrans" cxnId="{35CB2B23-6C6D-4630-B3E8-B5C09482665C}">
      <dgm:prSet/>
      <dgm:spPr/>
      <dgm:t>
        <a:bodyPr/>
        <a:lstStyle/>
        <a:p>
          <a:endParaRPr lang="en-US"/>
        </a:p>
      </dgm:t>
    </dgm:pt>
    <dgm:pt modelId="{D3278C45-6C39-4322-820C-282736465035}">
      <dgm:prSet/>
      <dgm:spPr/>
      <dgm:t>
        <a:bodyPr/>
        <a:lstStyle/>
        <a:p>
          <a:r>
            <a:rPr lang="en-US"/>
            <a:t>5. Lógica del juego: manejo de eventos, interacción y resultados</a:t>
          </a:r>
        </a:p>
      </dgm:t>
    </dgm:pt>
    <dgm:pt modelId="{19BE934C-9D32-4A45-B191-C702423645BF}" type="parTrans" cxnId="{0E94D56B-BD1B-4507-AC8D-3F1C3D688D9C}">
      <dgm:prSet/>
      <dgm:spPr/>
      <dgm:t>
        <a:bodyPr/>
        <a:lstStyle/>
        <a:p>
          <a:endParaRPr lang="en-US"/>
        </a:p>
      </dgm:t>
    </dgm:pt>
    <dgm:pt modelId="{DBFE9036-5970-4EF0-AA17-465BF35951B0}" type="sibTrans" cxnId="{0E94D56B-BD1B-4507-AC8D-3F1C3D688D9C}">
      <dgm:prSet/>
      <dgm:spPr/>
      <dgm:t>
        <a:bodyPr/>
        <a:lstStyle/>
        <a:p>
          <a:endParaRPr lang="en-US"/>
        </a:p>
      </dgm:t>
    </dgm:pt>
    <dgm:pt modelId="{71540DB7-08B6-4CBE-855F-BA7C910364CB}">
      <dgm:prSet/>
      <dgm:spPr/>
      <dgm:t>
        <a:bodyPr/>
        <a:lstStyle/>
        <a:p>
          <a:r>
            <a:rPr lang="en-US"/>
            <a:t>6. Almacenamiento de puntajes en scores.json</a:t>
          </a:r>
        </a:p>
      </dgm:t>
    </dgm:pt>
    <dgm:pt modelId="{7022E103-B72B-4260-B2C6-6C1D592499CF}" type="parTrans" cxnId="{5A0694D7-E431-4856-9EDF-7008163D843D}">
      <dgm:prSet/>
      <dgm:spPr/>
      <dgm:t>
        <a:bodyPr/>
        <a:lstStyle/>
        <a:p>
          <a:endParaRPr lang="en-US"/>
        </a:p>
      </dgm:t>
    </dgm:pt>
    <dgm:pt modelId="{9646CC15-02A0-4A37-B611-27D164773CE7}" type="sibTrans" cxnId="{5A0694D7-E431-4856-9EDF-7008163D843D}">
      <dgm:prSet/>
      <dgm:spPr/>
      <dgm:t>
        <a:bodyPr/>
        <a:lstStyle/>
        <a:p>
          <a:endParaRPr lang="en-US"/>
        </a:p>
      </dgm:t>
    </dgm:pt>
    <dgm:pt modelId="{8765D73D-9432-4889-851E-3D1B4EF0FD6B}" type="pres">
      <dgm:prSet presAssocID="{A4FECAED-1F78-4C50-AE0E-061ADCE60890}" presName="root" presStyleCnt="0">
        <dgm:presLayoutVars>
          <dgm:dir/>
          <dgm:resizeHandles val="exact"/>
        </dgm:presLayoutVars>
      </dgm:prSet>
      <dgm:spPr/>
    </dgm:pt>
    <dgm:pt modelId="{BAB72B72-B0CC-47A7-90E4-9DBB7E651D7E}" type="pres">
      <dgm:prSet presAssocID="{A4FECAED-1F78-4C50-AE0E-061ADCE60890}" presName="container" presStyleCnt="0">
        <dgm:presLayoutVars>
          <dgm:dir/>
          <dgm:resizeHandles val="exact"/>
        </dgm:presLayoutVars>
      </dgm:prSet>
      <dgm:spPr/>
    </dgm:pt>
    <dgm:pt modelId="{41014A75-33F2-4BDD-8CA8-5F613C80C252}" type="pres">
      <dgm:prSet presAssocID="{4EF5C773-B7AE-41BA-AB01-7976D0E3157D}" presName="compNode" presStyleCnt="0"/>
      <dgm:spPr/>
    </dgm:pt>
    <dgm:pt modelId="{9F968665-7A5B-4AF0-94C5-C29B90F99DE7}" type="pres">
      <dgm:prSet presAssocID="{4EF5C773-B7AE-41BA-AB01-7976D0E3157D}" presName="iconBgRect" presStyleLbl="bgShp" presStyleIdx="0" presStyleCnt="6" custScaleX="84915" custScaleY="79141"/>
      <dgm:spPr/>
    </dgm:pt>
    <dgm:pt modelId="{76723F62-3D8D-42FB-8A55-57FA6B774E76}" type="pres">
      <dgm:prSet presAssocID="{4EF5C773-B7AE-41BA-AB01-7976D0E3157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E935E07-C6D7-4BAC-8BAB-B2135BBA6FE4}" type="pres">
      <dgm:prSet presAssocID="{4EF5C773-B7AE-41BA-AB01-7976D0E3157D}" presName="spaceRect" presStyleCnt="0"/>
      <dgm:spPr/>
    </dgm:pt>
    <dgm:pt modelId="{3E8C7CD1-92F7-4C78-9790-DCFE1544D1BA}" type="pres">
      <dgm:prSet presAssocID="{4EF5C773-B7AE-41BA-AB01-7976D0E3157D}" presName="textRect" presStyleLbl="revTx" presStyleIdx="0" presStyleCnt="6" custScaleX="83581" custScaleY="74821" custLinFactNeighborX="-5194" custLinFactNeighborY="-16309">
        <dgm:presLayoutVars>
          <dgm:chMax val="1"/>
          <dgm:chPref val="1"/>
        </dgm:presLayoutVars>
      </dgm:prSet>
      <dgm:spPr/>
    </dgm:pt>
    <dgm:pt modelId="{96EE4807-E17E-4AA5-B696-51E77EFEEFBF}" type="pres">
      <dgm:prSet presAssocID="{095F4FAA-3117-44AD-ABD4-3C62290A9495}" presName="sibTrans" presStyleLbl="sibTrans2D1" presStyleIdx="0" presStyleCnt="0"/>
      <dgm:spPr/>
    </dgm:pt>
    <dgm:pt modelId="{F73D1192-250C-4A51-81A0-FF6ABE955FFB}" type="pres">
      <dgm:prSet presAssocID="{ED3162D5-5CBE-450B-95F0-943CC984CEEA}" presName="compNode" presStyleCnt="0"/>
      <dgm:spPr/>
    </dgm:pt>
    <dgm:pt modelId="{E4FC44AA-1DF6-4EFA-AAED-B59D18F09EE1}" type="pres">
      <dgm:prSet presAssocID="{ED3162D5-5CBE-450B-95F0-943CC984CEEA}" presName="iconBgRect" presStyleLbl="bgShp" presStyleIdx="1" presStyleCnt="6" custScaleX="86408" custScaleY="80945" custLinFactNeighborX="1726" custLinFactNeighborY="-275"/>
      <dgm:spPr/>
    </dgm:pt>
    <dgm:pt modelId="{B72E6825-237F-4B7B-BEF5-75D2BFFAA243}" type="pres">
      <dgm:prSet presAssocID="{ED3162D5-5CBE-450B-95F0-943CC984CEEA}" presName="iconRect" presStyleLbl="node1" presStyleIdx="1" presStyleCnt="6" custLinFactNeighborX="3617" custLinFactNeighborY="-98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55199F3F-CF3B-4E5E-84C4-89894BDB3866}" type="pres">
      <dgm:prSet presAssocID="{ED3162D5-5CBE-450B-95F0-943CC984CEEA}" presName="spaceRect" presStyleCnt="0"/>
      <dgm:spPr/>
    </dgm:pt>
    <dgm:pt modelId="{8AC63B5E-D44C-4BA5-BAE8-0A14D60B497F}" type="pres">
      <dgm:prSet presAssocID="{ED3162D5-5CBE-450B-95F0-943CC984CEEA}" presName="textRect" presStyleLbl="revTx" presStyleIdx="1" presStyleCnt="6" custFlipHor="1" custScaleX="89118" custScaleY="79186" custLinFactNeighborX="-9306" custLinFactNeighborY="-48663">
        <dgm:presLayoutVars>
          <dgm:chMax val="1"/>
          <dgm:chPref val="1"/>
        </dgm:presLayoutVars>
      </dgm:prSet>
      <dgm:spPr/>
    </dgm:pt>
    <dgm:pt modelId="{02E7F980-99C2-41B1-8669-2F4341953FC4}" type="pres">
      <dgm:prSet presAssocID="{64F62732-FBDA-4FD8-B065-3B22F4B7541E}" presName="sibTrans" presStyleLbl="sibTrans2D1" presStyleIdx="0" presStyleCnt="0"/>
      <dgm:spPr/>
    </dgm:pt>
    <dgm:pt modelId="{9E03D929-DCC5-408B-A96E-E18579913C70}" type="pres">
      <dgm:prSet presAssocID="{CDE20F98-5E7E-4924-B6EA-836B0EEA5320}" presName="compNode" presStyleCnt="0"/>
      <dgm:spPr/>
    </dgm:pt>
    <dgm:pt modelId="{43F5220C-E641-4D52-A019-C2A414784ED7}" type="pres">
      <dgm:prSet presAssocID="{CDE20F98-5E7E-4924-B6EA-836B0EEA5320}" presName="iconBgRect" presStyleLbl="bgShp" presStyleIdx="2" presStyleCnt="6"/>
      <dgm:spPr/>
    </dgm:pt>
    <dgm:pt modelId="{CC7A5EF6-0736-49A5-B8B6-547797C15141}" type="pres">
      <dgm:prSet presAssocID="{CDE20F98-5E7E-4924-B6EA-836B0EEA53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460BA94D-2990-441C-A8C4-4071F8E0F2DB}" type="pres">
      <dgm:prSet presAssocID="{CDE20F98-5E7E-4924-B6EA-836B0EEA5320}" presName="spaceRect" presStyleCnt="0"/>
      <dgm:spPr/>
    </dgm:pt>
    <dgm:pt modelId="{8241621A-EE73-430F-A343-5EE95FE41C5C}" type="pres">
      <dgm:prSet presAssocID="{CDE20F98-5E7E-4924-B6EA-836B0EEA5320}" presName="textRect" presStyleLbl="revTx" presStyleIdx="2" presStyleCnt="6">
        <dgm:presLayoutVars>
          <dgm:chMax val="1"/>
          <dgm:chPref val="1"/>
        </dgm:presLayoutVars>
      </dgm:prSet>
      <dgm:spPr/>
    </dgm:pt>
    <dgm:pt modelId="{8F4127F4-42A7-4014-BC11-A5C6EBCF1B08}" type="pres">
      <dgm:prSet presAssocID="{C36B3185-113C-4E09-A646-66CCEF2B2746}" presName="sibTrans" presStyleLbl="sibTrans2D1" presStyleIdx="0" presStyleCnt="0"/>
      <dgm:spPr/>
    </dgm:pt>
    <dgm:pt modelId="{5C4814D2-3800-4C4C-9C59-76B52065B551}" type="pres">
      <dgm:prSet presAssocID="{549C9CD5-AA95-46F0-8FFB-634A2D3BE9CE}" presName="compNode" presStyleCnt="0"/>
      <dgm:spPr/>
    </dgm:pt>
    <dgm:pt modelId="{B5222206-AF96-476A-844D-DC4BAFCF9FC9}" type="pres">
      <dgm:prSet presAssocID="{549C9CD5-AA95-46F0-8FFB-634A2D3BE9CE}" presName="iconBgRect" presStyleLbl="bgShp" presStyleIdx="3" presStyleCnt="6"/>
      <dgm:spPr/>
    </dgm:pt>
    <dgm:pt modelId="{082FE680-E86A-493C-A1C1-20E745F28E48}" type="pres">
      <dgm:prSet presAssocID="{549C9CD5-AA95-46F0-8FFB-634A2D3BE9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or"/>
        </a:ext>
      </dgm:extLst>
    </dgm:pt>
    <dgm:pt modelId="{EA3B8755-BF15-4B34-B25A-4CCB00FBCEF9}" type="pres">
      <dgm:prSet presAssocID="{549C9CD5-AA95-46F0-8FFB-634A2D3BE9CE}" presName="spaceRect" presStyleCnt="0"/>
      <dgm:spPr/>
    </dgm:pt>
    <dgm:pt modelId="{48A3DEB0-7BAF-495C-B64D-C7470E45722C}" type="pres">
      <dgm:prSet presAssocID="{549C9CD5-AA95-46F0-8FFB-634A2D3BE9CE}" presName="textRect" presStyleLbl="revTx" presStyleIdx="3" presStyleCnt="6">
        <dgm:presLayoutVars>
          <dgm:chMax val="1"/>
          <dgm:chPref val="1"/>
        </dgm:presLayoutVars>
      </dgm:prSet>
      <dgm:spPr/>
    </dgm:pt>
    <dgm:pt modelId="{7F74098D-E926-4BAA-9DD9-447B144B3DFD}" type="pres">
      <dgm:prSet presAssocID="{1298BCC0-E743-4BDB-94F5-FEF716BA0102}" presName="sibTrans" presStyleLbl="sibTrans2D1" presStyleIdx="0" presStyleCnt="0"/>
      <dgm:spPr/>
    </dgm:pt>
    <dgm:pt modelId="{4A12D354-92C9-4E6F-9326-ACE99DFBA4DB}" type="pres">
      <dgm:prSet presAssocID="{D3278C45-6C39-4322-820C-282736465035}" presName="compNode" presStyleCnt="0"/>
      <dgm:spPr/>
    </dgm:pt>
    <dgm:pt modelId="{41174F70-B041-4E91-BCBF-8EE13142FC90}" type="pres">
      <dgm:prSet presAssocID="{D3278C45-6C39-4322-820C-282736465035}" presName="iconBgRect" presStyleLbl="bgShp" presStyleIdx="4" presStyleCnt="6"/>
      <dgm:spPr/>
    </dgm:pt>
    <dgm:pt modelId="{A4454676-03C6-449A-BDF0-E2716F290E8C}" type="pres">
      <dgm:prSet presAssocID="{D3278C45-6C39-4322-820C-2827364650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40DFF1E-C849-421E-B1D7-977817D3BA86}" type="pres">
      <dgm:prSet presAssocID="{D3278C45-6C39-4322-820C-282736465035}" presName="spaceRect" presStyleCnt="0"/>
      <dgm:spPr/>
    </dgm:pt>
    <dgm:pt modelId="{58EC0FAD-8E3E-48B1-8679-48AA9D772FF2}" type="pres">
      <dgm:prSet presAssocID="{D3278C45-6C39-4322-820C-282736465035}" presName="textRect" presStyleLbl="revTx" presStyleIdx="4" presStyleCnt="6">
        <dgm:presLayoutVars>
          <dgm:chMax val="1"/>
          <dgm:chPref val="1"/>
        </dgm:presLayoutVars>
      </dgm:prSet>
      <dgm:spPr/>
    </dgm:pt>
    <dgm:pt modelId="{3264AA5A-56DC-4281-B662-651B20450F0D}" type="pres">
      <dgm:prSet presAssocID="{DBFE9036-5970-4EF0-AA17-465BF35951B0}" presName="sibTrans" presStyleLbl="sibTrans2D1" presStyleIdx="0" presStyleCnt="0"/>
      <dgm:spPr/>
    </dgm:pt>
    <dgm:pt modelId="{6458B6B0-816C-4671-9343-67DBF5981FAE}" type="pres">
      <dgm:prSet presAssocID="{71540DB7-08B6-4CBE-855F-BA7C910364CB}" presName="compNode" presStyleCnt="0"/>
      <dgm:spPr/>
    </dgm:pt>
    <dgm:pt modelId="{0EC79523-E9CD-460B-AAA1-96CEBA96B3A3}" type="pres">
      <dgm:prSet presAssocID="{71540DB7-08B6-4CBE-855F-BA7C910364CB}" presName="iconBgRect" presStyleLbl="bgShp" presStyleIdx="5" presStyleCnt="6"/>
      <dgm:spPr/>
    </dgm:pt>
    <dgm:pt modelId="{563C6FEB-DEEE-4323-B78A-5751727599A5}" type="pres">
      <dgm:prSet presAssocID="{71540DB7-08B6-4CBE-855F-BA7C910364C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75543D2-A6F9-481E-9FBD-D1A94348CC08}" type="pres">
      <dgm:prSet presAssocID="{71540DB7-08B6-4CBE-855F-BA7C910364CB}" presName="spaceRect" presStyleCnt="0"/>
      <dgm:spPr/>
    </dgm:pt>
    <dgm:pt modelId="{D2179FBC-4AEC-4EDF-BAE8-09E019CAB36D}" type="pres">
      <dgm:prSet presAssocID="{71540DB7-08B6-4CBE-855F-BA7C910364C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6084300-3610-4FE5-96CC-CC7815C70340}" type="presOf" srcId="{C36B3185-113C-4E09-A646-66CCEF2B2746}" destId="{8F4127F4-42A7-4014-BC11-A5C6EBCF1B08}" srcOrd="0" destOrd="0" presId="urn:microsoft.com/office/officeart/2018/2/layout/IconCircleList"/>
    <dgm:cxn modelId="{D090910F-592E-4779-A7AB-546142BCAF83}" srcId="{A4FECAED-1F78-4C50-AE0E-061ADCE60890}" destId="{ED3162D5-5CBE-450B-95F0-943CC984CEEA}" srcOrd="1" destOrd="0" parTransId="{7B077BC6-AC12-4B84-B590-F9D3ED8C6590}" sibTransId="{64F62732-FBDA-4FD8-B065-3B22F4B7541E}"/>
    <dgm:cxn modelId="{35CB2B23-6C6D-4630-B3E8-B5C09482665C}" srcId="{A4FECAED-1F78-4C50-AE0E-061ADCE60890}" destId="{549C9CD5-AA95-46F0-8FFB-634A2D3BE9CE}" srcOrd="3" destOrd="0" parTransId="{273D390D-2D13-4AFC-B3C1-0E6B190DD89F}" sibTransId="{1298BCC0-E743-4BDB-94F5-FEF716BA0102}"/>
    <dgm:cxn modelId="{40F8E026-72C7-445C-8F9C-DE3EB9D3388A}" type="presOf" srcId="{A4FECAED-1F78-4C50-AE0E-061ADCE60890}" destId="{8765D73D-9432-4889-851E-3D1B4EF0FD6B}" srcOrd="0" destOrd="0" presId="urn:microsoft.com/office/officeart/2018/2/layout/IconCircleList"/>
    <dgm:cxn modelId="{9B54975F-689F-425E-BB4B-678208840519}" type="presOf" srcId="{D3278C45-6C39-4322-820C-282736465035}" destId="{58EC0FAD-8E3E-48B1-8679-48AA9D772FF2}" srcOrd="0" destOrd="0" presId="urn:microsoft.com/office/officeart/2018/2/layout/IconCircleList"/>
    <dgm:cxn modelId="{0E94D56B-BD1B-4507-AC8D-3F1C3D688D9C}" srcId="{A4FECAED-1F78-4C50-AE0E-061ADCE60890}" destId="{D3278C45-6C39-4322-820C-282736465035}" srcOrd="4" destOrd="0" parTransId="{19BE934C-9D32-4A45-B191-C702423645BF}" sibTransId="{DBFE9036-5970-4EF0-AA17-465BF35951B0}"/>
    <dgm:cxn modelId="{0F17B578-FBB8-4163-AC68-31EF55C98378}" srcId="{A4FECAED-1F78-4C50-AE0E-061ADCE60890}" destId="{CDE20F98-5E7E-4924-B6EA-836B0EEA5320}" srcOrd="2" destOrd="0" parTransId="{09629BEE-E692-4B03-8A98-C0C31C5B1802}" sibTransId="{C36B3185-113C-4E09-A646-66CCEF2B2746}"/>
    <dgm:cxn modelId="{841F3689-9B38-4718-8D53-C1CD876E98E0}" type="presOf" srcId="{1298BCC0-E743-4BDB-94F5-FEF716BA0102}" destId="{7F74098D-E926-4BAA-9DD9-447B144B3DFD}" srcOrd="0" destOrd="0" presId="urn:microsoft.com/office/officeart/2018/2/layout/IconCircleList"/>
    <dgm:cxn modelId="{A189668A-DCF1-4AC5-8B37-4166A5B062F8}" type="presOf" srcId="{ED3162D5-5CBE-450B-95F0-943CC984CEEA}" destId="{8AC63B5E-D44C-4BA5-BAE8-0A14D60B497F}" srcOrd="0" destOrd="0" presId="urn:microsoft.com/office/officeart/2018/2/layout/IconCircleList"/>
    <dgm:cxn modelId="{1B1B7392-4C11-425B-8F4F-F003CF26D5C5}" type="presOf" srcId="{549C9CD5-AA95-46F0-8FFB-634A2D3BE9CE}" destId="{48A3DEB0-7BAF-495C-B64D-C7470E45722C}" srcOrd="0" destOrd="0" presId="urn:microsoft.com/office/officeart/2018/2/layout/IconCircleList"/>
    <dgm:cxn modelId="{C007F497-CA3F-45BE-8EE8-B8E743AC4435}" type="presOf" srcId="{4EF5C773-B7AE-41BA-AB01-7976D0E3157D}" destId="{3E8C7CD1-92F7-4C78-9790-DCFE1544D1BA}" srcOrd="0" destOrd="0" presId="urn:microsoft.com/office/officeart/2018/2/layout/IconCircleList"/>
    <dgm:cxn modelId="{0DD91CA3-13DC-4330-90B6-60373FE3A3DB}" type="presOf" srcId="{71540DB7-08B6-4CBE-855F-BA7C910364CB}" destId="{D2179FBC-4AEC-4EDF-BAE8-09E019CAB36D}" srcOrd="0" destOrd="0" presId="urn:microsoft.com/office/officeart/2018/2/layout/IconCircleList"/>
    <dgm:cxn modelId="{635B51A8-5B0B-4026-8180-C6AF75010766}" type="presOf" srcId="{64F62732-FBDA-4FD8-B065-3B22F4B7541E}" destId="{02E7F980-99C2-41B1-8669-2F4341953FC4}" srcOrd="0" destOrd="0" presId="urn:microsoft.com/office/officeart/2018/2/layout/IconCircleList"/>
    <dgm:cxn modelId="{4B7A8DD6-36E8-4651-8865-162EF5BA892C}" srcId="{A4FECAED-1F78-4C50-AE0E-061ADCE60890}" destId="{4EF5C773-B7AE-41BA-AB01-7976D0E3157D}" srcOrd="0" destOrd="0" parTransId="{B318EE39-D9ED-4B2B-8459-402DC4F82341}" sibTransId="{095F4FAA-3117-44AD-ABD4-3C62290A9495}"/>
    <dgm:cxn modelId="{5A0694D7-E431-4856-9EDF-7008163D843D}" srcId="{A4FECAED-1F78-4C50-AE0E-061ADCE60890}" destId="{71540DB7-08B6-4CBE-855F-BA7C910364CB}" srcOrd="5" destOrd="0" parTransId="{7022E103-B72B-4260-B2C6-6C1D592499CF}" sibTransId="{9646CC15-02A0-4A37-B611-27D164773CE7}"/>
    <dgm:cxn modelId="{DA10DCE1-0738-46AE-9860-55A138563696}" type="presOf" srcId="{DBFE9036-5970-4EF0-AA17-465BF35951B0}" destId="{3264AA5A-56DC-4281-B662-651B20450F0D}" srcOrd="0" destOrd="0" presId="urn:microsoft.com/office/officeart/2018/2/layout/IconCircleList"/>
    <dgm:cxn modelId="{D69578EA-6163-467F-870F-F25CC7622C03}" type="presOf" srcId="{095F4FAA-3117-44AD-ABD4-3C62290A9495}" destId="{96EE4807-E17E-4AA5-B696-51E77EFEEFBF}" srcOrd="0" destOrd="0" presId="urn:microsoft.com/office/officeart/2018/2/layout/IconCircleList"/>
    <dgm:cxn modelId="{D115A3F8-1262-491C-81D7-30E642C39C79}" type="presOf" srcId="{CDE20F98-5E7E-4924-B6EA-836B0EEA5320}" destId="{8241621A-EE73-430F-A343-5EE95FE41C5C}" srcOrd="0" destOrd="0" presId="urn:microsoft.com/office/officeart/2018/2/layout/IconCircleList"/>
    <dgm:cxn modelId="{B2ACA263-1851-4713-BF59-3433338856E7}" type="presParOf" srcId="{8765D73D-9432-4889-851E-3D1B4EF0FD6B}" destId="{BAB72B72-B0CC-47A7-90E4-9DBB7E651D7E}" srcOrd="0" destOrd="0" presId="urn:microsoft.com/office/officeart/2018/2/layout/IconCircleList"/>
    <dgm:cxn modelId="{58737161-F7E6-497F-99FD-B6945034F811}" type="presParOf" srcId="{BAB72B72-B0CC-47A7-90E4-9DBB7E651D7E}" destId="{41014A75-33F2-4BDD-8CA8-5F613C80C252}" srcOrd="0" destOrd="0" presId="urn:microsoft.com/office/officeart/2018/2/layout/IconCircleList"/>
    <dgm:cxn modelId="{C4AB8022-6556-4F0D-8A7B-E6701003598C}" type="presParOf" srcId="{41014A75-33F2-4BDD-8CA8-5F613C80C252}" destId="{9F968665-7A5B-4AF0-94C5-C29B90F99DE7}" srcOrd="0" destOrd="0" presId="urn:microsoft.com/office/officeart/2018/2/layout/IconCircleList"/>
    <dgm:cxn modelId="{B6D596D6-2794-43BF-AAD6-755E6A5D2FF6}" type="presParOf" srcId="{41014A75-33F2-4BDD-8CA8-5F613C80C252}" destId="{76723F62-3D8D-42FB-8A55-57FA6B774E76}" srcOrd="1" destOrd="0" presId="urn:microsoft.com/office/officeart/2018/2/layout/IconCircleList"/>
    <dgm:cxn modelId="{E8F8F350-E274-4F9E-9ECC-78F2E6508FD0}" type="presParOf" srcId="{41014A75-33F2-4BDD-8CA8-5F613C80C252}" destId="{CE935E07-C6D7-4BAC-8BAB-B2135BBA6FE4}" srcOrd="2" destOrd="0" presId="urn:microsoft.com/office/officeart/2018/2/layout/IconCircleList"/>
    <dgm:cxn modelId="{DA37A19F-3F21-462C-9FFE-68FCD94117ED}" type="presParOf" srcId="{41014A75-33F2-4BDD-8CA8-5F613C80C252}" destId="{3E8C7CD1-92F7-4C78-9790-DCFE1544D1BA}" srcOrd="3" destOrd="0" presId="urn:microsoft.com/office/officeart/2018/2/layout/IconCircleList"/>
    <dgm:cxn modelId="{C68955B9-836D-4E88-9F1B-365830078453}" type="presParOf" srcId="{BAB72B72-B0CC-47A7-90E4-9DBB7E651D7E}" destId="{96EE4807-E17E-4AA5-B696-51E77EFEEFBF}" srcOrd="1" destOrd="0" presId="urn:microsoft.com/office/officeart/2018/2/layout/IconCircleList"/>
    <dgm:cxn modelId="{3C1A8186-B22C-4BC4-8414-2DDD692E9813}" type="presParOf" srcId="{BAB72B72-B0CC-47A7-90E4-9DBB7E651D7E}" destId="{F73D1192-250C-4A51-81A0-FF6ABE955FFB}" srcOrd="2" destOrd="0" presId="urn:microsoft.com/office/officeart/2018/2/layout/IconCircleList"/>
    <dgm:cxn modelId="{C239E902-5F81-48E1-8B9B-C68F09F5CCF5}" type="presParOf" srcId="{F73D1192-250C-4A51-81A0-FF6ABE955FFB}" destId="{E4FC44AA-1DF6-4EFA-AAED-B59D18F09EE1}" srcOrd="0" destOrd="0" presId="urn:microsoft.com/office/officeart/2018/2/layout/IconCircleList"/>
    <dgm:cxn modelId="{04C13033-7F1A-4F85-8835-2351232B34A5}" type="presParOf" srcId="{F73D1192-250C-4A51-81A0-FF6ABE955FFB}" destId="{B72E6825-237F-4B7B-BEF5-75D2BFFAA243}" srcOrd="1" destOrd="0" presId="urn:microsoft.com/office/officeart/2018/2/layout/IconCircleList"/>
    <dgm:cxn modelId="{914ACD61-AD12-4ACD-BFBE-7F82C82A3DBB}" type="presParOf" srcId="{F73D1192-250C-4A51-81A0-FF6ABE955FFB}" destId="{55199F3F-CF3B-4E5E-84C4-89894BDB3866}" srcOrd="2" destOrd="0" presId="urn:microsoft.com/office/officeart/2018/2/layout/IconCircleList"/>
    <dgm:cxn modelId="{C3A99F3E-1F17-4867-8798-F7BFED70C09D}" type="presParOf" srcId="{F73D1192-250C-4A51-81A0-FF6ABE955FFB}" destId="{8AC63B5E-D44C-4BA5-BAE8-0A14D60B497F}" srcOrd="3" destOrd="0" presId="urn:microsoft.com/office/officeart/2018/2/layout/IconCircleList"/>
    <dgm:cxn modelId="{C9D6D5DE-99BF-415D-9581-6DB8BFB354DD}" type="presParOf" srcId="{BAB72B72-B0CC-47A7-90E4-9DBB7E651D7E}" destId="{02E7F980-99C2-41B1-8669-2F4341953FC4}" srcOrd="3" destOrd="0" presId="urn:microsoft.com/office/officeart/2018/2/layout/IconCircleList"/>
    <dgm:cxn modelId="{5AFA60EC-29D8-4087-9623-5F2C54A7237A}" type="presParOf" srcId="{BAB72B72-B0CC-47A7-90E4-9DBB7E651D7E}" destId="{9E03D929-DCC5-408B-A96E-E18579913C70}" srcOrd="4" destOrd="0" presId="urn:microsoft.com/office/officeart/2018/2/layout/IconCircleList"/>
    <dgm:cxn modelId="{1AA38E2F-EC9A-4FEE-8689-4521D0249B65}" type="presParOf" srcId="{9E03D929-DCC5-408B-A96E-E18579913C70}" destId="{43F5220C-E641-4D52-A019-C2A414784ED7}" srcOrd="0" destOrd="0" presId="urn:microsoft.com/office/officeart/2018/2/layout/IconCircleList"/>
    <dgm:cxn modelId="{B5D0F573-8EE2-433F-867A-1C6EDCED68F8}" type="presParOf" srcId="{9E03D929-DCC5-408B-A96E-E18579913C70}" destId="{CC7A5EF6-0736-49A5-B8B6-547797C15141}" srcOrd="1" destOrd="0" presId="urn:microsoft.com/office/officeart/2018/2/layout/IconCircleList"/>
    <dgm:cxn modelId="{27BFE1A7-1687-48C9-B94C-AD7A833F6D38}" type="presParOf" srcId="{9E03D929-DCC5-408B-A96E-E18579913C70}" destId="{460BA94D-2990-441C-A8C4-4071F8E0F2DB}" srcOrd="2" destOrd="0" presId="urn:microsoft.com/office/officeart/2018/2/layout/IconCircleList"/>
    <dgm:cxn modelId="{44973B51-F4D8-4CC8-8FFB-C0B6A0AB6054}" type="presParOf" srcId="{9E03D929-DCC5-408B-A96E-E18579913C70}" destId="{8241621A-EE73-430F-A343-5EE95FE41C5C}" srcOrd="3" destOrd="0" presId="urn:microsoft.com/office/officeart/2018/2/layout/IconCircleList"/>
    <dgm:cxn modelId="{A7AD5C2F-AE15-476C-B4BD-108EFB9245B5}" type="presParOf" srcId="{BAB72B72-B0CC-47A7-90E4-9DBB7E651D7E}" destId="{8F4127F4-42A7-4014-BC11-A5C6EBCF1B08}" srcOrd="5" destOrd="0" presId="urn:microsoft.com/office/officeart/2018/2/layout/IconCircleList"/>
    <dgm:cxn modelId="{DEE8F05E-41E8-472C-AD12-34AC19A53C9B}" type="presParOf" srcId="{BAB72B72-B0CC-47A7-90E4-9DBB7E651D7E}" destId="{5C4814D2-3800-4C4C-9C59-76B52065B551}" srcOrd="6" destOrd="0" presId="urn:microsoft.com/office/officeart/2018/2/layout/IconCircleList"/>
    <dgm:cxn modelId="{E044D06D-BF23-4269-AB51-6C21428488A7}" type="presParOf" srcId="{5C4814D2-3800-4C4C-9C59-76B52065B551}" destId="{B5222206-AF96-476A-844D-DC4BAFCF9FC9}" srcOrd="0" destOrd="0" presId="urn:microsoft.com/office/officeart/2018/2/layout/IconCircleList"/>
    <dgm:cxn modelId="{F7DF3B10-B737-4668-AFE9-935AA7A6F4C5}" type="presParOf" srcId="{5C4814D2-3800-4C4C-9C59-76B52065B551}" destId="{082FE680-E86A-493C-A1C1-20E745F28E48}" srcOrd="1" destOrd="0" presId="urn:microsoft.com/office/officeart/2018/2/layout/IconCircleList"/>
    <dgm:cxn modelId="{7639532F-612D-438C-B17D-C1436BA06E83}" type="presParOf" srcId="{5C4814D2-3800-4C4C-9C59-76B52065B551}" destId="{EA3B8755-BF15-4B34-B25A-4CCB00FBCEF9}" srcOrd="2" destOrd="0" presId="urn:microsoft.com/office/officeart/2018/2/layout/IconCircleList"/>
    <dgm:cxn modelId="{CC689E4E-A3B3-4D54-A70E-C50561523DAC}" type="presParOf" srcId="{5C4814D2-3800-4C4C-9C59-76B52065B551}" destId="{48A3DEB0-7BAF-495C-B64D-C7470E45722C}" srcOrd="3" destOrd="0" presId="urn:microsoft.com/office/officeart/2018/2/layout/IconCircleList"/>
    <dgm:cxn modelId="{81A8A983-28FE-4727-BD58-55A98F0939D8}" type="presParOf" srcId="{BAB72B72-B0CC-47A7-90E4-9DBB7E651D7E}" destId="{7F74098D-E926-4BAA-9DD9-447B144B3DFD}" srcOrd="7" destOrd="0" presId="urn:microsoft.com/office/officeart/2018/2/layout/IconCircleList"/>
    <dgm:cxn modelId="{516FA84A-7CE4-4518-BB29-CF34C6FF0E56}" type="presParOf" srcId="{BAB72B72-B0CC-47A7-90E4-9DBB7E651D7E}" destId="{4A12D354-92C9-4E6F-9326-ACE99DFBA4DB}" srcOrd="8" destOrd="0" presId="urn:microsoft.com/office/officeart/2018/2/layout/IconCircleList"/>
    <dgm:cxn modelId="{769D1FA6-B195-4E04-B053-46F26F0B58E9}" type="presParOf" srcId="{4A12D354-92C9-4E6F-9326-ACE99DFBA4DB}" destId="{41174F70-B041-4E91-BCBF-8EE13142FC90}" srcOrd="0" destOrd="0" presId="urn:microsoft.com/office/officeart/2018/2/layout/IconCircleList"/>
    <dgm:cxn modelId="{8833DEC6-C312-4DF4-A497-283E14B7B1FA}" type="presParOf" srcId="{4A12D354-92C9-4E6F-9326-ACE99DFBA4DB}" destId="{A4454676-03C6-449A-BDF0-E2716F290E8C}" srcOrd="1" destOrd="0" presId="urn:microsoft.com/office/officeart/2018/2/layout/IconCircleList"/>
    <dgm:cxn modelId="{190932FE-F86C-429E-BCBF-D6D99160051D}" type="presParOf" srcId="{4A12D354-92C9-4E6F-9326-ACE99DFBA4DB}" destId="{C40DFF1E-C849-421E-B1D7-977817D3BA86}" srcOrd="2" destOrd="0" presId="urn:microsoft.com/office/officeart/2018/2/layout/IconCircleList"/>
    <dgm:cxn modelId="{FFB8E85F-2A64-4B32-A0B2-44D23325AE17}" type="presParOf" srcId="{4A12D354-92C9-4E6F-9326-ACE99DFBA4DB}" destId="{58EC0FAD-8E3E-48B1-8679-48AA9D772FF2}" srcOrd="3" destOrd="0" presId="urn:microsoft.com/office/officeart/2018/2/layout/IconCircleList"/>
    <dgm:cxn modelId="{E617DEF1-C67F-4791-B915-E5A0696EAD16}" type="presParOf" srcId="{BAB72B72-B0CC-47A7-90E4-9DBB7E651D7E}" destId="{3264AA5A-56DC-4281-B662-651B20450F0D}" srcOrd="9" destOrd="0" presId="urn:microsoft.com/office/officeart/2018/2/layout/IconCircleList"/>
    <dgm:cxn modelId="{6071FDF0-9D09-4985-91D5-FC4F72A5AECC}" type="presParOf" srcId="{BAB72B72-B0CC-47A7-90E4-9DBB7E651D7E}" destId="{6458B6B0-816C-4671-9343-67DBF5981FAE}" srcOrd="10" destOrd="0" presId="urn:microsoft.com/office/officeart/2018/2/layout/IconCircleList"/>
    <dgm:cxn modelId="{7E84555C-12C2-4172-AA9F-95CE4BD0F0BD}" type="presParOf" srcId="{6458B6B0-816C-4671-9343-67DBF5981FAE}" destId="{0EC79523-E9CD-460B-AAA1-96CEBA96B3A3}" srcOrd="0" destOrd="0" presId="urn:microsoft.com/office/officeart/2018/2/layout/IconCircleList"/>
    <dgm:cxn modelId="{C977F30C-D88E-45AD-9F6A-E200705E8055}" type="presParOf" srcId="{6458B6B0-816C-4671-9343-67DBF5981FAE}" destId="{563C6FEB-DEEE-4323-B78A-5751727599A5}" srcOrd="1" destOrd="0" presId="urn:microsoft.com/office/officeart/2018/2/layout/IconCircleList"/>
    <dgm:cxn modelId="{E492BD7B-8A42-41E4-99B4-4C6D08705053}" type="presParOf" srcId="{6458B6B0-816C-4671-9343-67DBF5981FAE}" destId="{975543D2-A6F9-481E-9FBD-D1A94348CC08}" srcOrd="2" destOrd="0" presId="urn:microsoft.com/office/officeart/2018/2/layout/IconCircleList"/>
    <dgm:cxn modelId="{E0FEFE43-5DF8-4F62-952C-CBB4A8F3157F}" type="presParOf" srcId="{6458B6B0-816C-4671-9343-67DBF5981FAE}" destId="{D2179FBC-4AEC-4EDF-BAE8-09E019CAB3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B6197F-66B1-4DB8-9CB8-A003CA3BC32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20EE7AE-65FC-4056-B936-11D3617F3063}">
      <dgm:prSet/>
      <dgm:spPr/>
      <dgm:t>
        <a:bodyPr/>
        <a:lstStyle/>
        <a:p>
          <a:pPr>
            <a:defRPr cap="all"/>
          </a:pPr>
          <a:r>
            <a:rPr lang="en-US"/>
            <a:t>Conclusión:</a:t>
          </a:r>
        </a:p>
      </dgm:t>
    </dgm:pt>
    <dgm:pt modelId="{A3752F0A-7220-4630-A484-1683DD965A25}" type="parTrans" cxnId="{4BB3F3ED-7291-4318-9CF9-B4E509E4E982}">
      <dgm:prSet/>
      <dgm:spPr/>
      <dgm:t>
        <a:bodyPr/>
        <a:lstStyle/>
        <a:p>
          <a:endParaRPr lang="en-US"/>
        </a:p>
      </dgm:t>
    </dgm:pt>
    <dgm:pt modelId="{1356FDD8-7AEC-495D-A0B2-4AD6ADC7D62E}" type="sibTrans" cxnId="{4BB3F3ED-7291-4318-9CF9-B4E509E4E982}">
      <dgm:prSet/>
      <dgm:spPr/>
      <dgm:t>
        <a:bodyPr/>
        <a:lstStyle/>
        <a:p>
          <a:endParaRPr lang="en-US"/>
        </a:p>
      </dgm:t>
    </dgm:pt>
    <dgm:pt modelId="{F0B889A8-E020-4640-850E-7B703C136BC6}">
      <dgm:prSet/>
      <dgm:spPr/>
      <dgm:t>
        <a:bodyPr/>
        <a:lstStyle/>
        <a:p>
          <a:pPr>
            <a:defRPr cap="all"/>
          </a:pPr>
          <a:r>
            <a:rPr lang="en-US"/>
            <a:t>- Este juego implementa de manera efectiva la lógica de Piedra, Papel o Tijeras</a:t>
          </a:r>
        </a:p>
      </dgm:t>
    </dgm:pt>
    <dgm:pt modelId="{5E3C8370-34F3-4304-B194-E73B417ACB72}" type="parTrans" cxnId="{1DB140FE-43D4-48C6-BF1B-78E174DBCCF4}">
      <dgm:prSet/>
      <dgm:spPr/>
      <dgm:t>
        <a:bodyPr/>
        <a:lstStyle/>
        <a:p>
          <a:endParaRPr lang="en-US"/>
        </a:p>
      </dgm:t>
    </dgm:pt>
    <dgm:pt modelId="{7F65487A-793E-4294-9616-4594297525D4}" type="sibTrans" cxnId="{1DB140FE-43D4-48C6-BF1B-78E174DBCCF4}">
      <dgm:prSet/>
      <dgm:spPr/>
      <dgm:t>
        <a:bodyPr/>
        <a:lstStyle/>
        <a:p>
          <a:endParaRPr lang="en-US"/>
        </a:p>
      </dgm:t>
    </dgm:pt>
    <dgm:pt modelId="{05038719-2968-4B86-9A4D-C08F39A789E3}">
      <dgm:prSet/>
      <dgm:spPr/>
      <dgm:t>
        <a:bodyPr/>
        <a:lstStyle/>
        <a:p>
          <a:pPr>
            <a:defRPr cap="all"/>
          </a:pPr>
          <a:r>
            <a:rPr lang="en-US"/>
            <a:t>- Utiliza Pygame para crear una interfaz interactiva y atractiva</a:t>
          </a:r>
        </a:p>
      </dgm:t>
    </dgm:pt>
    <dgm:pt modelId="{8C6AAD45-F397-4F17-A33D-070A5DF080CF}" type="parTrans" cxnId="{E18384F4-2D40-4482-833A-B69A47A46ADB}">
      <dgm:prSet/>
      <dgm:spPr/>
      <dgm:t>
        <a:bodyPr/>
        <a:lstStyle/>
        <a:p>
          <a:endParaRPr lang="en-US"/>
        </a:p>
      </dgm:t>
    </dgm:pt>
    <dgm:pt modelId="{DBC33D21-52BA-4625-A2C1-ED2F8C346500}" type="sibTrans" cxnId="{E18384F4-2D40-4482-833A-B69A47A46ADB}">
      <dgm:prSet/>
      <dgm:spPr/>
      <dgm:t>
        <a:bodyPr/>
        <a:lstStyle/>
        <a:p>
          <a:endParaRPr lang="en-US"/>
        </a:p>
      </dgm:t>
    </dgm:pt>
    <dgm:pt modelId="{E0A9BB8D-6E83-413D-8008-4925100C3326}">
      <dgm:prSet/>
      <dgm:spPr/>
      <dgm:t>
        <a:bodyPr/>
        <a:lstStyle/>
        <a:p>
          <a:pPr>
            <a:defRPr cap="all"/>
          </a:pPr>
          <a:r>
            <a:rPr lang="en-US"/>
            <a:t>Posibles mejoras:</a:t>
          </a:r>
        </a:p>
      </dgm:t>
    </dgm:pt>
    <dgm:pt modelId="{37437E25-1637-43E0-A1D5-6220F2AB6CD7}" type="parTrans" cxnId="{777450C9-B56E-4539-A2D6-A1BFFF46123E}">
      <dgm:prSet/>
      <dgm:spPr/>
      <dgm:t>
        <a:bodyPr/>
        <a:lstStyle/>
        <a:p>
          <a:endParaRPr lang="en-US"/>
        </a:p>
      </dgm:t>
    </dgm:pt>
    <dgm:pt modelId="{5317F336-9FED-4D71-803A-A476582C4B05}" type="sibTrans" cxnId="{777450C9-B56E-4539-A2D6-A1BFFF46123E}">
      <dgm:prSet/>
      <dgm:spPr/>
      <dgm:t>
        <a:bodyPr/>
        <a:lstStyle/>
        <a:p>
          <a:endParaRPr lang="en-US"/>
        </a:p>
      </dgm:t>
    </dgm:pt>
    <dgm:pt modelId="{1B542B2A-DC5E-4168-8AEC-6CAD7FD271A7}">
      <dgm:prSet/>
      <dgm:spPr/>
      <dgm:t>
        <a:bodyPr/>
        <a:lstStyle/>
        <a:p>
          <a:pPr>
            <a:defRPr cap="all"/>
          </a:pPr>
          <a:r>
            <a:rPr lang="en-US"/>
            <a:t>- Agregar animaciones y efectos de sonido</a:t>
          </a:r>
        </a:p>
      </dgm:t>
    </dgm:pt>
    <dgm:pt modelId="{D5CCFB38-5008-4D35-B034-09B2B1744B83}" type="parTrans" cxnId="{4B48769D-35B8-403B-BF24-4E459A5017B7}">
      <dgm:prSet/>
      <dgm:spPr/>
      <dgm:t>
        <a:bodyPr/>
        <a:lstStyle/>
        <a:p>
          <a:endParaRPr lang="en-US"/>
        </a:p>
      </dgm:t>
    </dgm:pt>
    <dgm:pt modelId="{CFE7049F-3B13-475D-A04E-21830EAFFFA4}" type="sibTrans" cxnId="{4B48769D-35B8-403B-BF24-4E459A5017B7}">
      <dgm:prSet/>
      <dgm:spPr/>
      <dgm:t>
        <a:bodyPr/>
        <a:lstStyle/>
        <a:p>
          <a:endParaRPr lang="en-US"/>
        </a:p>
      </dgm:t>
    </dgm:pt>
    <dgm:pt modelId="{2299B654-F4E8-469A-A342-43F778D23A69}">
      <dgm:prSet/>
      <dgm:spPr/>
      <dgm:t>
        <a:bodyPr/>
        <a:lstStyle/>
        <a:p>
          <a:pPr>
            <a:defRPr cap="all"/>
          </a:pPr>
          <a:r>
            <a:rPr lang="en-US"/>
            <a:t>- Permitir configuraciones personalizadas, como cambiar el número de rondas</a:t>
          </a:r>
        </a:p>
      </dgm:t>
    </dgm:pt>
    <dgm:pt modelId="{313F7F6B-485F-4838-A6C0-0661B048CA34}" type="parTrans" cxnId="{A80F220C-DDB1-4A0B-A6C4-903C44D7721D}">
      <dgm:prSet/>
      <dgm:spPr/>
      <dgm:t>
        <a:bodyPr/>
        <a:lstStyle/>
        <a:p>
          <a:endParaRPr lang="en-US"/>
        </a:p>
      </dgm:t>
    </dgm:pt>
    <dgm:pt modelId="{34E8F2FF-7CF7-499B-8E65-C12F9E39A169}" type="sibTrans" cxnId="{A80F220C-DDB1-4A0B-A6C4-903C44D7721D}">
      <dgm:prSet/>
      <dgm:spPr/>
      <dgm:t>
        <a:bodyPr/>
        <a:lstStyle/>
        <a:p>
          <a:endParaRPr lang="en-US"/>
        </a:p>
      </dgm:t>
    </dgm:pt>
    <dgm:pt modelId="{E6EEC158-B72D-4D9F-8897-0913E41EFAB6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en-US" dirty="0" err="1"/>
            <a:t>Implementar</a:t>
          </a:r>
          <a:r>
            <a:rPr lang="en-US" dirty="0"/>
            <a:t> un modo </a:t>
          </a:r>
          <a:r>
            <a:rPr lang="en-US" dirty="0" err="1"/>
            <a:t>multijugador</a:t>
          </a:r>
          <a:endParaRPr lang="en-US" dirty="0"/>
        </a:p>
      </dgm:t>
    </dgm:pt>
    <dgm:pt modelId="{19C45080-19E0-4A4E-98C3-403AFE2004D3}" type="parTrans" cxnId="{42A52643-8B16-4099-A4C7-6B5BB044C95F}">
      <dgm:prSet/>
      <dgm:spPr/>
      <dgm:t>
        <a:bodyPr/>
        <a:lstStyle/>
        <a:p>
          <a:endParaRPr lang="en-US"/>
        </a:p>
      </dgm:t>
    </dgm:pt>
    <dgm:pt modelId="{163C667C-D253-4B0A-A946-C5942FEA54D8}" type="sibTrans" cxnId="{42A52643-8B16-4099-A4C7-6B5BB044C95F}">
      <dgm:prSet/>
      <dgm:spPr/>
      <dgm:t>
        <a:bodyPr/>
        <a:lstStyle/>
        <a:p>
          <a:endParaRPr lang="en-US"/>
        </a:p>
      </dgm:t>
    </dgm:pt>
    <dgm:pt modelId="{E0110801-D2EF-48B2-9FB0-DBEF1DBD9FBD}" type="pres">
      <dgm:prSet presAssocID="{F6B6197F-66B1-4DB8-9CB8-A003CA3BC320}" presName="root" presStyleCnt="0">
        <dgm:presLayoutVars>
          <dgm:dir/>
          <dgm:resizeHandles val="exact"/>
        </dgm:presLayoutVars>
      </dgm:prSet>
      <dgm:spPr/>
    </dgm:pt>
    <dgm:pt modelId="{4DEB0E60-DC58-440C-BA64-36A2961F385E}" type="pres">
      <dgm:prSet presAssocID="{020EE7AE-65FC-4056-B936-11D3617F3063}" presName="compNode" presStyleCnt="0"/>
      <dgm:spPr/>
    </dgm:pt>
    <dgm:pt modelId="{D2670559-527F-47F7-BC16-8939DCCF836E}" type="pres">
      <dgm:prSet presAssocID="{020EE7AE-65FC-4056-B936-11D3617F3063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F763DBF-C437-4CD4-AB3E-C76A7C0EEDB1}" type="pres">
      <dgm:prSet presAssocID="{020EE7AE-65FC-4056-B936-11D3617F306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B87DF38-2643-44A0-BB3B-D804EFBB0F0C}" type="pres">
      <dgm:prSet presAssocID="{020EE7AE-65FC-4056-B936-11D3617F3063}" presName="spaceRect" presStyleCnt="0"/>
      <dgm:spPr/>
    </dgm:pt>
    <dgm:pt modelId="{D588A39F-5A0A-46A8-AE49-9D7876856274}" type="pres">
      <dgm:prSet presAssocID="{020EE7AE-65FC-4056-B936-11D3617F3063}" presName="textRect" presStyleLbl="revTx" presStyleIdx="0" presStyleCnt="7">
        <dgm:presLayoutVars>
          <dgm:chMax val="1"/>
          <dgm:chPref val="1"/>
        </dgm:presLayoutVars>
      </dgm:prSet>
      <dgm:spPr/>
    </dgm:pt>
    <dgm:pt modelId="{FE200F28-A6C6-4154-AD3F-2CB9E3339755}" type="pres">
      <dgm:prSet presAssocID="{1356FDD8-7AEC-495D-A0B2-4AD6ADC7D62E}" presName="sibTrans" presStyleCnt="0"/>
      <dgm:spPr/>
    </dgm:pt>
    <dgm:pt modelId="{0F36F069-AD7F-41D1-A5E7-53C2577A4AAF}" type="pres">
      <dgm:prSet presAssocID="{F0B889A8-E020-4640-850E-7B703C136BC6}" presName="compNode" presStyleCnt="0"/>
      <dgm:spPr/>
    </dgm:pt>
    <dgm:pt modelId="{223F52A9-3AA7-4597-B0B7-E63FC6049617}" type="pres">
      <dgm:prSet presAssocID="{F0B889A8-E020-4640-850E-7B703C136BC6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A3E95AF-2900-4A5E-8AD7-280D1BA0DE0A}" type="pres">
      <dgm:prSet presAssocID="{F0B889A8-E020-4640-850E-7B703C136BC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41C4095-B1A9-4CD9-A42D-0ABD619AAAB1}" type="pres">
      <dgm:prSet presAssocID="{F0B889A8-E020-4640-850E-7B703C136BC6}" presName="spaceRect" presStyleCnt="0"/>
      <dgm:spPr/>
    </dgm:pt>
    <dgm:pt modelId="{32005C80-18AE-40DB-B2AF-8B3662A150A5}" type="pres">
      <dgm:prSet presAssocID="{F0B889A8-E020-4640-850E-7B703C136BC6}" presName="textRect" presStyleLbl="revTx" presStyleIdx="1" presStyleCnt="7">
        <dgm:presLayoutVars>
          <dgm:chMax val="1"/>
          <dgm:chPref val="1"/>
        </dgm:presLayoutVars>
      </dgm:prSet>
      <dgm:spPr/>
    </dgm:pt>
    <dgm:pt modelId="{817E13F5-EA30-4E73-A298-5F60E32D286D}" type="pres">
      <dgm:prSet presAssocID="{7F65487A-793E-4294-9616-4594297525D4}" presName="sibTrans" presStyleCnt="0"/>
      <dgm:spPr/>
    </dgm:pt>
    <dgm:pt modelId="{570F0873-F24E-45FD-8E11-AD682BA18C9B}" type="pres">
      <dgm:prSet presAssocID="{05038719-2968-4B86-9A4D-C08F39A789E3}" presName="compNode" presStyleCnt="0"/>
      <dgm:spPr/>
    </dgm:pt>
    <dgm:pt modelId="{D80FFCA5-D43E-4E52-8B92-0F731A607AD4}" type="pres">
      <dgm:prSet presAssocID="{05038719-2968-4B86-9A4D-C08F39A789E3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EAB7215-FFAD-41C7-9B0C-857202299012}" type="pres">
      <dgm:prSet presAssocID="{05038719-2968-4B86-9A4D-C08F39A789E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95FEADC-3C7D-4AD7-B1DC-54AE6D419C62}" type="pres">
      <dgm:prSet presAssocID="{05038719-2968-4B86-9A4D-C08F39A789E3}" presName="spaceRect" presStyleCnt="0"/>
      <dgm:spPr/>
    </dgm:pt>
    <dgm:pt modelId="{BE094DF2-4DBB-498A-9290-57E410954D43}" type="pres">
      <dgm:prSet presAssocID="{05038719-2968-4B86-9A4D-C08F39A789E3}" presName="textRect" presStyleLbl="revTx" presStyleIdx="2" presStyleCnt="7">
        <dgm:presLayoutVars>
          <dgm:chMax val="1"/>
          <dgm:chPref val="1"/>
        </dgm:presLayoutVars>
      </dgm:prSet>
      <dgm:spPr/>
    </dgm:pt>
    <dgm:pt modelId="{698812BC-3983-4285-8602-C91AAC787F42}" type="pres">
      <dgm:prSet presAssocID="{DBC33D21-52BA-4625-A2C1-ED2F8C346500}" presName="sibTrans" presStyleCnt="0"/>
      <dgm:spPr/>
    </dgm:pt>
    <dgm:pt modelId="{38C36CFB-BC26-4448-ABE6-0CB459956BD7}" type="pres">
      <dgm:prSet presAssocID="{E0A9BB8D-6E83-413D-8008-4925100C3326}" presName="compNode" presStyleCnt="0"/>
      <dgm:spPr/>
    </dgm:pt>
    <dgm:pt modelId="{3732C5A1-98DC-491A-9925-80978766AC88}" type="pres">
      <dgm:prSet presAssocID="{E0A9BB8D-6E83-413D-8008-4925100C3326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7162657-58F9-43A4-ABB7-8B93F6AC1444}" type="pres">
      <dgm:prSet presAssocID="{E0A9BB8D-6E83-413D-8008-4925100C332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3A3862A2-A8ED-45B8-9A4C-A5A21C38F321}" type="pres">
      <dgm:prSet presAssocID="{E0A9BB8D-6E83-413D-8008-4925100C3326}" presName="spaceRect" presStyleCnt="0"/>
      <dgm:spPr/>
    </dgm:pt>
    <dgm:pt modelId="{41C266AD-C973-4347-B15D-291F7DA7C245}" type="pres">
      <dgm:prSet presAssocID="{E0A9BB8D-6E83-413D-8008-4925100C3326}" presName="textRect" presStyleLbl="revTx" presStyleIdx="3" presStyleCnt="7">
        <dgm:presLayoutVars>
          <dgm:chMax val="1"/>
          <dgm:chPref val="1"/>
        </dgm:presLayoutVars>
      </dgm:prSet>
      <dgm:spPr/>
    </dgm:pt>
    <dgm:pt modelId="{AE6011F7-A57B-47B1-986C-E9BFF2340263}" type="pres">
      <dgm:prSet presAssocID="{5317F336-9FED-4D71-803A-A476582C4B05}" presName="sibTrans" presStyleCnt="0"/>
      <dgm:spPr/>
    </dgm:pt>
    <dgm:pt modelId="{C4D5ACD7-27C9-4BCF-81DD-E8EA850A8DD0}" type="pres">
      <dgm:prSet presAssocID="{1B542B2A-DC5E-4168-8AEC-6CAD7FD271A7}" presName="compNode" presStyleCnt="0"/>
      <dgm:spPr/>
    </dgm:pt>
    <dgm:pt modelId="{624C2BD3-1FF1-49DC-940D-7C1F4ADF9340}" type="pres">
      <dgm:prSet presAssocID="{1B542B2A-DC5E-4168-8AEC-6CAD7FD271A7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F2CF5C9-EDC7-4D51-9E34-6C3C4CFFE5C9}" type="pres">
      <dgm:prSet presAssocID="{1B542B2A-DC5E-4168-8AEC-6CAD7FD271A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riculares"/>
        </a:ext>
      </dgm:extLst>
    </dgm:pt>
    <dgm:pt modelId="{D004D566-A871-45D3-9346-38F08A2CF9C6}" type="pres">
      <dgm:prSet presAssocID="{1B542B2A-DC5E-4168-8AEC-6CAD7FD271A7}" presName="spaceRect" presStyleCnt="0"/>
      <dgm:spPr/>
    </dgm:pt>
    <dgm:pt modelId="{32359865-8FE2-4A01-AEE5-6F0EF6A2BA44}" type="pres">
      <dgm:prSet presAssocID="{1B542B2A-DC5E-4168-8AEC-6CAD7FD271A7}" presName="textRect" presStyleLbl="revTx" presStyleIdx="4" presStyleCnt="7">
        <dgm:presLayoutVars>
          <dgm:chMax val="1"/>
          <dgm:chPref val="1"/>
        </dgm:presLayoutVars>
      </dgm:prSet>
      <dgm:spPr/>
    </dgm:pt>
    <dgm:pt modelId="{FBB0DF48-E36D-41DA-B6FC-D1D25C68620D}" type="pres">
      <dgm:prSet presAssocID="{CFE7049F-3B13-475D-A04E-21830EAFFFA4}" presName="sibTrans" presStyleCnt="0"/>
      <dgm:spPr/>
    </dgm:pt>
    <dgm:pt modelId="{5602CD95-D292-4335-998D-5FC69F5ED101}" type="pres">
      <dgm:prSet presAssocID="{2299B654-F4E8-469A-A342-43F778D23A69}" presName="compNode" presStyleCnt="0"/>
      <dgm:spPr/>
    </dgm:pt>
    <dgm:pt modelId="{5DAF256B-8026-4580-8D3D-DF47E34AA70A}" type="pres">
      <dgm:prSet presAssocID="{2299B654-F4E8-469A-A342-43F778D23A69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90D13D6-B67A-4262-99BA-472DCBFBBEFD}" type="pres">
      <dgm:prSet presAssocID="{2299B654-F4E8-469A-A342-43F778D23A6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740DE6E5-2582-43D9-8820-713EF344294D}" type="pres">
      <dgm:prSet presAssocID="{2299B654-F4E8-469A-A342-43F778D23A69}" presName="spaceRect" presStyleCnt="0"/>
      <dgm:spPr/>
    </dgm:pt>
    <dgm:pt modelId="{5DD09B41-91D8-4B5C-A31D-6A493763689D}" type="pres">
      <dgm:prSet presAssocID="{2299B654-F4E8-469A-A342-43F778D23A69}" presName="textRect" presStyleLbl="revTx" presStyleIdx="5" presStyleCnt="7">
        <dgm:presLayoutVars>
          <dgm:chMax val="1"/>
          <dgm:chPref val="1"/>
        </dgm:presLayoutVars>
      </dgm:prSet>
      <dgm:spPr/>
    </dgm:pt>
    <dgm:pt modelId="{DEFE8044-3469-4586-B5AA-C10A4FCB6806}" type="pres">
      <dgm:prSet presAssocID="{34E8F2FF-7CF7-499B-8E65-C12F9E39A169}" presName="sibTrans" presStyleCnt="0"/>
      <dgm:spPr/>
    </dgm:pt>
    <dgm:pt modelId="{B15984A5-8B70-421D-B296-EEAB80D84CDB}" type="pres">
      <dgm:prSet presAssocID="{E6EEC158-B72D-4D9F-8897-0913E41EFAB6}" presName="compNode" presStyleCnt="0"/>
      <dgm:spPr/>
    </dgm:pt>
    <dgm:pt modelId="{006F4331-C1C6-448B-9AB3-31CCD2AAC161}" type="pres">
      <dgm:prSet presAssocID="{E6EEC158-B72D-4D9F-8897-0913E41EFAB6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0B689B5-EBD3-442E-93B4-E67E97A24020}" type="pres">
      <dgm:prSet presAssocID="{E6EEC158-B72D-4D9F-8897-0913E41EFAB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738D09F5-E211-46BA-B57B-A5C23AD355F9}" type="pres">
      <dgm:prSet presAssocID="{E6EEC158-B72D-4D9F-8897-0913E41EFAB6}" presName="spaceRect" presStyleCnt="0"/>
      <dgm:spPr/>
    </dgm:pt>
    <dgm:pt modelId="{EAB8836D-E2F7-408E-AB1C-63BADA4BD7A5}" type="pres">
      <dgm:prSet presAssocID="{E6EEC158-B72D-4D9F-8897-0913E41EFAB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0EC3906-E200-4322-A699-93701B831BB0}" type="presOf" srcId="{1B542B2A-DC5E-4168-8AEC-6CAD7FD271A7}" destId="{32359865-8FE2-4A01-AEE5-6F0EF6A2BA44}" srcOrd="0" destOrd="0" presId="urn:microsoft.com/office/officeart/2018/5/layout/IconLeafLabelList"/>
    <dgm:cxn modelId="{A80F220C-DDB1-4A0B-A6C4-903C44D7721D}" srcId="{F6B6197F-66B1-4DB8-9CB8-A003CA3BC320}" destId="{2299B654-F4E8-469A-A342-43F778D23A69}" srcOrd="5" destOrd="0" parTransId="{313F7F6B-485F-4838-A6C0-0661B048CA34}" sibTransId="{34E8F2FF-7CF7-499B-8E65-C12F9E39A169}"/>
    <dgm:cxn modelId="{A1D0792A-4179-48ED-930B-2CC440290D9E}" type="presOf" srcId="{05038719-2968-4B86-9A4D-C08F39A789E3}" destId="{BE094DF2-4DBB-498A-9290-57E410954D43}" srcOrd="0" destOrd="0" presId="urn:microsoft.com/office/officeart/2018/5/layout/IconLeafLabelList"/>
    <dgm:cxn modelId="{42A52643-8B16-4099-A4C7-6B5BB044C95F}" srcId="{F6B6197F-66B1-4DB8-9CB8-A003CA3BC320}" destId="{E6EEC158-B72D-4D9F-8897-0913E41EFAB6}" srcOrd="6" destOrd="0" parTransId="{19C45080-19E0-4A4E-98C3-403AFE2004D3}" sibTransId="{163C667C-D253-4B0A-A946-C5942FEA54D8}"/>
    <dgm:cxn modelId="{A0A0D84B-8AC1-4721-B601-8A53AD44B700}" type="presOf" srcId="{2299B654-F4E8-469A-A342-43F778D23A69}" destId="{5DD09B41-91D8-4B5C-A31D-6A493763689D}" srcOrd="0" destOrd="0" presId="urn:microsoft.com/office/officeart/2018/5/layout/IconLeafLabelList"/>
    <dgm:cxn modelId="{A84C546C-A89B-4E16-8834-CAF2A28D8B24}" type="presOf" srcId="{020EE7AE-65FC-4056-B936-11D3617F3063}" destId="{D588A39F-5A0A-46A8-AE49-9D7876856274}" srcOrd="0" destOrd="0" presId="urn:microsoft.com/office/officeart/2018/5/layout/IconLeafLabelList"/>
    <dgm:cxn modelId="{10ED4C51-DEEB-4BDA-BD71-0A093ECF12F5}" type="presOf" srcId="{E0A9BB8D-6E83-413D-8008-4925100C3326}" destId="{41C266AD-C973-4347-B15D-291F7DA7C245}" srcOrd="0" destOrd="0" presId="urn:microsoft.com/office/officeart/2018/5/layout/IconLeafLabelList"/>
    <dgm:cxn modelId="{4B48769D-35B8-403B-BF24-4E459A5017B7}" srcId="{F6B6197F-66B1-4DB8-9CB8-A003CA3BC320}" destId="{1B542B2A-DC5E-4168-8AEC-6CAD7FD271A7}" srcOrd="4" destOrd="0" parTransId="{D5CCFB38-5008-4D35-B034-09B2B1744B83}" sibTransId="{CFE7049F-3B13-475D-A04E-21830EAFFFA4}"/>
    <dgm:cxn modelId="{683871AB-9CDA-4DF5-8EE2-55A9D72E4733}" type="presOf" srcId="{E6EEC158-B72D-4D9F-8897-0913E41EFAB6}" destId="{EAB8836D-E2F7-408E-AB1C-63BADA4BD7A5}" srcOrd="0" destOrd="0" presId="urn:microsoft.com/office/officeart/2018/5/layout/IconLeafLabelList"/>
    <dgm:cxn modelId="{DB8BA1AF-36AF-4C37-A84C-B62E12539501}" type="presOf" srcId="{F6B6197F-66B1-4DB8-9CB8-A003CA3BC320}" destId="{E0110801-D2EF-48B2-9FB0-DBEF1DBD9FBD}" srcOrd="0" destOrd="0" presId="urn:microsoft.com/office/officeart/2018/5/layout/IconLeafLabelList"/>
    <dgm:cxn modelId="{777450C9-B56E-4539-A2D6-A1BFFF46123E}" srcId="{F6B6197F-66B1-4DB8-9CB8-A003CA3BC320}" destId="{E0A9BB8D-6E83-413D-8008-4925100C3326}" srcOrd="3" destOrd="0" parTransId="{37437E25-1637-43E0-A1D5-6220F2AB6CD7}" sibTransId="{5317F336-9FED-4D71-803A-A476582C4B05}"/>
    <dgm:cxn modelId="{D32F0FCE-D09F-450B-AE89-FCD696E8F72B}" type="presOf" srcId="{F0B889A8-E020-4640-850E-7B703C136BC6}" destId="{32005C80-18AE-40DB-B2AF-8B3662A150A5}" srcOrd="0" destOrd="0" presId="urn:microsoft.com/office/officeart/2018/5/layout/IconLeafLabelList"/>
    <dgm:cxn modelId="{4BB3F3ED-7291-4318-9CF9-B4E509E4E982}" srcId="{F6B6197F-66B1-4DB8-9CB8-A003CA3BC320}" destId="{020EE7AE-65FC-4056-B936-11D3617F3063}" srcOrd="0" destOrd="0" parTransId="{A3752F0A-7220-4630-A484-1683DD965A25}" sibTransId="{1356FDD8-7AEC-495D-A0B2-4AD6ADC7D62E}"/>
    <dgm:cxn modelId="{E18384F4-2D40-4482-833A-B69A47A46ADB}" srcId="{F6B6197F-66B1-4DB8-9CB8-A003CA3BC320}" destId="{05038719-2968-4B86-9A4D-C08F39A789E3}" srcOrd="2" destOrd="0" parTransId="{8C6AAD45-F397-4F17-A33D-070A5DF080CF}" sibTransId="{DBC33D21-52BA-4625-A2C1-ED2F8C346500}"/>
    <dgm:cxn modelId="{1DB140FE-43D4-48C6-BF1B-78E174DBCCF4}" srcId="{F6B6197F-66B1-4DB8-9CB8-A003CA3BC320}" destId="{F0B889A8-E020-4640-850E-7B703C136BC6}" srcOrd="1" destOrd="0" parTransId="{5E3C8370-34F3-4304-B194-E73B417ACB72}" sibTransId="{7F65487A-793E-4294-9616-4594297525D4}"/>
    <dgm:cxn modelId="{CF6CB132-83C4-4D0D-921F-31067344C32C}" type="presParOf" srcId="{E0110801-D2EF-48B2-9FB0-DBEF1DBD9FBD}" destId="{4DEB0E60-DC58-440C-BA64-36A2961F385E}" srcOrd="0" destOrd="0" presId="urn:microsoft.com/office/officeart/2018/5/layout/IconLeafLabelList"/>
    <dgm:cxn modelId="{93D8CEE9-E971-4F58-B7B1-86A505B2A2D7}" type="presParOf" srcId="{4DEB0E60-DC58-440C-BA64-36A2961F385E}" destId="{D2670559-527F-47F7-BC16-8939DCCF836E}" srcOrd="0" destOrd="0" presId="urn:microsoft.com/office/officeart/2018/5/layout/IconLeafLabelList"/>
    <dgm:cxn modelId="{51F59A3E-063F-4B7D-BE28-D658A6A9BF22}" type="presParOf" srcId="{4DEB0E60-DC58-440C-BA64-36A2961F385E}" destId="{0F763DBF-C437-4CD4-AB3E-C76A7C0EEDB1}" srcOrd="1" destOrd="0" presId="urn:microsoft.com/office/officeart/2018/5/layout/IconLeafLabelList"/>
    <dgm:cxn modelId="{F069A6EB-799B-42BF-9DEB-2482588E4EC0}" type="presParOf" srcId="{4DEB0E60-DC58-440C-BA64-36A2961F385E}" destId="{CB87DF38-2643-44A0-BB3B-D804EFBB0F0C}" srcOrd="2" destOrd="0" presId="urn:microsoft.com/office/officeart/2018/5/layout/IconLeafLabelList"/>
    <dgm:cxn modelId="{DE9DB9C5-B009-47E2-A3C8-176DD7B6A1F6}" type="presParOf" srcId="{4DEB0E60-DC58-440C-BA64-36A2961F385E}" destId="{D588A39F-5A0A-46A8-AE49-9D7876856274}" srcOrd="3" destOrd="0" presId="urn:microsoft.com/office/officeart/2018/5/layout/IconLeafLabelList"/>
    <dgm:cxn modelId="{0645AA3B-3753-45B1-A1F7-C1E9A89576C5}" type="presParOf" srcId="{E0110801-D2EF-48B2-9FB0-DBEF1DBD9FBD}" destId="{FE200F28-A6C6-4154-AD3F-2CB9E3339755}" srcOrd="1" destOrd="0" presId="urn:microsoft.com/office/officeart/2018/5/layout/IconLeafLabelList"/>
    <dgm:cxn modelId="{74143DDA-F5C3-4C42-A683-D5880AB0528F}" type="presParOf" srcId="{E0110801-D2EF-48B2-9FB0-DBEF1DBD9FBD}" destId="{0F36F069-AD7F-41D1-A5E7-53C2577A4AAF}" srcOrd="2" destOrd="0" presId="urn:microsoft.com/office/officeart/2018/5/layout/IconLeafLabelList"/>
    <dgm:cxn modelId="{0123CE0A-CA3E-4D98-92F3-D0A62C9AC454}" type="presParOf" srcId="{0F36F069-AD7F-41D1-A5E7-53C2577A4AAF}" destId="{223F52A9-3AA7-4597-B0B7-E63FC6049617}" srcOrd="0" destOrd="0" presId="urn:microsoft.com/office/officeart/2018/5/layout/IconLeafLabelList"/>
    <dgm:cxn modelId="{69E38FF9-5B79-475D-8242-016508737821}" type="presParOf" srcId="{0F36F069-AD7F-41D1-A5E7-53C2577A4AAF}" destId="{6A3E95AF-2900-4A5E-8AD7-280D1BA0DE0A}" srcOrd="1" destOrd="0" presId="urn:microsoft.com/office/officeart/2018/5/layout/IconLeafLabelList"/>
    <dgm:cxn modelId="{67472BBC-C241-4A92-8F53-7DDF17CB982F}" type="presParOf" srcId="{0F36F069-AD7F-41D1-A5E7-53C2577A4AAF}" destId="{141C4095-B1A9-4CD9-A42D-0ABD619AAAB1}" srcOrd="2" destOrd="0" presId="urn:microsoft.com/office/officeart/2018/5/layout/IconLeafLabelList"/>
    <dgm:cxn modelId="{BE7181AF-01FC-4C96-A441-50B3D8C4CBC7}" type="presParOf" srcId="{0F36F069-AD7F-41D1-A5E7-53C2577A4AAF}" destId="{32005C80-18AE-40DB-B2AF-8B3662A150A5}" srcOrd="3" destOrd="0" presId="urn:microsoft.com/office/officeart/2018/5/layout/IconLeafLabelList"/>
    <dgm:cxn modelId="{310ADA73-380B-4B3C-A4DA-C7C3D8E76D55}" type="presParOf" srcId="{E0110801-D2EF-48B2-9FB0-DBEF1DBD9FBD}" destId="{817E13F5-EA30-4E73-A298-5F60E32D286D}" srcOrd="3" destOrd="0" presId="urn:microsoft.com/office/officeart/2018/5/layout/IconLeafLabelList"/>
    <dgm:cxn modelId="{A11B46D8-85F2-412C-80CE-8D36799BDBC1}" type="presParOf" srcId="{E0110801-D2EF-48B2-9FB0-DBEF1DBD9FBD}" destId="{570F0873-F24E-45FD-8E11-AD682BA18C9B}" srcOrd="4" destOrd="0" presId="urn:microsoft.com/office/officeart/2018/5/layout/IconLeafLabelList"/>
    <dgm:cxn modelId="{3145EE55-BDF0-4278-A01B-71AA04251B11}" type="presParOf" srcId="{570F0873-F24E-45FD-8E11-AD682BA18C9B}" destId="{D80FFCA5-D43E-4E52-8B92-0F731A607AD4}" srcOrd="0" destOrd="0" presId="urn:microsoft.com/office/officeart/2018/5/layout/IconLeafLabelList"/>
    <dgm:cxn modelId="{3451F008-C0E6-4350-BF3D-2380886D17A0}" type="presParOf" srcId="{570F0873-F24E-45FD-8E11-AD682BA18C9B}" destId="{6EAB7215-FFAD-41C7-9B0C-857202299012}" srcOrd="1" destOrd="0" presId="urn:microsoft.com/office/officeart/2018/5/layout/IconLeafLabelList"/>
    <dgm:cxn modelId="{87676C5D-3214-4B48-816B-591C101C2F9E}" type="presParOf" srcId="{570F0873-F24E-45FD-8E11-AD682BA18C9B}" destId="{595FEADC-3C7D-4AD7-B1DC-54AE6D419C62}" srcOrd="2" destOrd="0" presId="urn:microsoft.com/office/officeart/2018/5/layout/IconLeafLabelList"/>
    <dgm:cxn modelId="{1380D88F-452A-43B2-BF6A-6CF78559985F}" type="presParOf" srcId="{570F0873-F24E-45FD-8E11-AD682BA18C9B}" destId="{BE094DF2-4DBB-498A-9290-57E410954D43}" srcOrd="3" destOrd="0" presId="urn:microsoft.com/office/officeart/2018/5/layout/IconLeafLabelList"/>
    <dgm:cxn modelId="{E36126C7-8F21-424D-B5B2-41845653DA39}" type="presParOf" srcId="{E0110801-D2EF-48B2-9FB0-DBEF1DBD9FBD}" destId="{698812BC-3983-4285-8602-C91AAC787F42}" srcOrd="5" destOrd="0" presId="urn:microsoft.com/office/officeart/2018/5/layout/IconLeafLabelList"/>
    <dgm:cxn modelId="{F0A74107-77F1-4073-B606-C7F0BC33FD4F}" type="presParOf" srcId="{E0110801-D2EF-48B2-9FB0-DBEF1DBD9FBD}" destId="{38C36CFB-BC26-4448-ABE6-0CB459956BD7}" srcOrd="6" destOrd="0" presId="urn:microsoft.com/office/officeart/2018/5/layout/IconLeafLabelList"/>
    <dgm:cxn modelId="{DC981708-35E9-4CEB-9335-F87FF3F94293}" type="presParOf" srcId="{38C36CFB-BC26-4448-ABE6-0CB459956BD7}" destId="{3732C5A1-98DC-491A-9925-80978766AC88}" srcOrd="0" destOrd="0" presId="urn:microsoft.com/office/officeart/2018/5/layout/IconLeafLabelList"/>
    <dgm:cxn modelId="{7435E5F0-9AAD-42F6-92A1-081241F808CE}" type="presParOf" srcId="{38C36CFB-BC26-4448-ABE6-0CB459956BD7}" destId="{07162657-58F9-43A4-ABB7-8B93F6AC1444}" srcOrd="1" destOrd="0" presId="urn:microsoft.com/office/officeart/2018/5/layout/IconLeafLabelList"/>
    <dgm:cxn modelId="{138823D9-A3DB-49F1-A858-951E52A164CC}" type="presParOf" srcId="{38C36CFB-BC26-4448-ABE6-0CB459956BD7}" destId="{3A3862A2-A8ED-45B8-9A4C-A5A21C38F321}" srcOrd="2" destOrd="0" presId="urn:microsoft.com/office/officeart/2018/5/layout/IconLeafLabelList"/>
    <dgm:cxn modelId="{C0B7991C-2DC8-43BE-A991-1E0B351A2119}" type="presParOf" srcId="{38C36CFB-BC26-4448-ABE6-0CB459956BD7}" destId="{41C266AD-C973-4347-B15D-291F7DA7C245}" srcOrd="3" destOrd="0" presId="urn:microsoft.com/office/officeart/2018/5/layout/IconLeafLabelList"/>
    <dgm:cxn modelId="{58735113-664E-4563-9950-D515B0A47F6A}" type="presParOf" srcId="{E0110801-D2EF-48B2-9FB0-DBEF1DBD9FBD}" destId="{AE6011F7-A57B-47B1-986C-E9BFF2340263}" srcOrd="7" destOrd="0" presId="urn:microsoft.com/office/officeart/2018/5/layout/IconLeafLabelList"/>
    <dgm:cxn modelId="{B3E1FF2B-5089-44AF-895F-558AA9C58923}" type="presParOf" srcId="{E0110801-D2EF-48B2-9FB0-DBEF1DBD9FBD}" destId="{C4D5ACD7-27C9-4BCF-81DD-E8EA850A8DD0}" srcOrd="8" destOrd="0" presId="urn:microsoft.com/office/officeart/2018/5/layout/IconLeafLabelList"/>
    <dgm:cxn modelId="{E4E163C9-B3D9-4608-AA36-D3D0802B3545}" type="presParOf" srcId="{C4D5ACD7-27C9-4BCF-81DD-E8EA850A8DD0}" destId="{624C2BD3-1FF1-49DC-940D-7C1F4ADF9340}" srcOrd="0" destOrd="0" presId="urn:microsoft.com/office/officeart/2018/5/layout/IconLeafLabelList"/>
    <dgm:cxn modelId="{124739CC-B8D9-4E32-83D5-C3783F394172}" type="presParOf" srcId="{C4D5ACD7-27C9-4BCF-81DD-E8EA850A8DD0}" destId="{4F2CF5C9-EDC7-4D51-9E34-6C3C4CFFE5C9}" srcOrd="1" destOrd="0" presId="urn:microsoft.com/office/officeart/2018/5/layout/IconLeafLabelList"/>
    <dgm:cxn modelId="{1077C540-250E-41D0-811D-14D63C1D5A8C}" type="presParOf" srcId="{C4D5ACD7-27C9-4BCF-81DD-E8EA850A8DD0}" destId="{D004D566-A871-45D3-9346-38F08A2CF9C6}" srcOrd="2" destOrd="0" presId="urn:microsoft.com/office/officeart/2018/5/layout/IconLeafLabelList"/>
    <dgm:cxn modelId="{228C97F0-9974-4543-A823-45C99BEF71EB}" type="presParOf" srcId="{C4D5ACD7-27C9-4BCF-81DD-E8EA850A8DD0}" destId="{32359865-8FE2-4A01-AEE5-6F0EF6A2BA44}" srcOrd="3" destOrd="0" presId="urn:microsoft.com/office/officeart/2018/5/layout/IconLeafLabelList"/>
    <dgm:cxn modelId="{7DE4DB70-6FB4-4D7E-9122-47E0E9D80F2C}" type="presParOf" srcId="{E0110801-D2EF-48B2-9FB0-DBEF1DBD9FBD}" destId="{FBB0DF48-E36D-41DA-B6FC-D1D25C68620D}" srcOrd="9" destOrd="0" presId="urn:microsoft.com/office/officeart/2018/5/layout/IconLeafLabelList"/>
    <dgm:cxn modelId="{118DC7B2-6B25-4317-B204-1B66465317C2}" type="presParOf" srcId="{E0110801-D2EF-48B2-9FB0-DBEF1DBD9FBD}" destId="{5602CD95-D292-4335-998D-5FC69F5ED101}" srcOrd="10" destOrd="0" presId="urn:microsoft.com/office/officeart/2018/5/layout/IconLeafLabelList"/>
    <dgm:cxn modelId="{17C7ADB3-65F6-4309-AE65-E71739AEA78A}" type="presParOf" srcId="{5602CD95-D292-4335-998D-5FC69F5ED101}" destId="{5DAF256B-8026-4580-8D3D-DF47E34AA70A}" srcOrd="0" destOrd="0" presId="urn:microsoft.com/office/officeart/2018/5/layout/IconLeafLabelList"/>
    <dgm:cxn modelId="{6C00C49D-67C0-4C57-95D3-94473F3B3627}" type="presParOf" srcId="{5602CD95-D292-4335-998D-5FC69F5ED101}" destId="{890D13D6-B67A-4262-99BA-472DCBFBBEFD}" srcOrd="1" destOrd="0" presId="urn:microsoft.com/office/officeart/2018/5/layout/IconLeafLabelList"/>
    <dgm:cxn modelId="{697FBF72-B900-47A8-898D-B68833382918}" type="presParOf" srcId="{5602CD95-D292-4335-998D-5FC69F5ED101}" destId="{740DE6E5-2582-43D9-8820-713EF344294D}" srcOrd="2" destOrd="0" presId="urn:microsoft.com/office/officeart/2018/5/layout/IconLeafLabelList"/>
    <dgm:cxn modelId="{0DC83502-CE5C-4DB0-BE6D-8628813E0B30}" type="presParOf" srcId="{5602CD95-D292-4335-998D-5FC69F5ED101}" destId="{5DD09B41-91D8-4B5C-A31D-6A493763689D}" srcOrd="3" destOrd="0" presId="urn:microsoft.com/office/officeart/2018/5/layout/IconLeafLabelList"/>
    <dgm:cxn modelId="{604B253B-C764-4AA1-9FE9-F48C8BED2EE5}" type="presParOf" srcId="{E0110801-D2EF-48B2-9FB0-DBEF1DBD9FBD}" destId="{DEFE8044-3469-4586-B5AA-C10A4FCB6806}" srcOrd="11" destOrd="0" presId="urn:microsoft.com/office/officeart/2018/5/layout/IconLeafLabelList"/>
    <dgm:cxn modelId="{DA087961-BF27-47C8-A81B-04DAE6499AF2}" type="presParOf" srcId="{E0110801-D2EF-48B2-9FB0-DBEF1DBD9FBD}" destId="{B15984A5-8B70-421D-B296-EEAB80D84CDB}" srcOrd="12" destOrd="0" presId="urn:microsoft.com/office/officeart/2018/5/layout/IconLeafLabelList"/>
    <dgm:cxn modelId="{1BAD3668-7D42-4251-A2F5-4328F3DEAF42}" type="presParOf" srcId="{B15984A5-8B70-421D-B296-EEAB80D84CDB}" destId="{006F4331-C1C6-448B-9AB3-31CCD2AAC161}" srcOrd="0" destOrd="0" presId="urn:microsoft.com/office/officeart/2018/5/layout/IconLeafLabelList"/>
    <dgm:cxn modelId="{5AE863EC-FCE8-442D-BDE4-57B3941BDA20}" type="presParOf" srcId="{B15984A5-8B70-421D-B296-EEAB80D84CDB}" destId="{B0B689B5-EBD3-442E-93B4-E67E97A24020}" srcOrd="1" destOrd="0" presId="urn:microsoft.com/office/officeart/2018/5/layout/IconLeafLabelList"/>
    <dgm:cxn modelId="{D697B0E5-9D16-427E-B953-73AF77646626}" type="presParOf" srcId="{B15984A5-8B70-421D-B296-EEAB80D84CDB}" destId="{738D09F5-E211-46BA-B57B-A5C23AD355F9}" srcOrd="2" destOrd="0" presId="urn:microsoft.com/office/officeart/2018/5/layout/IconLeafLabelList"/>
    <dgm:cxn modelId="{D74EB4B0-72F8-4F47-B635-8B4275EE15DC}" type="presParOf" srcId="{B15984A5-8B70-421D-B296-EEAB80D84CDB}" destId="{EAB8836D-E2F7-408E-AB1C-63BADA4BD7A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5C7D6-94C3-41DE-A0A5-74C34BE911BF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F7E9A-70DE-46CC-915C-9A8324B8ACF1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17076-E72C-4F9B-92D5-8F3724620C5A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Python 3.x instalado en el sistema</a:t>
          </a:r>
        </a:p>
      </dsp:txBody>
      <dsp:txXfrm>
        <a:off x="1366323" y="800136"/>
        <a:ext cx="2370505" cy="1005669"/>
      </dsp:txXfrm>
    </dsp:sp>
    <dsp:sp modelId="{5E44EF23-E243-4B39-9FC4-DF4A09ADED92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F94F7-13A7-4899-AFC0-447717F1D506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458E4-8B6F-491D-98F7-B74BE8A917B1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Biblioteca Pygame instalada</a:t>
          </a:r>
        </a:p>
      </dsp:txBody>
      <dsp:txXfrm>
        <a:off x="5371040" y="800136"/>
        <a:ext cx="2370505" cy="1005669"/>
      </dsp:txXfrm>
    </dsp:sp>
    <dsp:sp modelId="{66FAD5E7-434A-4C21-A27C-0CFC16147F5E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B6E34-C804-4B32-A191-3892F3B98F84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0DCA9-F5A0-4751-B093-6A49F87D92AA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Archivos de imagen: rock.png, paper.png, scissors.png</a:t>
          </a:r>
        </a:p>
      </dsp:txBody>
      <dsp:txXfrm>
        <a:off x="1366323" y="2545532"/>
        <a:ext cx="2370505" cy="1005669"/>
      </dsp:txXfrm>
    </dsp:sp>
    <dsp:sp modelId="{E48D3135-12B5-444C-A64D-5DD81B95F3E8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F0A15-6842-46C6-98D0-05D0DDD4AE64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7857-2351-4364-93A2-99A987AF3F6D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Archivo scores.json para almacenar el historial de puntajes</a:t>
          </a:r>
        </a:p>
      </dsp:txBody>
      <dsp:txXfrm>
        <a:off x="5371040" y="2545532"/>
        <a:ext cx="2370505" cy="100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68665-7A5B-4AF0-94C5-C29B90F99DE7}">
      <dsp:nvSpPr>
        <dsp:cNvPr id="0" name=""/>
        <dsp:cNvSpPr/>
      </dsp:nvSpPr>
      <dsp:spPr>
        <a:xfrm>
          <a:off x="519" y="347854"/>
          <a:ext cx="378654" cy="3529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23F62-3D8D-42FB-8A55-57FA6B774E76}">
      <dsp:nvSpPr>
        <dsp:cNvPr id="0" name=""/>
        <dsp:cNvSpPr/>
      </dsp:nvSpPr>
      <dsp:spPr>
        <a:xfrm>
          <a:off x="60529" y="394990"/>
          <a:ext cx="258634" cy="258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C7CD1-92F7-4C78-9790-DCFE1544D1BA}">
      <dsp:nvSpPr>
        <dsp:cNvPr id="0" name=""/>
        <dsp:cNvSpPr/>
      </dsp:nvSpPr>
      <dsp:spPr>
        <a:xfrm>
          <a:off x="540058" y="284760"/>
          <a:ext cx="878521" cy="33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  <a:r>
            <a:rPr lang="en-US" sz="1100" kern="1200" dirty="0" err="1"/>
            <a:t>Importación</a:t>
          </a:r>
          <a:r>
            <a:rPr lang="en-US" sz="1100" kern="1200" dirty="0"/>
            <a:t> de </a:t>
          </a:r>
          <a:r>
            <a:rPr lang="en-US" sz="1100" kern="1200" dirty="0" err="1"/>
            <a:t>bibliotecas</a:t>
          </a:r>
          <a:r>
            <a:rPr lang="en-US" sz="1100" kern="1200" dirty="0"/>
            <a:t> </a:t>
          </a:r>
          <a:r>
            <a:rPr lang="en-US" sz="1100" kern="1200" dirty="0" err="1"/>
            <a:t>necesarias</a:t>
          </a:r>
          <a:endParaRPr lang="en-US" sz="1100" kern="1200" dirty="0"/>
        </a:p>
      </dsp:txBody>
      <dsp:txXfrm>
        <a:off x="540058" y="284760"/>
        <a:ext cx="878521" cy="333643"/>
      </dsp:txXfrm>
    </dsp:sp>
    <dsp:sp modelId="{E4FC44AA-1DF6-4EFA-AAED-B59D18F09EE1}">
      <dsp:nvSpPr>
        <dsp:cNvPr id="0" name=""/>
        <dsp:cNvSpPr/>
      </dsp:nvSpPr>
      <dsp:spPr>
        <a:xfrm>
          <a:off x="1664016" y="342605"/>
          <a:ext cx="385312" cy="3609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E6825-237F-4B7B-BEF5-75D2BFFAA243}">
      <dsp:nvSpPr>
        <dsp:cNvPr id="0" name=""/>
        <dsp:cNvSpPr/>
      </dsp:nvSpPr>
      <dsp:spPr>
        <a:xfrm>
          <a:off x="1729013" y="369621"/>
          <a:ext cx="258634" cy="258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63B5E-D44C-4BA5-BAE8-0A14D60B497F}">
      <dsp:nvSpPr>
        <dsp:cNvPr id="0" name=""/>
        <dsp:cNvSpPr/>
      </dsp:nvSpPr>
      <dsp:spPr>
        <a:xfrm flipH="1">
          <a:off x="2126866" y="130755"/>
          <a:ext cx="936720" cy="35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kern="1200" dirty="0" err="1"/>
            <a:t>Definición</a:t>
          </a:r>
          <a:r>
            <a:rPr lang="en-US" sz="1100" kern="1200" dirty="0"/>
            <a:t> de </a:t>
          </a:r>
          <a:r>
            <a:rPr lang="en-US" sz="1100" kern="1200" dirty="0" err="1"/>
            <a:t>constantes</a:t>
          </a:r>
          <a:r>
            <a:rPr lang="en-US" sz="1100" kern="1200" dirty="0"/>
            <a:t> y </a:t>
          </a:r>
          <a:r>
            <a:rPr lang="en-US" sz="1100" kern="1200" dirty="0" err="1"/>
            <a:t>colores</a:t>
          </a:r>
          <a:endParaRPr lang="en-US" sz="1100" kern="1200" dirty="0"/>
        </a:p>
      </dsp:txBody>
      <dsp:txXfrm>
        <a:off x="2126866" y="130755"/>
        <a:ext cx="936720" cy="353107"/>
      </dsp:txXfrm>
    </dsp:sp>
    <dsp:sp modelId="{43F5220C-E641-4D52-A019-C2A414784ED7}">
      <dsp:nvSpPr>
        <dsp:cNvPr id="0" name=""/>
        <dsp:cNvSpPr/>
      </dsp:nvSpPr>
      <dsp:spPr>
        <a:xfrm>
          <a:off x="519" y="1071859"/>
          <a:ext cx="445921" cy="44592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A5EF6-0736-49A5-B8B6-547797C15141}">
      <dsp:nvSpPr>
        <dsp:cNvPr id="0" name=""/>
        <dsp:cNvSpPr/>
      </dsp:nvSpPr>
      <dsp:spPr>
        <a:xfrm>
          <a:off x="94162" y="1165502"/>
          <a:ext cx="258634" cy="258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1621A-EE73-430F-A343-5EE95FE41C5C}">
      <dsp:nvSpPr>
        <dsp:cNvPr id="0" name=""/>
        <dsp:cNvSpPr/>
      </dsp:nvSpPr>
      <dsp:spPr>
        <a:xfrm>
          <a:off x="541995" y="1071859"/>
          <a:ext cx="1051101" cy="4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</a:t>
          </a:r>
          <a:r>
            <a:rPr lang="en-US" sz="1100" kern="1200" dirty="0" err="1"/>
            <a:t>Clases</a:t>
          </a:r>
          <a:r>
            <a:rPr lang="en-US" sz="1100" kern="1200" dirty="0"/>
            <a:t> </a:t>
          </a:r>
          <a:r>
            <a:rPr lang="en-US" sz="1100" kern="1200" dirty="0" err="1"/>
            <a:t>principales</a:t>
          </a:r>
          <a:r>
            <a:rPr lang="en-US" sz="1100" kern="1200" dirty="0"/>
            <a:t>: Game y Button</a:t>
          </a:r>
        </a:p>
      </dsp:txBody>
      <dsp:txXfrm>
        <a:off x="541995" y="1071859"/>
        <a:ext cx="1051101" cy="445921"/>
      </dsp:txXfrm>
    </dsp:sp>
    <dsp:sp modelId="{B5222206-AF96-476A-844D-DC4BAFCF9FC9}">
      <dsp:nvSpPr>
        <dsp:cNvPr id="0" name=""/>
        <dsp:cNvSpPr/>
      </dsp:nvSpPr>
      <dsp:spPr>
        <a:xfrm>
          <a:off x="1776243" y="1071859"/>
          <a:ext cx="445921" cy="44592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FE680-E86A-493C-A1C1-20E745F28E48}">
      <dsp:nvSpPr>
        <dsp:cNvPr id="0" name=""/>
        <dsp:cNvSpPr/>
      </dsp:nvSpPr>
      <dsp:spPr>
        <a:xfrm>
          <a:off x="1869887" y="1165502"/>
          <a:ext cx="258634" cy="258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3DEB0-7BAF-495C-B64D-C7470E45722C}">
      <dsp:nvSpPr>
        <dsp:cNvPr id="0" name=""/>
        <dsp:cNvSpPr/>
      </dsp:nvSpPr>
      <dsp:spPr>
        <a:xfrm>
          <a:off x="2317720" y="1071859"/>
          <a:ext cx="1051101" cy="4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Función principal: main()</a:t>
          </a:r>
        </a:p>
      </dsp:txBody>
      <dsp:txXfrm>
        <a:off x="2317720" y="1071859"/>
        <a:ext cx="1051101" cy="445921"/>
      </dsp:txXfrm>
    </dsp:sp>
    <dsp:sp modelId="{41174F70-B041-4E91-BCBF-8EE13142FC90}">
      <dsp:nvSpPr>
        <dsp:cNvPr id="0" name=""/>
        <dsp:cNvSpPr/>
      </dsp:nvSpPr>
      <dsp:spPr>
        <a:xfrm>
          <a:off x="519" y="1842371"/>
          <a:ext cx="445921" cy="44592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4676-03C6-449A-BDF0-E2716F290E8C}">
      <dsp:nvSpPr>
        <dsp:cNvPr id="0" name=""/>
        <dsp:cNvSpPr/>
      </dsp:nvSpPr>
      <dsp:spPr>
        <a:xfrm>
          <a:off x="94162" y="1936014"/>
          <a:ext cx="258634" cy="258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C0FAD-8E3E-48B1-8679-48AA9D772FF2}">
      <dsp:nvSpPr>
        <dsp:cNvPr id="0" name=""/>
        <dsp:cNvSpPr/>
      </dsp:nvSpPr>
      <dsp:spPr>
        <a:xfrm>
          <a:off x="541995" y="1842371"/>
          <a:ext cx="1051101" cy="4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Lógica del juego: manejo de eventos, interacción y resultados</a:t>
          </a:r>
        </a:p>
      </dsp:txBody>
      <dsp:txXfrm>
        <a:off x="541995" y="1842371"/>
        <a:ext cx="1051101" cy="445921"/>
      </dsp:txXfrm>
    </dsp:sp>
    <dsp:sp modelId="{0EC79523-E9CD-460B-AAA1-96CEBA96B3A3}">
      <dsp:nvSpPr>
        <dsp:cNvPr id="0" name=""/>
        <dsp:cNvSpPr/>
      </dsp:nvSpPr>
      <dsp:spPr>
        <a:xfrm>
          <a:off x="1776243" y="1842371"/>
          <a:ext cx="445921" cy="44592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C6FEB-DEEE-4323-B78A-5751727599A5}">
      <dsp:nvSpPr>
        <dsp:cNvPr id="0" name=""/>
        <dsp:cNvSpPr/>
      </dsp:nvSpPr>
      <dsp:spPr>
        <a:xfrm>
          <a:off x="1869887" y="1936014"/>
          <a:ext cx="258634" cy="2586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79FBC-4AEC-4EDF-BAE8-09E019CAB36D}">
      <dsp:nvSpPr>
        <dsp:cNvPr id="0" name=""/>
        <dsp:cNvSpPr/>
      </dsp:nvSpPr>
      <dsp:spPr>
        <a:xfrm>
          <a:off x="2317720" y="1842371"/>
          <a:ext cx="1051101" cy="4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6. Almacenamiento de puntajes en scores.json</a:t>
          </a:r>
        </a:p>
      </dsp:txBody>
      <dsp:txXfrm>
        <a:off x="2317720" y="1842371"/>
        <a:ext cx="1051101" cy="445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70559-527F-47F7-BC16-8939DCCF836E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63DBF-C437-4CD4-AB3E-C76A7C0EEDB1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8A39F-5A0A-46A8-AE49-9D7876856274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Conclusión:</a:t>
          </a:r>
        </a:p>
      </dsp:txBody>
      <dsp:txXfrm>
        <a:off x="518589" y="1265836"/>
        <a:ext cx="1582031" cy="632812"/>
      </dsp:txXfrm>
    </dsp:sp>
    <dsp:sp modelId="{223F52A9-3AA7-4597-B0B7-E63FC6049617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E95AF-2900-4A5E-8AD7-280D1BA0DE0A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05C80-18AE-40DB-B2AF-8B3662A150A5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Este juego implementa de manera efectiva la lógica de Piedra, Papel o Tijeras</a:t>
          </a:r>
        </a:p>
      </dsp:txBody>
      <dsp:txXfrm>
        <a:off x="2377476" y="1265836"/>
        <a:ext cx="1582031" cy="632812"/>
      </dsp:txXfrm>
    </dsp:sp>
    <dsp:sp modelId="{D80FFCA5-D43E-4E52-8B92-0F731A607AD4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B7215-FFAD-41C7-9B0C-857202299012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94DF2-4DBB-498A-9290-57E410954D43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Utiliza Pygame para crear una interfaz interactiva y atractiva</a:t>
          </a:r>
        </a:p>
      </dsp:txBody>
      <dsp:txXfrm>
        <a:off x="4236363" y="1265836"/>
        <a:ext cx="1582031" cy="632812"/>
      </dsp:txXfrm>
    </dsp:sp>
    <dsp:sp modelId="{3732C5A1-98DC-491A-9925-80978766AC88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62657-58F9-43A4-ABB7-8B93F6AC1444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266AD-C973-4347-B15D-291F7DA7C245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Posibles mejoras:</a:t>
          </a:r>
        </a:p>
      </dsp:txBody>
      <dsp:txXfrm>
        <a:off x="6095249" y="1265836"/>
        <a:ext cx="1582031" cy="632812"/>
      </dsp:txXfrm>
    </dsp:sp>
    <dsp:sp modelId="{624C2BD3-1FF1-49DC-940D-7C1F4ADF9340}">
      <dsp:nvSpPr>
        <dsp:cNvPr id="0" name=""/>
        <dsp:cNvSpPr/>
      </dsp:nvSpPr>
      <dsp:spPr>
        <a:xfrm>
          <a:off x="1756529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CF5C9-EDC7-4D51-9E34-6C3C4CFFE5C9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59865-8FE2-4A01-AEE5-6F0EF6A2BA44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Agregar animaciones y efectos de sonido</a:t>
          </a:r>
        </a:p>
      </dsp:txBody>
      <dsp:txXfrm>
        <a:off x="1448033" y="3559781"/>
        <a:ext cx="1582031" cy="632812"/>
      </dsp:txXfrm>
    </dsp:sp>
    <dsp:sp modelId="{5DAF256B-8026-4580-8D3D-DF47E34AA70A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D13D6-B67A-4262-99BA-472DCBFBBEFD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09B41-91D8-4B5C-A31D-6A493763689D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Permitir configuraciones personalizadas, como cambiar el número de rondas</a:t>
          </a:r>
        </a:p>
      </dsp:txBody>
      <dsp:txXfrm>
        <a:off x="3306919" y="3559781"/>
        <a:ext cx="1582031" cy="632812"/>
      </dsp:txXfrm>
    </dsp:sp>
    <dsp:sp modelId="{006F4331-C1C6-448B-9AB3-31CCD2AAC161}">
      <dsp:nvSpPr>
        <dsp:cNvPr id="0" name=""/>
        <dsp:cNvSpPr/>
      </dsp:nvSpPr>
      <dsp:spPr>
        <a:xfrm>
          <a:off x="5474302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689B5-EBD3-442E-93B4-E67E97A24020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8836D-E2F7-408E-AB1C-63BADA4BD7A5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</a:t>
          </a:r>
          <a:r>
            <a:rPr lang="en-US" sz="1100" kern="1200" dirty="0" err="1"/>
            <a:t>Implementar</a:t>
          </a:r>
          <a:r>
            <a:rPr lang="en-US" sz="1100" kern="1200" dirty="0"/>
            <a:t> un modo </a:t>
          </a:r>
          <a:r>
            <a:rPr lang="en-US" sz="1100" kern="1200" dirty="0" err="1"/>
            <a:t>multijugador</a:t>
          </a:r>
          <a:endParaRPr lang="en-US" sz="1100" kern="1200" dirty="0"/>
        </a:p>
      </dsp:txBody>
      <dsp:txXfrm>
        <a:off x="5165806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2.png"/><Relationship Id="rId7" Type="http://schemas.openxmlformats.org/officeDocument/2006/relationships/diagramData" Target="../diagrams/data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diagramDrawing" Target="../diagrams/drawing2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3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Top view of miscellaneous board game pieces">
            <a:extLst>
              <a:ext uri="{FF2B5EF4-FFF2-40B4-BE49-F238E27FC236}">
                <a16:creationId xmlns:a16="http://schemas.microsoft.com/office/drawing/2014/main" id="{D6C3A09B-183C-8DE6-BA95-4FA8146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s-EC" sz="3100"/>
              <a:t>Juego Piedra, Papel o Tijeras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s-EC" sz="1600"/>
              <a:t>Explicación del código y funcionalidades principales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C" sz="2600"/>
              <a:t>Pantalla de almacenamiento de puntajes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C" sz="1600"/>
              <a:t>Almacenamiento de puntajes:</a:t>
            </a:r>
          </a:p>
          <a:p>
            <a:r>
              <a:rPr lang="es-EC" sz="1600"/>
              <a:t>- Los resultados se guardan en scores.json como una lista de diccionarios</a:t>
            </a:r>
          </a:p>
          <a:p>
            <a:r>
              <a:rPr lang="es-EC" sz="1600"/>
              <a:t>- Cada entrada incluye el nombre del jugador, puntaje y ganador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F55B95-0CEC-37DE-55E7-9DD97D1D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1639988"/>
            <a:ext cx="4221014" cy="33451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EC" sz="3500">
                <a:solidFill>
                  <a:srgbClr val="FFFFFF"/>
                </a:solidFill>
              </a:rPr>
              <a:t>Conclusión y posibles mejoras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3D0B4-554C-3847-2692-74FAA5C9C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14457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C" sz="3500"/>
              <a:t>Introducción al juego Piedra, Papel o Tijeras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C" sz="1700"/>
              <a:t>Este es un juego clásico implementado en Python utilizando la biblioteca Pygame. El objetivo es competir contra la computadora seleccionando entre piedra, papel o tijeras. El ganador se determina según las reglas tradicionales del juego.</a:t>
            </a:r>
          </a:p>
        </p:txBody>
      </p:sp>
      <p:pic>
        <p:nvPicPr>
          <p:cNvPr id="15" name="Picture 4" descr="Colorful math learning objects">
            <a:extLst>
              <a:ext uri="{FF2B5EF4-FFF2-40B4-BE49-F238E27FC236}">
                <a16:creationId xmlns:a16="http://schemas.microsoft.com/office/drawing/2014/main" id="{A3B588E5-F59A-9248-A280-72DCEE74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52" r="30298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Requisitos para ejecutar el juego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B1951-686B-2A87-DB31-89FEADB4C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776702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82" y="866684"/>
            <a:ext cx="3381927" cy="8543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C" sz="2700"/>
              <a:t>Estructura general del código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3663" y="1130609"/>
            <a:ext cx="1411100" cy="141110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258" y="991873"/>
            <a:ext cx="1685692" cy="168569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3616A2E-6F4E-3975-F1C8-2B661250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13" y="1440464"/>
            <a:ext cx="947382" cy="826672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7027" y="-3165"/>
            <a:ext cx="3327795" cy="279052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7829" y="-3167"/>
            <a:ext cx="3466993" cy="2929727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84FBD36-F4A5-7547-6C71-67B6B11F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40" y="413709"/>
            <a:ext cx="2573271" cy="1389566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421" y="4861398"/>
            <a:ext cx="3776458" cy="1996601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1" y="4740650"/>
            <a:ext cx="4021721" cy="2117350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515" y="2893753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1071" y="2770309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517E8D5-02DC-E673-2326-96D984C2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04" y="3341129"/>
            <a:ext cx="1414142" cy="11626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8AAD990-71F2-F0E7-19CE-86EDBC340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885" y="5607543"/>
            <a:ext cx="2408597" cy="980786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744" y="4411708"/>
            <a:ext cx="2852256" cy="2446292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7247" y="4263915"/>
            <a:ext cx="2996754" cy="2594085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7EF20D6-94E2-62C8-FAE0-E58FF0481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055" y="5156134"/>
            <a:ext cx="2113248" cy="133870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F155C-F4CA-6B31-E72D-22F9ED0ED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337107"/>
              </p:ext>
            </p:extLst>
          </p:nvPr>
        </p:nvGraphicFramePr>
        <p:xfrm>
          <a:off x="338668" y="1951646"/>
          <a:ext cx="3369341" cy="258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C" sz="2700"/>
              <a:t>Función principal: main() y su propósito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s-EC" sz="1700"/>
              <a:t>La función main() es el punto de entrada del programa. Su propósito es:</a:t>
            </a:r>
          </a:p>
          <a:p>
            <a:r>
              <a:rPr lang="es-EC" sz="1700"/>
              <a:t>- Inicializar el juego</a:t>
            </a:r>
          </a:p>
          <a:p>
            <a:r>
              <a:rPr lang="es-EC" sz="1700"/>
              <a:t>- Crear un bucle principal para manejar eventos y actualizar la pantalla</a:t>
            </a:r>
          </a:p>
          <a:p>
            <a:r>
              <a:rPr lang="es-EC" sz="1700"/>
              <a:t>- Llamar a los métodos de la clase Game para gestionar la lógica del juego</a:t>
            </a:r>
          </a:p>
          <a:p>
            <a:r>
              <a:rPr lang="es-EC" sz="1700"/>
              <a:t>- Asegurar que el programa se cierre correctamente al salir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7BE30C-DF0B-071C-3E41-F2152BAF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6" r="5932" b="2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320040"/>
            <a:ext cx="5170932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C" sz="4000" dirty="0"/>
              <a:t>Explicación de las clases y métodos principales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00687" cy="3483864"/>
          </a:xfrm>
        </p:spPr>
        <p:txBody>
          <a:bodyPr>
            <a:normAutofit lnSpcReduction="10000"/>
          </a:bodyPr>
          <a:lstStyle/>
          <a:p>
            <a:r>
              <a:rPr lang="es-EC" sz="1900" dirty="0"/>
              <a:t>Clase </a:t>
            </a:r>
            <a:r>
              <a:rPr lang="es-EC" sz="1900" dirty="0" err="1"/>
              <a:t>Game</a:t>
            </a:r>
            <a:r>
              <a:rPr lang="es-EC" sz="1900" dirty="0"/>
              <a:t>:</a:t>
            </a:r>
          </a:p>
          <a:p>
            <a:r>
              <a:rPr lang="es-EC" sz="1900" dirty="0"/>
              <a:t>- Maneja los estados del juego (menú, juego, historial, etc.)</a:t>
            </a:r>
          </a:p>
          <a:p>
            <a:r>
              <a:rPr lang="es-EC" sz="1900" dirty="0"/>
              <a:t>- Contiene métodos para manejar la lógica del juego, como </a:t>
            </a:r>
            <a:r>
              <a:rPr lang="es-EC" sz="1900" dirty="0" err="1"/>
              <a:t>play_round</a:t>
            </a:r>
            <a:r>
              <a:rPr lang="es-EC" sz="1900" dirty="0"/>
              <a:t>() y </a:t>
            </a:r>
            <a:r>
              <a:rPr lang="es-EC" sz="1900" dirty="0" err="1"/>
              <a:t>draw</a:t>
            </a:r>
            <a:r>
              <a:rPr lang="es-EC" sz="1900" dirty="0"/>
              <a:t>()</a:t>
            </a:r>
          </a:p>
          <a:p>
            <a:endParaRPr lang="es-EC" sz="1900" dirty="0"/>
          </a:p>
          <a:p>
            <a:r>
              <a:rPr lang="es-EC" sz="1900" dirty="0"/>
              <a:t>Clase </a:t>
            </a:r>
            <a:r>
              <a:rPr lang="es-EC" sz="1900" dirty="0" err="1"/>
              <a:t>Button</a:t>
            </a:r>
            <a:r>
              <a:rPr lang="es-EC" sz="1900" dirty="0"/>
              <a:t>:</a:t>
            </a:r>
          </a:p>
          <a:p>
            <a:r>
              <a:rPr lang="es-EC" sz="1900" dirty="0"/>
              <a:t>- Representa botones interactivos en la interfaz</a:t>
            </a:r>
          </a:p>
          <a:p>
            <a:r>
              <a:rPr lang="es-EC" sz="1900" dirty="0"/>
              <a:t>- Métodos: </a:t>
            </a:r>
            <a:r>
              <a:rPr lang="es-EC" sz="1900" dirty="0" err="1"/>
              <a:t>draw</a:t>
            </a:r>
            <a:r>
              <a:rPr lang="es-EC" sz="1900" dirty="0"/>
              <a:t>() para dibujar el botón y </a:t>
            </a:r>
            <a:r>
              <a:rPr lang="es-EC" sz="1900" dirty="0" err="1"/>
              <a:t>is_clicked</a:t>
            </a:r>
            <a:r>
              <a:rPr lang="es-EC" sz="1900" dirty="0"/>
              <a:t>() para detectar clics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0C6B85-2AED-0B72-4A43-560FCEE5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47" y="320040"/>
            <a:ext cx="3471420" cy="32891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1AA6D1-8667-642E-185D-5C6A3847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4384377"/>
            <a:ext cx="2996946" cy="15659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38" y="501651"/>
            <a:ext cx="3326040" cy="1716255"/>
          </a:xfrm>
        </p:spPr>
        <p:txBody>
          <a:bodyPr anchor="b">
            <a:normAutofit/>
          </a:bodyPr>
          <a:lstStyle/>
          <a:p>
            <a:r>
              <a:rPr lang="es-EC" sz="4500"/>
              <a:t>Uso de listas en el código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256" y="252743"/>
            <a:ext cx="3554714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6B9FE5-BB74-A501-52E2-7746D5C5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32" y="935080"/>
            <a:ext cx="3211361" cy="1677936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9086" y="3548095"/>
            <a:ext cx="3554715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37" y="2645922"/>
            <a:ext cx="3326041" cy="3710427"/>
          </a:xfrm>
        </p:spPr>
        <p:txBody>
          <a:bodyPr anchor="t">
            <a:normAutofit/>
          </a:bodyPr>
          <a:lstStyle/>
          <a:p>
            <a:r>
              <a:rPr lang="es-EC" sz="1700"/>
              <a:t>1. Lista de opciones del juego: ['rock', 'paper', 'scissors']</a:t>
            </a:r>
          </a:p>
          <a:p>
            <a:r>
              <a:rPr lang="es-EC" sz="1700"/>
              <a:t>2. Lista de combinaciones ganadoras: [('rock', 'scissors'), ('paper', 'rock'), ('scissors', 'paper')]</a:t>
            </a:r>
          </a:p>
          <a:p>
            <a:r>
              <a:rPr lang="es-EC" sz="1700"/>
              <a:t>3. Historial de puntajes: self.scores_history almacena los resultados de los juegos anteriores</a:t>
            </a:r>
          </a:p>
          <a:p>
            <a:r>
              <a:rPr lang="es-EC" sz="1700"/>
              <a:t>4. Lista de estados del juego: ['menu', 'name_input', 'game', 'history', 'game_over']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412070-D3F3-E1D7-0588-89FC4C0F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3" y="4517137"/>
            <a:ext cx="3211361" cy="91354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C" sz="3300"/>
              <a:t>Uso de tuplas en el código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5CDA05-4FB6-00FE-A07E-82B9D252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938" b="1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0" y="4777739"/>
            <a:ext cx="5173220" cy="1399223"/>
          </a:xfrm>
        </p:spPr>
        <p:txBody>
          <a:bodyPr anchor="ctr">
            <a:normAutofit/>
          </a:bodyPr>
          <a:lstStyle/>
          <a:p>
            <a:r>
              <a:rPr lang="es-EC" sz="1800"/>
              <a:t>1. Colores definidos como tuplas RGB: (255, 255, 255) para blanco, (0, 0, 0) para negro, etc.</a:t>
            </a:r>
          </a:p>
          <a:p>
            <a:r>
              <a:rPr lang="es-EC" sz="1800"/>
              <a:t>2. Movimientos de cada ronda almacenados como tuplas: (player_choice, computer_choice)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887408-A13D-C060-DD12-665FAC6C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63" b="1"/>
          <a:stretch/>
        </p:blipFill>
        <p:spPr>
          <a:xfrm>
            <a:off x="466257" y="924688"/>
            <a:ext cx="3974170" cy="20420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0007AA-D31D-4A93-24B2-52E0743F77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4" r="39511" b="-2"/>
          <a:stretch/>
        </p:blipFill>
        <p:spPr>
          <a:xfrm>
            <a:off x="466257" y="3603750"/>
            <a:ext cx="3974170" cy="2609954"/>
          </a:xfrm>
          <a:prstGeom prst="rect">
            <a:avLst/>
          </a:prstGeom>
        </p:spPr>
      </p:pic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374" y="1188637"/>
            <a:ext cx="3163604" cy="15972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C" sz="3600"/>
              <a:t>Explicación de los bucles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374" y="2998278"/>
            <a:ext cx="2782307" cy="195938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C" sz="1200"/>
              <a:t>1. Bucle principal en main():</a:t>
            </a:r>
          </a:p>
          <a:p>
            <a:pPr>
              <a:lnSpc>
                <a:spcPct val="90000"/>
              </a:lnSpc>
            </a:pPr>
            <a:r>
              <a:rPr lang="es-EC" sz="1200"/>
              <a:t>- Maneja eventos como clics y teclas presionadas</a:t>
            </a:r>
          </a:p>
          <a:p>
            <a:pPr>
              <a:lnSpc>
                <a:spcPct val="90000"/>
              </a:lnSpc>
            </a:pPr>
            <a:r>
              <a:rPr lang="es-EC" sz="1200"/>
              <a:t>- Llama a los métodos de la clase Game para actualizar el estado del juego</a:t>
            </a:r>
          </a:p>
          <a:p>
            <a:pPr>
              <a:lnSpc>
                <a:spcPct val="90000"/>
              </a:lnSpc>
            </a:pPr>
            <a:endParaRPr lang="es-EC" sz="1200"/>
          </a:p>
          <a:p>
            <a:pPr>
              <a:lnSpc>
                <a:spcPct val="90000"/>
              </a:lnSpc>
            </a:pPr>
            <a:r>
              <a:rPr lang="es-EC" sz="1200"/>
              <a:t>2. Bucle para mostrar historial:</a:t>
            </a:r>
          </a:p>
          <a:p>
            <a:pPr>
              <a:lnSpc>
                <a:spcPct val="90000"/>
              </a:lnSpc>
            </a:pPr>
            <a:r>
              <a:rPr lang="es-EC" sz="1200"/>
              <a:t>- Itera sobre los últimos 10 puntajes almacenados en self.scores_history</a:t>
            </a:r>
            <a:endParaRPr lang="es-EC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580</Words>
  <Application>Microsoft Office PowerPoint</Application>
  <PresentationFormat>Presentación en pantalla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Juego Piedra, Papel o Tijeras</vt:lpstr>
      <vt:lpstr>Introducción al juego Piedra, Papel o Tijeras</vt:lpstr>
      <vt:lpstr>Requisitos para ejecutar el juego</vt:lpstr>
      <vt:lpstr>Estructura general del código</vt:lpstr>
      <vt:lpstr>Función principal: main() y su propósito</vt:lpstr>
      <vt:lpstr>Explicación de las clases y métodos principales</vt:lpstr>
      <vt:lpstr>Uso de listas en el código</vt:lpstr>
      <vt:lpstr>Uso de tuplas en el código</vt:lpstr>
      <vt:lpstr>Explicación de los bucles principales</vt:lpstr>
      <vt:lpstr>Pantalla de almacenamiento de puntajes</vt:lpstr>
      <vt:lpstr>Conclusión y posibles mejoras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PEÑAHERRERA NIÑO BARBARA</cp:lastModifiedBy>
  <cp:revision>2</cp:revision>
  <dcterms:created xsi:type="dcterms:W3CDTF">2013-01-27T09:14:16Z</dcterms:created>
  <dcterms:modified xsi:type="dcterms:W3CDTF">2025-02-27T15:30:59Z</dcterms:modified>
  <cp:category/>
</cp:coreProperties>
</file>