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fernplace.com/software-projects/regex-builder/" TargetMode="External"/><Relationship Id="rId2" Type="http://schemas.openxmlformats.org/officeDocument/2006/relationships/hyperlink" Target="http://www.regexbudd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.chinaz.com/rege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555" y="2301599"/>
            <a:ext cx="8825658" cy="1227357"/>
          </a:xfrm>
        </p:spPr>
        <p:txBody>
          <a:bodyPr/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555" y="3903024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等环境下的使用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9" y="633379"/>
            <a:ext cx="1502243" cy="4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课程的几个原则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多讲实际的实例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想学好多练习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好后一劳永逸，威力无穷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则表达式的概念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来描述、匹配一系列符合某个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句法规则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itchFamily="49" charset="0"/>
                <a:ea typeface="宋体" charset="-122"/>
                <a:cs typeface="Consolas" pitchFamily="49" charset="0"/>
              </a:rPr>
              <a:t>\(0\d{2}\)[-]?\d{8}|0\d{2}[-]?\d{8}</a:t>
            </a:r>
          </a:p>
          <a:p>
            <a:r>
              <a:rPr lang="en-US" altLang="zh-CN" dirty="0">
                <a:latin typeface="Consolas" pitchFamily="49" charset="0"/>
                <a:ea typeface="宋体" charset="-122"/>
                <a:cs typeface="Consolas" pitchFamily="49" charset="0"/>
              </a:rPr>
              <a:t>\b(\w+)\b\s+\1\b</a:t>
            </a:r>
          </a:p>
          <a:p>
            <a:r>
              <a:rPr lang="en-US" altLang="zh-CN" dirty="0">
                <a:latin typeface="Consolas" pitchFamily="49" charset="0"/>
                <a:ea typeface="宋体" charset="-122"/>
                <a:cs typeface="Consolas" pitchFamily="49" charset="0"/>
              </a:rPr>
              <a:t>\b\w*q[^u]\w*\b</a:t>
            </a:r>
          </a:p>
          <a:p>
            <a:r>
              <a:rPr lang="en-US" altLang="zh-CN" dirty="0">
                <a:latin typeface="Consolas" pitchFamily="49" charset="0"/>
                <a:ea typeface="宋体" charset="-122"/>
                <a:cs typeface="Consolas" pitchFamily="49" charset="0"/>
              </a:rPr>
              <a:t>[\u4e00-\u9fa5]</a:t>
            </a:r>
          </a:p>
          <a:p>
            <a:r>
              <a:rPr lang="en-US" altLang="zh-CN" dirty="0">
                <a:latin typeface="Consolas" pitchFamily="49" charset="0"/>
                <a:ea typeface="宋体" charset="-122"/>
                <a:cs typeface="Consolas" pitchFamily="49" charset="0"/>
              </a:rPr>
              <a:t>http://([\w-]+\.)+[\w-]+(/[\w-./?%&amp;=]*)?</a:t>
            </a:r>
          </a:p>
          <a:p>
            <a:r>
              <a:rPr lang="en-US" altLang="zh-CN" dirty="0">
                <a:latin typeface="Consolas" pitchFamily="49" charset="0"/>
                <a:ea typeface="宋体" charset="-122"/>
                <a:cs typeface="Consolas" pitchFamily="49" charset="0"/>
              </a:rPr>
              <a:t>^(\d{1,2}|1\d\d|2[0-4]\d|25[0-5])\.(\d{1,2}|1\d\d|2[0-4]\d|25[0-5])\.(\d{1,2}|1\d\d|2[0-4]\d|25[0-5])\.(\d{1,2}|1\d\d|2[0-4]\d|25[0-5</a:t>
            </a:r>
            <a:r>
              <a:rPr lang="en-US" altLang="zh-CN" dirty="0" smtClean="0">
                <a:latin typeface="Consolas" pitchFamily="49" charset="0"/>
                <a:ea typeface="宋体" charset="-122"/>
                <a:cs typeface="Consolas" pitchFamily="49" charset="0"/>
              </a:rPr>
              <a:t>])</a:t>
            </a:r>
            <a:endParaRPr lang="en-US" altLang="zh-CN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则表达式的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用场景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69394"/>
            <a:ext cx="8946541" cy="4195481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批量提取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有规律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在各种高级的文本编辑器中的使用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在各类办公软件（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等）中使用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种开发语言中的使用（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 / Java / JS / Perl / PHP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用户输入的合法性验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地址，特殊的订单号要求等）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模板引擎的标签库开发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络爬虫（抓取机器人）的开发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量的文本高效处理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5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则表达式的测试工具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荐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RegexBuddy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://www.regexbuddy.com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RegExBuilder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://www.redfernplace.com/software-projects/regex-builder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线测试工具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http://tool.chinaz.com/regex/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989692"/>
            <a:ext cx="1082675" cy="2628900"/>
          </a:xfrm>
          <a:prstGeom prst="rect">
            <a:avLst/>
          </a:prstGeom>
          <a:gradFill rotWithShape="0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gamma/>
                  <a:shade val="57255"/>
                  <a:invGamma/>
                  <a:alpha val="0"/>
                </a:schemeClr>
              </a:gs>
            </a:gsLst>
            <a:path path="rect">
              <a:fillToRect t="100000" r="100000"/>
            </a:path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Rectangle 5867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392"/>
            <a:ext cx="9144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4163" y="3654854"/>
            <a:ext cx="6664325" cy="1458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zh-CN" sz="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itchFamily="66" charset="0"/>
                <a:ea typeface="Microsoft YaHei" pitchFamily="34" charset="-122"/>
              </a:rPr>
              <a:t>Demo</a:t>
            </a:r>
            <a:endParaRPr lang="en-US" altLang="zh-CN" sz="9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itchFamily="66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13385" y="2458819"/>
            <a:ext cx="45945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/>
              <a:t>Thanks!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583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327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Century Gothic</vt:lpstr>
      <vt:lpstr>Consolas</vt:lpstr>
      <vt:lpstr>Viner Hand ITC</vt:lpstr>
      <vt:lpstr>Wingdings 3</vt:lpstr>
      <vt:lpstr>Ion</vt:lpstr>
      <vt:lpstr>正则表达式入门</vt:lpstr>
      <vt:lpstr>课程的几个原则</vt:lpstr>
      <vt:lpstr>正则表达式的概念</vt:lpstr>
      <vt:lpstr>正则表达式的使用场景</vt:lpstr>
      <vt:lpstr>正则表达式的测试工具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正则表达式入门</dc:title>
  <dc:creator>Parry Qiu</dc:creator>
  <cp:lastModifiedBy>Parry Qiu</cp:lastModifiedBy>
  <cp:revision>39</cp:revision>
  <dcterms:created xsi:type="dcterms:W3CDTF">2015-01-25T08:07:17Z</dcterms:created>
  <dcterms:modified xsi:type="dcterms:W3CDTF">2015-01-26T11:35:20Z</dcterms:modified>
</cp:coreProperties>
</file>