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4" r:id="rId4"/>
    <p:sldId id="265" r:id="rId5"/>
    <p:sldId id="266" r:id="rId6"/>
    <p:sldId id="269" r:id="rId7"/>
    <p:sldId id="267" r:id="rId8"/>
    <p:sldId id="268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107" y="957249"/>
            <a:ext cx="8825658" cy="1227357"/>
          </a:xfrm>
        </p:spPr>
        <p:txBody>
          <a:bodyPr/>
          <a:lstStyle/>
          <a:p>
            <a:r>
              <a:rPr lang="zh-CN" alt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r>
              <a:rPr lang="zh-CN" alt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zh-CN" alt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3107" y="2558674"/>
            <a:ext cx="8825658" cy="86142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.NET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等环境下的使用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8132" y="4135995"/>
            <a:ext cx="91903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第二课 初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识正则表达式以及元字符概念</a:t>
            </a:r>
          </a:p>
        </p:txBody>
      </p:sp>
    </p:spTree>
    <p:extLst>
      <p:ext uri="{BB962C8B-B14F-4D97-AF65-F5344CB8AC3E}">
        <p14:creationId xmlns:p14="http://schemas.microsoft.com/office/powerpoint/2010/main" val="17049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13385" y="2458819"/>
            <a:ext cx="459452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600" b="1" dirty="0"/>
              <a:t>Thanks!</a:t>
            </a:r>
            <a:endParaRPr lang="zh-CN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58390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indows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系统命令行中存在的最简单的正则表达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字符概念以及元字符的反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义的概念以及正则表达式中的使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则表达式语言中的注释方法</a:t>
            </a:r>
          </a:p>
        </p:txBody>
      </p:sp>
    </p:spTree>
    <p:extLst>
      <p:ext uri="{BB962C8B-B14F-4D97-AF65-F5344CB8AC3E}">
        <p14:creationId xmlns:p14="http://schemas.microsoft.com/office/powerpoint/2010/main" val="144811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indows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系统命令行中存在的最简单的正则表达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535" y="1496028"/>
            <a:ext cx="7168180" cy="4765512"/>
          </a:xfrm>
        </p:spPr>
      </p:pic>
    </p:spTree>
    <p:extLst>
      <p:ext uri="{BB962C8B-B14F-4D97-AF65-F5344CB8AC3E}">
        <p14:creationId xmlns:p14="http://schemas.microsoft.com/office/powerpoint/2010/main" val="278194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系统命令行中存在的最简单的正则表达式</a:t>
            </a:r>
            <a:endParaRPr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任意长度的字符串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长度为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的任意字符串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4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元字符概念以及元字符的反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义</a:t>
            </a:r>
            <a:endParaRPr lang="zh-CN" altLang="en-US" dirty="0"/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2618926"/>
              </p:ext>
            </p:extLst>
          </p:nvPr>
        </p:nvGraphicFramePr>
        <p:xfrm>
          <a:off x="1092335" y="1576354"/>
          <a:ext cx="8410576" cy="4632395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205288"/>
                <a:gridCol w="4205288"/>
              </a:tblGrid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 smtClean="0">
                          <a:latin typeface="华文宋体" pitchFamily="2" charset="-122"/>
                          <a:ea typeface="华文宋体" pitchFamily="2" charset="-122"/>
                        </a:rPr>
                        <a:t>元字符</a:t>
                      </a:r>
                      <a:endParaRPr lang="zh-CN" altLang="en-US" sz="1800" b="1" dirty="0">
                        <a:latin typeface="华文宋体" pitchFamily="2" charset="-122"/>
                        <a:ea typeface="华文宋体" pitchFamily="2" charset="-122"/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3200" b="1" kern="1200" dirty="0" smtClean="0">
                          <a:solidFill>
                            <a:schemeClr val="lt1"/>
                          </a:solidFill>
                          <a:latin typeface="华文宋体" pitchFamily="2" charset="-122"/>
                          <a:ea typeface="华文宋体" pitchFamily="2" charset="-122"/>
                          <a:cs typeface="+mn-cs"/>
                        </a:rPr>
                        <a:t>说明</a:t>
                      </a:r>
                      <a:endParaRPr lang="zh-CN" altLang="en-US" sz="3200" b="1" kern="1200" dirty="0">
                        <a:solidFill>
                          <a:schemeClr val="lt1"/>
                        </a:solidFill>
                        <a:latin typeface="华文宋体" pitchFamily="2" charset="-122"/>
                        <a:ea typeface="华文宋体" pitchFamily="2" charset="-122"/>
                        <a:cs typeface="+mn-cs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0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匹配除换行符以外的任意字符</a:t>
                      </a:r>
                      <a:endParaRPr lang="zh-CN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\w</a:t>
                      </a:r>
                      <a:endParaRPr lang="zh-CN" altLang="en-US" sz="2400" b="1" dirty="0"/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匹配字母或数字或下划线或汉字</a:t>
                      </a:r>
                      <a:endParaRPr lang="zh-CN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\s</a:t>
                      </a:r>
                      <a:endParaRPr lang="zh-CN" altLang="en-US" sz="2400" b="1" dirty="0"/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匹配任意的空白符</a:t>
                      </a:r>
                      <a:endParaRPr lang="zh-CN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\d</a:t>
                      </a:r>
                      <a:endParaRPr lang="zh-CN" altLang="en-US" sz="2400" b="1" dirty="0"/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匹配数字</a:t>
                      </a:r>
                      <a:endParaRPr lang="zh-CN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\b</a:t>
                      </a:r>
                      <a:endParaRPr lang="zh-CN" altLang="en-US" sz="2400" b="1" dirty="0"/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匹配单词的开始或结束</a:t>
                      </a:r>
                      <a:endParaRPr lang="zh-CN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^</a:t>
                      </a:r>
                      <a:endParaRPr lang="zh-CN" altLang="en-US" sz="2400" b="1" dirty="0"/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匹配字符串的开始</a:t>
                      </a:r>
                      <a:endParaRPr lang="zh-CN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$</a:t>
                      </a:r>
                      <a:endParaRPr lang="zh-CN" altLang="en-US" sz="2400" b="1" dirty="0"/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匹配字符串的结束</a:t>
                      </a:r>
                      <a:endParaRPr lang="zh-CN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55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反义</a:t>
            </a:r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327025"/>
              </p:ext>
            </p:extLst>
          </p:nvPr>
        </p:nvGraphicFramePr>
        <p:xfrm>
          <a:off x="1179884" y="1722269"/>
          <a:ext cx="8410576" cy="429749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205288"/>
                <a:gridCol w="4205288"/>
              </a:tblGrid>
              <a:tr h="579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 smtClean="0">
                          <a:latin typeface="华文宋体" pitchFamily="2" charset="-122"/>
                          <a:ea typeface="华文宋体" pitchFamily="2" charset="-122"/>
                        </a:rPr>
                        <a:t>语法</a:t>
                      </a:r>
                      <a:endParaRPr lang="zh-CN" altLang="en-US" sz="1800" b="1" dirty="0">
                        <a:latin typeface="华文宋体" pitchFamily="2" charset="-122"/>
                        <a:ea typeface="华文宋体" pitchFamily="2" charset="-122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3200" b="1" kern="1200" dirty="0" smtClean="0">
                          <a:solidFill>
                            <a:schemeClr val="lt1"/>
                          </a:solidFill>
                          <a:latin typeface="华文宋体" pitchFamily="2" charset="-122"/>
                          <a:ea typeface="华文宋体" pitchFamily="2" charset="-122"/>
                          <a:cs typeface="+mn-cs"/>
                        </a:rPr>
                        <a:t>说明</a:t>
                      </a:r>
                      <a:endParaRPr lang="zh-CN" altLang="en-US" sz="3200" b="1" kern="1200" dirty="0">
                        <a:solidFill>
                          <a:schemeClr val="lt1"/>
                        </a:solidFill>
                        <a:latin typeface="华文宋体" pitchFamily="2" charset="-122"/>
                        <a:ea typeface="华文宋体" pitchFamily="2" charset="-122"/>
                        <a:cs typeface="+mn-cs"/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98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\</a:t>
                      </a:r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W</a:t>
                      </a:r>
                      <a:endParaRPr 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匹配任意不是字</a:t>
                      </a:r>
                      <a:r>
                        <a:rPr lang="zh-CN" altLang="en-US" sz="2000" smtClean="0"/>
                        <a:t>母</a:t>
                      </a:r>
                      <a:r>
                        <a:rPr lang="zh-CN" altLang="en-US" sz="2000" smtClean="0"/>
                        <a:t>，数</a:t>
                      </a:r>
                      <a:r>
                        <a:rPr lang="zh-CN" altLang="en-US" sz="2000" dirty="0" smtClean="0"/>
                        <a:t>字，下划线，汉字的字符</a:t>
                      </a:r>
                      <a:endParaRPr lang="zh-CN" altLang="en-US" sz="20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\S</a:t>
                      </a:r>
                      <a:endParaRPr lang="zh-CN" alt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smtClean="0"/>
                        <a:t>匹配任意不是空白符的字符</a:t>
                      </a:r>
                      <a:endParaRPr lang="zh-CN" altLang="en-US" sz="20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\D</a:t>
                      </a:r>
                      <a:endParaRPr lang="zh-CN" alt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匹配任意非数字的字符</a:t>
                      </a:r>
                      <a:endParaRPr lang="zh-CN" altLang="en-US" sz="20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\B</a:t>
                      </a:r>
                      <a:endParaRPr lang="zh-CN" alt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匹配不是单词开头或结束的位置</a:t>
                      </a:r>
                      <a:endParaRPr lang="zh-CN" altLang="en-US" sz="20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[^x]</a:t>
                      </a:r>
                      <a:endParaRPr lang="zh-CN" alt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匹配除了</a:t>
                      </a:r>
                      <a:r>
                        <a:rPr lang="en-US" altLang="zh-CN" sz="2000" dirty="0" smtClean="0"/>
                        <a:t>x</a:t>
                      </a:r>
                      <a:r>
                        <a:rPr lang="zh-CN" altLang="en-US" sz="2000" dirty="0" smtClean="0"/>
                        <a:t>以外的任意字符</a:t>
                      </a:r>
                      <a:endParaRPr lang="zh-CN" altLang="en-US" sz="20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[^</a:t>
                      </a:r>
                      <a:r>
                        <a:rPr lang="en-US" altLang="zh-CN" sz="2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aeiou</a:t>
                      </a:r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]</a:t>
                      </a:r>
                      <a:endParaRPr lang="zh-CN" alt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匹配除了</a:t>
                      </a:r>
                      <a:r>
                        <a:rPr lang="en-US" altLang="zh-CN" sz="2000" dirty="0" err="1" smtClean="0"/>
                        <a:t>aeiou</a:t>
                      </a:r>
                      <a:r>
                        <a:rPr lang="zh-CN" altLang="en-US" sz="2000" dirty="0" smtClean="0"/>
                        <a:t>这几个字母以外的任意字符</a:t>
                      </a:r>
                      <a:endParaRPr lang="zh-CN" altLang="en-US" sz="20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91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字符转义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果就是想要匹配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这样的字符呢？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转义字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\.  \*  \?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27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正则表达式中的注释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307" y="1654083"/>
            <a:ext cx="8946541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2[0-4]\d(?#200-249)|25[0-5](?#250-255)|[01]?\d\d?(?#0-199)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用“忽略模式里的空白符”选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(?&lt;=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断言要匹配的文本的前缀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&lt;(\w+)&gt; #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查找尖括号括起来的字母或数字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HTML/XML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)       #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前缀结束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.*      #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匹配任意文本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(?=     #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断言要匹配的文本的后缀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&lt;\/\1&gt;  #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查找尖括号括起来的内容：前面是一个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"/"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，后面是先前捕获的标签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      #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后缀结束</a:t>
            </a:r>
          </a:p>
        </p:txBody>
      </p:sp>
    </p:spTree>
    <p:extLst>
      <p:ext uri="{BB962C8B-B14F-4D97-AF65-F5344CB8AC3E}">
        <p14:creationId xmlns:p14="http://schemas.microsoft.com/office/powerpoint/2010/main" val="353889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989692"/>
            <a:ext cx="1082675" cy="2628900"/>
          </a:xfrm>
          <a:prstGeom prst="rect">
            <a:avLst/>
          </a:prstGeom>
          <a:gradFill rotWithShape="0"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gamma/>
                  <a:shade val="57255"/>
                  <a:invGamma/>
                  <a:alpha val="0"/>
                </a:schemeClr>
              </a:gs>
            </a:gsLst>
            <a:path path="rect">
              <a:fillToRect t="100000" r="100000"/>
            </a:path>
          </a:gra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6" name="Rectangle 58675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02392"/>
            <a:ext cx="91440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284163" y="3654854"/>
            <a:ext cx="6664325" cy="14589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zh-CN" sz="9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ner Hand ITC" pitchFamily="66" charset="0"/>
                <a:ea typeface="Microsoft YaHei" pitchFamily="34" charset="-122"/>
              </a:rPr>
              <a:t>Demo</a:t>
            </a:r>
            <a:endParaRPr lang="en-US" altLang="zh-CN" sz="9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ner Hand ITC" pitchFamily="66" charset="0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32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486</TotalTime>
  <Words>540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华文宋体</vt:lpstr>
      <vt:lpstr>楷体</vt:lpstr>
      <vt:lpstr>宋体</vt:lpstr>
      <vt:lpstr>Microsoft YaHei</vt:lpstr>
      <vt:lpstr>Microsoft YaHei</vt:lpstr>
      <vt:lpstr>Arial</vt:lpstr>
      <vt:lpstr>Century Gothic</vt:lpstr>
      <vt:lpstr>Consolas</vt:lpstr>
      <vt:lpstr>Viner Hand ITC</vt:lpstr>
      <vt:lpstr>Wingdings 3</vt:lpstr>
      <vt:lpstr>Ion</vt:lpstr>
      <vt:lpstr>正则表达式入门</vt:lpstr>
      <vt:lpstr>Agenda</vt:lpstr>
      <vt:lpstr>Windows系统命令行中存在的最简单的正则表达式</vt:lpstr>
      <vt:lpstr>Windows系统命令行中存在的最简单的正则表达式</vt:lpstr>
      <vt:lpstr>元字符概念以及元字符的反义</vt:lpstr>
      <vt:lpstr>反义</vt:lpstr>
      <vt:lpstr>字符转义</vt:lpstr>
      <vt:lpstr>正则表达式中的注释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正则表达式入门</dc:title>
  <dc:creator>Parry Qiu</dc:creator>
  <cp:lastModifiedBy>Parry Qiu</cp:lastModifiedBy>
  <cp:revision>75</cp:revision>
  <dcterms:created xsi:type="dcterms:W3CDTF">2015-01-25T08:07:17Z</dcterms:created>
  <dcterms:modified xsi:type="dcterms:W3CDTF">2015-02-11T02:30:48Z</dcterms:modified>
</cp:coreProperties>
</file>