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6" r:id="rId5"/>
    <p:sldId id="26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07" y="957249"/>
            <a:ext cx="8825658" cy="1227357"/>
          </a:xfrm>
        </p:spPr>
        <p:txBody>
          <a:bodyPr/>
          <a:lstStyle/>
          <a:p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107" y="2558674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等环境下的使用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132" y="4135995"/>
            <a:ext cx="6617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正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则表达式中的重复</a:t>
            </a:r>
          </a:p>
        </p:txBody>
      </p:sp>
    </p:spTree>
    <p:extLst>
      <p:ext uri="{BB962C8B-B14F-4D97-AF65-F5344CB8AC3E}">
        <p14:creationId xmlns:p14="http://schemas.microsoft.com/office/powerpoint/2010/main" val="17049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分支条件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解正则表达式中的几种重复模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点解释重复的几种模式的区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解正则表达式中重复的使用场景</a:t>
            </a:r>
          </a:p>
        </p:txBody>
      </p:sp>
    </p:spTree>
    <p:extLst>
      <p:ext uri="{BB962C8B-B14F-4D97-AF65-F5344CB8AC3E}">
        <p14:creationId xmlns:p14="http://schemas.microsoft.com/office/powerpoint/2010/main" val="14481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正则表达式中的几种重复模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88610"/>
              </p:ext>
            </p:extLst>
          </p:nvPr>
        </p:nvGraphicFramePr>
        <p:xfrm>
          <a:off x="1237034" y="1853248"/>
          <a:ext cx="8410576" cy="423656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205288"/>
                <a:gridCol w="4205288"/>
              </a:tblGrid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华文宋体" pitchFamily="2" charset="-122"/>
                          <a:ea typeface="华文宋体" pitchFamily="2" charset="-122"/>
                        </a:rPr>
                        <a:t>语法</a:t>
                      </a:r>
                      <a:endParaRPr lang="zh-CN" altLang="en-US" sz="1800" b="1" dirty="0"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华文宋体" pitchFamily="2" charset="-122"/>
                          <a:ea typeface="华文宋体" pitchFamily="2" charset="-122"/>
                          <a:cs typeface="+mn-cs"/>
                        </a:rPr>
                        <a:t>说明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华文宋体" pitchFamily="2" charset="-122"/>
                        <a:ea typeface="华文宋体" pitchFamily="2" charset="-122"/>
                        <a:cs typeface="+mn-cs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重复零次或更多次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重复一次或更多次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重复零次或一次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{n}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次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{n,}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次或更多次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altLang="zh-CN" sz="28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n,m</a:t>
                      </a:r>
                      <a:r>
                        <a:rPr lang="en-US" altLang="zh-CN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到</a:t>
                      </a:r>
                      <a:r>
                        <a:rPr lang="en-US" altLang="zh-CN" sz="2000" dirty="0" smtClean="0"/>
                        <a:t>m</a:t>
                      </a:r>
                      <a:r>
                        <a:rPr lang="zh-CN" altLang="en-US" sz="2000" dirty="0" smtClean="0"/>
                        <a:t>次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4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498" y="355060"/>
            <a:ext cx="8382000" cy="6463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分枝条件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056" y="1573281"/>
            <a:ext cx="8410575" cy="1902059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把不同的规则分隔开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从左到右地测试每个条件，如果满足了某个分枝的话，就不会去再管其它的条件了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0\d{2}-\d{8}|0\d{3}-\d{7}</a:t>
            </a:r>
          </a:p>
        </p:txBody>
      </p:sp>
    </p:spTree>
    <p:extLst>
      <p:ext uri="{BB962C8B-B14F-4D97-AF65-F5344CB8AC3E}">
        <p14:creationId xmlns:p14="http://schemas.microsoft.com/office/powerpoint/2010/main" val="371371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417" y="296694"/>
            <a:ext cx="8382000" cy="646331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788" y="1378729"/>
            <a:ext cx="8410575" cy="305708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[0-9] == \d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[a-z0-9A-Z_]  == \w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[&amp;?.]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aeiou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\(?0\d{2}[) -]?\d{8}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989692"/>
            <a:ext cx="1082675" cy="2628900"/>
          </a:xfrm>
          <a:prstGeom prst="rect">
            <a:avLst/>
          </a:prstGeom>
          <a:gradFill rotWithShape="0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gamma/>
                  <a:shade val="57255"/>
                  <a:invGamma/>
                  <a:alpha val="0"/>
                </a:schemeClr>
              </a:gs>
            </a:gsLst>
            <a:path path="rect">
              <a:fillToRect t="100000" r="100000"/>
            </a:path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Rectangle 5867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2392"/>
            <a:ext cx="9144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84163" y="3654854"/>
            <a:ext cx="6664325" cy="14589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sz="9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itchFamily="66" charset="0"/>
                <a:ea typeface="Microsoft YaHei" pitchFamily="34" charset="-122"/>
              </a:rPr>
              <a:t>Demo</a:t>
            </a:r>
            <a:endParaRPr lang="en-US" altLang="zh-CN" sz="9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itchFamily="66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13385" y="2458819"/>
            <a:ext cx="45945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b="1" dirty="0"/>
              <a:t>Thanks!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583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483</TotalTime>
  <Words>236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华文宋体</vt:lpstr>
      <vt:lpstr>楷体</vt:lpstr>
      <vt:lpstr>宋体</vt:lpstr>
      <vt:lpstr>Microsoft YaHei</vt:lpstr>
      <vt:lpstr>Microsoft YaHei</vt:lpstr>
      <vt:lpstr>Arial</vt:lpstr>
      <vt:lpstr>Century Gothic</vt:lpstr>
      <vt:lpstr>Consolas</vt:lpstr>
      <vt:lpstr>Viner Hand ITC</vt:lpstr>
      <vt:lpstr>Wingdings 3</vt:lpstr>
      <vt:lpstr>Ion</vt:lpstr>
      <vt:lpstr>正则表达式入门</vt:lpstr>
      <vt:lpstr>Agenda</vt:lpstr>
      <vt:lpstr>正则表达式中的几种重复模式</vt:lpstr>
      <vt:lpstr>分枝条件</vt:lpstr>
      <vt:lpstr>字符类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正则表达式入门</dc:title>
  <dc:creator>Parry Qiu</dc:creator>
  <cp:lastModifiedBy>Parry Qiu</cp:lastModifiedBy>
  <cp:revision>88</cp:revision>
  <dcterms:created xsi:type="dcterms:W3CDTF">2015-01-25T08:07:17Z</dcterms:created>
  <dcterms:modified xsi:type="dcterms:W3CDTF">2015-02-26T13:03:29Z</dcterms:modified>
</cp:coreProperties>
</file>