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6" r:id="rId4"/>
    <p:sldId id="267" r:id="rId5"/>
    <p:sldId id="265" r:id="rId6"/>
    <p:sldId id="264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5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107" y="957249"/>
            <a:ext cx="8825658" cy="1227357"/>
          </a:xfrm>
        </p:spPr>
        <p:txBody>
          <a:bodyPr/>
          <a:lstStyle/>
          <a:p>
            <a:r>
              <a:rPr lang="zh-CN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r>
              <a:rPr lang="zh-CN" alt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107" y="2558674"/>
            <a:ext cx="8825658" cy="86142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等环境下的使用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8132" y="4135995"/>
            <a:ext cx="6617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八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课 正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则表达式高阶讲解</a:t>
            </a:r>
          </a:p>
        </p:txBody>
      </p:sp>
    </p:spTree>
    <p:extLst>
      <p:ext uri="{BB962C8B-B14F-4D97-AF65-F5344CB8AC3E}">
        <p14:creationId xmlns:p14="http://schemas.microsoft.com/office/powerpoint/2010/main" val="17049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397" y="1770816"/>
            <a:ext cx="8946541" cy="4195481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向引用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宽断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的概念以及使用场景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向零宽断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的概念以及使用场景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长的平衡组和递归匹配</a:t>
            </a:r>
          </a:p>
        </p:txBody>
      </p:sp>
    </p:spTree>
    <p:extLst>
      <p:ext uri="{BB962C8B-B14F-4D97-AF65-F5344CB8AC3E}">
        <p14:creationId xmlns:p14="http://schemas.microsoft.com/office/powerpoint/2010/main" val="14481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后向引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91" y="1731905"/>
            <a:ext cx="8946541" cy="4195481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要匹配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taobao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taobao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home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样的情况如果处理？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\b(\w+)\b\s+\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1\b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\b(?&lt;Word&gt;\w+)\b\s+\k&lt;Word&gt;\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这是命名后的另一种写法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43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498" y="262389"/>
            <a:ext cx="8382000" cy="646331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零宽断言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4218" y="1077956"/>
            <a:ext cx="8410575" cy="541039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?=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零宽度正预测先行断言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自身出现的位置的后面能匹配表达式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\b\w+(?=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\b)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I'm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ing while you're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ing.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?&lt;=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零宽度正回顾后发断言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自身出现的位置的前面能匹配表达式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(?&lt;=\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)\w+\b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re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ading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12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864" y="262389"/>
            <a:ext cx="8382000" cy="646331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负向零宽断言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864" y="1327008"/>
            <a:ext cx="8410575" cy="52391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查找这样的单词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它里面出现了字母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后面跟的不是字母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\b\w*q[^u]\w*\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上面的表达式有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有问题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使用零宽度负预测先行断言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\b\w*q(?!u)\w*\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不消费任何字符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\d{3}(?!\d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配三位数字，而且这三位数字的后面不能是数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\b((?!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)\w)+\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配不包含连续字符串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那么同样的，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还有零宽度负回顾后发断言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(?&lt;![a-z])\d{7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配前面不是小写字母的七位数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(?&lt;=&lt;(\w+)&gt;).*(?=&lt;\/\1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&gt;)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包括前缀和后缀本身</a:t>
            </a:r>
          </a:p>
        </p:txBody>
      </p:sp>
    </p:spTree>
    <p:extLst>
      <p:ext uri="{BB962C8B-B14F-4D97-AF65-F5344CB8AC3E}">
        <p14:creationId xmlns:p14="http://schemas.microsoft.com/office/powerpoint/2010/main" val="2975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290"/>
          </a:xfrm>
        </p:spPr>
        <p:txBody>
          <a:bodyPr/>
          <a:lstStyle/>
          <a:p>
            <a:r>
              <a:rPr lang="zh-CN" altLang="en-US" b="1" dirty="0"/>
              <a:t>平衡组</a:t>
            </a:r>
            <a:r>
              <a:rPr lang="en-US" altLang="zh-CN" b="1" dirty="0"/>
              <a:t>/</a:t>
            </a:r>
            <a:r>
              <a:rPr lang="zh-CN" altLang="en-US" b="1" dirty="0"/>
              <a:t>递归匹</a:t>
            </a:r>
            <a:r>
              <a:rPr lang="zh-CN" altLang="en-US" b="1" dirty="0" smtClean="0"/>
              <a:t>配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6864" y="1327008"/>
            <a:ext cx="8410575" cy="52391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 &lt;aa 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bbb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bbb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aa&gt;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这样的字符串里，最长的配对的尖括号内的内容捕获出来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(?'group')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把捕获的内容命名为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并压入堆栈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(Stack)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(?'-group')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从堆栈上弹出最后压入堆栈的名为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的捕获内容，如果堆栈本来为空，则本分组的匹配失败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(?(group)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yes|no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如果堆栈上存在以名为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的捕获内容的话，继续匹配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部分的表达式，否则继续匹配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(?!)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零宽负向先行断言，由于没有后缀表达式，试图匹配总是失败</a:t>
            </a:r>
          </a:p>
        </p:txBody>
      </p:sp>
    </p:spTree>
    <p:extLst>
      <p:ext uri="{BB962C8B-B14F-4D97-AF65-F5344CB8AC3E}">
        <p14:creationId xmlns:p14="http://schemas.microsoft.com/office/powerpoint/2010/main" val="85672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989692"/>
            <a:ext cx="1082675" cy="2628900"/>
          </a:xfrm>
          <a:prstGeom prst="rect">
            <a:avLst/>
          </a:prstGeom>
          <a:gradFill rotWithShape="0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gamma/>
                  <a:shade val="57255"/>
                  <a:invGamma/>
                  <a:alpha val="0"/>
                </a:schemeClr>
              </a:gs>
            </a:gsLst>
            <a:path path="rect">
              <a:fillToRect t="100000" r="100000"/>
            </a:path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Rectangle 58675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2392"/>
            <a:ext cx="91440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84163" y="3654854"/>
            <a:ext cx="6664325" cy="14589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sz="9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itchFamily="66" charset="0"/>
                <a:ea typeface="Microsoft YaHei" pitchFamily="34" charset="-122"/>
              </a:rPr>
              <a:t>Demo</a:t>
            </a:r>
            <a:endParaRPr lang="en-US" altLang="zh-CN" sz="9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ner Hand ITC" pitchFamily="66" charset="0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10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13385" y="2458819"/>
            <a:ext cx="459452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600" b="1" dirty="0"/>
              <a:t>Thanks!</a:t>
            </a:r>
            <a:endParaRPr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5839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677</TotalTime>
  <Words>590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楷体</vt:lpstr>
      <vt:lpstr>宋体</vt:lpstr>
      <vt:lpstr>微软雅黑</vt:lpstr>
      <vt:lpstr>微软雅黑</vt:lpstr>
      <vt:lpstr>Arial</vt:lpstr>
      <vt:lpstr>Century Gothic</vt:lpstr>
      <vt:lpstr>Viner Hand ITC</vt:lpstr>
      <vt:lpstr>Wingdings 3</vt:lpstr>
      <vt:lpstr>Ion</vt:lpstr>
      <vt:lpstr>正则表达式入门</vt:lpstr>
      <vt:lpstr>Agenda</vt:lpstr>
      <vt:lpstr>后向引用</vt:lpstr>
      <vt:lpstr>零宽断言</vt:lpstr>
      <vt:lpstr>负向零宽断言</vt:lpstr>
      <vt:lpstr>平衡组/递归匹配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正则表达式入门</dc:title>
  <dc:creator>Parry Qiu</dc:creator>
  <cp:lastModifiedBy>Parry Qiu</cp:lastModifiedBy>
  <cp:revision>162</cp:revision>
  <dcterms:created xsi:type="dcterms:W3CDTF">2015-01-25T08:07:17Z</dcterms:created>
  <dcterms:modified xsi:type="dcterms:W3CDTF">2015-12-09T07:10:07Z</dcterms:modified>
</cp:coreProperties>
</file>