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  <a:srgbClr val="9BC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8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66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6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3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1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675" y="0"/>
            <a:ext cx="10572000" cy="2971051"/>
          </a:xfrm>
        </p:spPr>
        <p:txBody>
          <a:bodyPr/>
          <a:lstStyle/>
          <a:p>
            <a:r>
              <a:rPr lang="pt-BR" dirty="0" smtClean="0"/>
              <a:t>NBZA_2125 - 8 bits - VHDL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552" y="3132869"/>
            <a:ext cx="10572000" cy="2310399"/>
          </a:xfrm>
        </p:spPr>
        <p:txBody>
          <a:bodyPr>
            <a:normAutofit/>
          </a:bodyPr>
          <a:lstStyle/>
          <a:p>
            <a:pPr algn="r"/>
            <a:r>
              <a:rPr lang="pt-BR" sz="2200" dirty="0" smtClean="0">
                <a:solidFill>
                  <a:srgbClr val="9BC3D9"/>
                </a:solidFill>
              </a:rPr>
              <a:t>Arquitetura e Organização de Computadores – DCC301</a:t>
            </a:r>
          </a:p>
          <a:p>
            <a:pPr algn="r"/>
            <a:r>
              <a:rPr lang="pt-BR" sz="2200" dirty="0" smtClean="0">
                <a:solidFill>
                  <a:srgbClr val="9BC3D9"/>
                </a:solidFill>
              </a:rPr>
              <a:t>Professor Dr. Herbert Oliveira Rocha</a:t>
            </a:r>
          </a:p>
          <a:p>
            <a:pPr algn="r"/>
            <a:endParaRPr lang="pt-BR" sz="1900" dirty="0" smtClean="0">
              <a:solidFill>
                <a:srgbClr val="9BC3D9"/>
              </a:solidFill>
            </a:endParaRPr>
          </a:p>
          <a:p>
            <a:r>
              <a:rPr lang="pt-BR" dirty="0" smtClean="0">
                <a:solidFill>
                  <a:srgbClr val="9BC3D9"/>
                </a:solidFill>
              </a:rPr>
              <a:t>Bárbara </a:t>
            </a:r>
            <a:r>
              <a:rPr lang="pt-BR" dirty="0" err="1" smtClean="0">
                <a:solidFill>
                  <a:srgbClr val="9BC3D9"/>
                </a:solidFill>
              </a:rPr>
              <a:t>Zamperete</a:t>
            </a:r>
            <a:r>
              <a:rPr lang="pt-BR" dirty="0" smtClean="0">
                <a:solidFill>
                  <a:srgbClr val="9BC3D9"/>
                </a:solidFill>
              </a:rPr>
              <a:t> Oliveira</a:t>
            </a:r>
            <a:endParaRPr lang="pt-BR" dirty="0">
              <a:solidFill>
                <a:srgbClr val="9BC3D9"/>
              </a:solidFill>
            </a:endParaRPr>
          </a:p>
          <a:p>
            <a:r>
              <a:rPr lang="pt-BR" dirty="0" smtClean="0">
                <a:solidFill>
                  <a:srgbClr val="9BC3D9"/>
                </a:solidFill>
              </a:rPr>
              <a:t>Natália Ribeiro de Almada</a:t>
            </a:r>
            <a:endParaRPr lang="pt-BR" dirty="0">
              <a:solidFill>
                <a:srgbClr val="9BC3D9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1A32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04"/>
          <a:stretch/>
        </p:blipFill>
        <p:spPr>
          <a:xfrm>
            <a:off x="10908355" y="561974"/>
            <a:ext cx="784197" cy="7255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7" y="561975"/>
            <a:ext cx="2209800" cy="7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Program</a:t>
            </a:r>
            <a:r>
              <a:rPr lang="pt-BR" dirty="0" smtClean="0"/>
              <a:t> </a:t>
            </a:r>
            <a:r>
              <a:rPr lang="pt-BR" dirty="0" err="1" smtClean="0"/>
              <a:t>counter</a:t>
            </a:r>
            <a:r>
              <a:rPr lang="pt-BR" dirty="0" smtClean="0"/>
              <a:t> (</a:t>
            </a:r>
            <a:r>
              <a:rPr lang="pt-BR" dirty="0" err="1" smtClean="0"/>
              <a:t>pc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8820" t="30747" r="13570" b="21564"/>
          <a:stretch/>
        </p:blipFill>
        <p:spPr bwMode="auto">
          <a:xfrm>
            <a:off x="5743574" y="2694845"/>
            <a:ext cx="5638801" cy="2172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700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Acessado em 20/10/19:                                                                https</a:t>
            </a:r>
            <a:r>
              <a:rPr lang="pt-BR" dirty="0"/>
              <a:t>://</a:t>
            </a:r>
            <a:r>
              <a:rPr lang="pt-BR" dirty="0" smtClean="0"/>
              <a:t>www.fpga4student.com/2016/12/a-complete-8-bit-microcontroller-in-vhdl.html</a:t>
            </a:r>
          </a:p>
          <a:p>
            <a:r>
              <a:rPr lang="pt-BR" dirty="0"/>
              <a:t>Acessado em </a:t>
            </a:r>
            <a:r>
              <a:rPr lang="pt-BR" dirty="0" smtClean="0"/>
              <a:t>23/10/19</a:t>
            </a:r>
            <a:r>
              <a:rPr lang="pt-BR" dirty="0"/>
              <a:t>: </a:t>
            </a:r>
            <a:r>
              <a:rPr lang="pt-BR" dirty="0" smtClean="0"/>
              <a:t>                                                                                     http</a:t>
            </a:r>
            <a:r>
              <a:rPr lang="pt-BR" dirty="0"/>
              <a:t>://embeddedsystems.io/ahmes-um-processador-simples-de-8-bits-em-vhdl/</a:t>
            </a:r>
          </a:p>
          <a:p>
            <a:r>
              <a:rPr lang="pt-BR" dirty="0"/>
              <a:t>Acessado em </a:t>
            </a:r>
            <a:r>
              <a:rPr lang="pt-BR" dirty="0" smtClean="0"/>
              <a:t>9/11/19:                                                                                          https</a:t>
            </a:r>
            <a:r>
              <a:rPr lang="pt-BR" dirty="0"/>
              <a:t>://github.com/jirawatsaesu/8-Bit-Simple-Processor</a:t>
            </a:r>
          </a:p>
          <a:p>
            <a:r>
              <a:rPr lang="pt-BR" dirty="0"/>
              <a:t>Acessado em </a:t>
            </a:r>
            <a:r>
              <a:rPr lang="pt-BR" dirty="0" smtClean="0"/>
              <a:t>22/11/19</a:t>
            </a:r>
            <a:r>
              <a:rPr lang="pt-BR" dirty="0"/>
              <a:t>: </a:t>
            </a:r>
            <a:r>
              <a:rPr lang="pt-BR" dirty="0" smtClean="0"/>
              <a:t>http</a:t>
            </a:r>
            <a:r>
              <a:rPr lang="pt-BR" dirty="0"/>
              <a:t>://web.archive.org/web/20040618011640/www.geocities.com/leon_heller/cpu.html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1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180360"/>
              </p:ext>
            </p:extLst>
          </p:nvPr>
        </p:nvGraphicFramePr>
        <p:xfrm>
          <a:off x="581192" y="2692875"/>
          <a:ext cx="2772409" cy="1098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923"/>
                <a:gridCol w="610919"/>
                <a:gridCol w="610919"/>
                <a:gridCol w="699648"/>
              </a:tblGrid>
              <a:tr h="381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OPCODE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 BITS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 BIT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 BIT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 BITS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4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7-5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2-0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360"/>
              </p:ext>
            </p:extLst>
          </p:nvPr>
        </p:nvGraphicFramePr>
        <p:xfrm>
          <a:off x="5053329" y="2692875"/>
          <a:ext cx="2481264" cy="1098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088"/>
                <a:gridCol w="827088"/>
                <a:gridCol w="827088"/>
              </a:tblGrid>
              <a:tr h="3809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OPCODE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FUNCT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 BITS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 BIT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 BITS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7-5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3-0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94691"/>
              </p:ext>
            </p:extLst>
          </p:nvPr>
        </p:nvGraphicFramePr>
        <p:xfrm>
          <a:off x="9234322" y="2692876"/>
          <a:ext cx="2376486" cy="1098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243"/>
                <a:gridCol w="1188243"/>
              </a:tblGrid>
              <a:tr h="380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OPCODE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ENDEREÇO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 BITS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 BITS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8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7-5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4-0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81192" y="226695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 R								     Tipo I								      Tipo 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8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35967"/>
              </p:ext>
            </p:extLst>
          </p:nvPr>
        </p:nvGraphicFramePr>
        <p:xfrm>
          <a:off x="581192" y="2301715"/>
          <a:ext cx="6734008" cy="412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984"/>
                <a:gridCol w="974583"/>
                <a:gridCol w="750692"/>
                <a:gridCol w="1633909"/>
                <a:gridCol w="2015840"/>
              </a:tblGrid>
              <a:tr h="625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OPCODE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Nome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Formato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Breve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Exemplo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Soma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add $S0,$S1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000001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SUB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Subtração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sub $S0,$S1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000100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Multiplicação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 $S0,$S1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001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Load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lw $S0,5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1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Load immediately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li $S0,20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Store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sw $S0,3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8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Branch Not Equal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bne $S0,$S1,LABEL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1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BEQ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Branck Equal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beq $S0,$S1,LABEL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50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JUMP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Jump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jump</a:t>
                      </a:r>
                      <a:r>
                        <a:rPr lang="pt-BR" sz="1100" dirty="0">
                          <a:effectLst/>
                        </a:rPr>
                        <a:t> Endereço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6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967" y="1302231"/>
            <a:ext cx="11029616" cy="10138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- dado de 8bits para </a:t>
            </a:r>
            <a:r>
              <a:rPr lang="pt-BR" dirty="0" err="1" smtClean="0"/>
              <a:t>op</a:t>
            </a:r>
            <a:r>
              <a:rPr lang="pt-BR" dirty="0" smtClean="0"/>
              <a:t>, </a:t>
            </a:r>
            <a:endParaRPr lang="pt-BR" dirty="0"/>
          </a:p>
          <a:p>
            <a:r>
              <a:rPr lang="pt-BR" dirty="0"/>
              <a:t>B</a:t>
            </a:r>
            <a:r>
              <a:rPr lang="pt-BR" dirty="0" smtClean="0"/>
              <a:t> </a:t>
            </a:r>
            <a:r>
              <a:rPr lang="pt-BR" dirty="0"/>
              <a:t>- dado de 8bits para operação;</a:t>
            </a:r>
          </a:p>
          <a:p>
            <a:r>
              <a:rPr lang="pt-BR" dirty="0" err="1"/>
              <a:t>ula_controle</a:t>
            </a:r>
            <a:r>
              <a:rPr lang="pt-BR" dirty="0"/>
              <a:t> - identificador </a:t>
            </a:r>
            <a:r>
              <a:rPr lang="pt-BR" dirty="0" smtClean="0"/>
              <a:t>da</a:t>
            </a:r>
          </a:p>
          <a:p>
            <a:pPr marL="0" indent="0">
              <a:buNone/>
            </a:pPr>
            <a:r>
              <a:rPr lang="pt-BR" dirty="0"/>
              <a:t>operação que será realizada de </a:t>
            </a:r>
          </a:p>
          <a:p>
            <a:pPr marL="0" indent="0">
              <a:buNone/>
            </a:pPr>
            <a:r>
              <a:rPr lang="pt-BR" dirty="0"/>
              <a:t>3bits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9" t="19138" r="28034" b="7446"/>
          <a:stretch/>
        </p:blipFill>
        <p:spPr bwMode="auto">
          <a:xfrm>
            <a:off x="4152900" y="315248"/>
            <a:ext cx="7710320" cy="5447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32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8819" t="17256" r="13923" b="7446"/>
          <a:stretch/>
        </p:blipFill>
        <p:spPr bwMode="auto">
          <a:xfrm>
            <a:off x="4181474" y="1828800"/>
            <a:ext cx="6962775" cy="4248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26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7232" t="24158" r="11277" b="8387"/>
          <a:stretch/>
        </p:blipFill>
        <p:spPr bwMode="auto">
          <a:xfrm>
            <a:off x="5248275" y="2366962"/>
            <a:ext cx="6038850" cy="3109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36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Soma cada PC </a:t>
            </a:r>
            <a:r>
              <a:rPr lang="pt-BR" dirty="0" smtClean="0"/>
              <a:t>(</a:t>
            </a:r>
            <a:r>
              <a:rPr lang="pt-BR" dirty="0" err="1" smtClean="0"/>
              <a:t>Program</a:t>
            </a:r>
            <a:r>
              <a:rPr lang="pt-BR" dirty="0" smtClean="0"/>
              <a:t> </a:t>
            </a:r>
            <a:r>
              <a:rPr lang="pt-BR" dirty="0" err="1" smtClean="0"/>
              <a:t>Counter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8289" t="35453" r="12337" b="14976"/>
          <a:stretch/>
        </p:blipFill>
        <p:spPr bwMode="auto">
          <a:xfrm>
            <a:off x="5991225" y="2295525"/>
            <a:ext cx="5619582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527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 AND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 a ocorrência de um</a:t>
            </a:r>
          </a:p>
          <a:p>
            <a:pPr marL="0" indent="0">
              <a:buNone/>
            </a:pPr>
            <a:r>
              <a:rPr lang="pt-BR" dirty="0" err="1" smtClean="0"/>
              <a:t>Branch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7584" t="29806" r="11100" b="13093"/>
          <a:stretch/>
        </p:blipFill>
        <p:spPr bwMode="auto">
          <a:xfrm>
            <a:off x="4814887" y="2714624"/>
            <a:ext cx="6310313" cy="3286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31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/>
          <p:nvPr/>
        </p:nvPicPr>
        <p:blipFill rotWithShape="1">
          <a:blip r:embed="rId2"/>
          <a:srcRect l="6703" t="26982" r="11806" b="14035"/>
          <a:stretch/>
        </p:blipFill>
        <p:spPr bwMode="auto">
          <a:xfrm>
            <a:off x="5981699" y="2228947"/>
            <a:ext cx="5629107" cy="26573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24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7888</TotalTime>
  <Words>227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Times New Roman</vt:lpstr>
      <vt:lpstr>Wingdings 2</vt:lpstr>
      <vt:lpstr>Dividendo</vt:lpstr>
      <vt:lpstr>NBZA_2125 - 8 bits - VHDL</vt:lpstr>
      <vt:lpstr>Apresentação do PowerPoint</vt:lpstr>
      <vt:lpstr>Apresentação do PowerPoint</vt:lpstr>
      <vt:lpstr>Apresentação do PowerPoint</vt:lpstr>
      <vt:lpstr>Registradores</vt:lpstr>
      <vt:lpstr>RAM</vt:lpstr>
      <vt:lpstr>Somador</vt:lpstr>
      <vt:lpstr>Porta AND</vt:lpstr>
      <vt:lpstr>Multiplexador</vt:lpstr>
      <vt:lpstr>Program counter (pc)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Processa(dor) MIPS de 8 bits</dc:title>
  <dc:creator>Natália Almada</dc:creator>
  <cp:lastModifiedBy>Natália Almada</cp:lastModifiedBy>
  <cp:revision>11</cp:revision>
  <dcterms:created xsi:type="dcterms:W3CDTF">2019-11-27T23:42:57Z</dcterms:created>
  <dcterms:modified xsi:type="dcterms:W3CDTF">2019-12-03T11:11:11Z</dcterms:modified>
</cp:coreProperties>
</file>