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6677C-5351-407C-9268-D2E60A5BF4A7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FD3AA1D-F0BC-4FA8-84B6-A62FA6611CA3}">
      <dgm:prSet phldrT="[Texto]"/>
      <dgm:spPr/>
      <dgm:t>
        <a:bodyPr/>
        <a:lstStyle/>
        <a:p>
          <a:r>
            <a:rPr lang="es-CO" dirty="0" smtClean="0"/>
            <a:t>Voto</a:t>
          </a:r>
          <a:endParaRPr lang="es-CO" dirty="0"/>
        </a:p>
      </dgm:t>
    </dgm:pt>
    <dgm:pt modelId="{A76C13B5-65C3-43DA-954C-5F7BECF3D326}" type="parTrans" cxnId="{CD1A2704-A01A-4162-B0EB-138346CD5ADA}">
      <dgm:prSet/>
      <dgm:spPr/>
      <dgm:t>
        <a:bodyPr/>
        <a:lstStyle/>
        <a:p>
          <a:endParaRPr lang="es-CO"/>
        </a:p>
      </dgm:t>
    </dgm:pt>
    <dgm:pt modelId="{C7861729-4717-43DB-A92B-40C1C20ABE79}" type="sibTrans" cxnId="{CD1A2704-A01A-4162-B0EB-138346CD5ADA}">
      <dgm:prSet/>
      <dgm:spPr/>
      <dgm:t>
        <a:bodyPr/>
        <a:lstStyle/>
        <a:p>
          <a:endParaRPr lang="es-CO"/>
        </a:p>
      </dgm:t>
    </dgm:pt>
    <dgm:pt modelId="{93F9D5C2-714B-492E-8CCF-46C6A4379426}">
      <dgm:prSet phldrT="[Texto]"/>
      <dgm:spPr/>
      <dgm:t>
        <a:bodyPr/>
        <a:lstStyle/>
        <a:p>
          <a:r>
            <a:rPr lang="es-CO" dirty="0" smtClean="0"/>
            <a:t>Debe ser: </a:t>
          </a:r>
          <a:endParaRPr lang="es-CO" dirty="0"/>
        </a:p>
      </dgm:t>
    </dgm:pt>
    <dgm:pt modelId="{EB1B07BF-5587-49B7-BC6B-183205B54C57}" type="parTrans" cxnId="{83D8B8C0-67F0-4C37-B583-40839BCC51D5}">
      <dgm:prSet/>
      <dgm:spPr/>
      <dgm:t>
        <a:bodyPr/>
        <a:lstStyle/>
        <a:p>
          <a:endParaRPr lang="es-CO"/>
        </a:p>
      </dgm:t>
    </dgm:pt>
    <dgm:pt modelId="{1932DD38-4CD3-4E5C-8EF6-52661F4A092E}" type="sibTrans" cxnId="{83D8B8C0-67F0-4C37-B583-40839BCC51D5}">
      <dgm:prSet/>
      <dgm:spPr/>
      <dgm:t>
        <a:bodyPr/>
        <a:lstStyle/>
        <a:p>
          <a:endParaRPr lang="es-CO"/>
        </a:p>
      </dgm:t>
    </dgm:pt>
    <dgm:pt modelId="{D2B0B766-0CE8-4215-9B50-A2C83BF21316}">
      <dgm:prSet phldrT="[Texto]"/>
      <dgm:spPr/>
      <dgm:t>
        <a:bodyPr/>
        <a:lstStyle/>
        <a:p>
          <a:r>
            <a:rPr lang="es-CO" dirty="0" smtClean="0"/>
            <a:t>Libre </a:t>
          </a:r>
          <a:endParaRPr lang="es-CO" dirty="0"/>
        </a:p>
      </dgm:t>
    </dgm:pt>
    <dgm:pt modelId="{CE2F697B-DA78-46E8-89BC-252A456B5D95}" type="parTrans" cxnId="{B4B3D40F-B98E-44A4-AE09-B11E0A9A633B}">
      <dgm:prSet/>
      <dgm:spPr/>
      <dgm:t>
        <a:bodyPr/>
        <a:lstStyle/>
        <a:p>
          <a:endParaRPr lang="es-CO"/>
        </a:p>
      </dgm:t>
    </dgm:pt>
    <dgm:pt modelId="{F130E0FD-7D2F-4C0E-819F-79420C73E401}" type="sibTrans" cxnId="{B4B3D40F-B98E-44A4-AE09-B11E0A9A633B}">
      <dgm:prSet/>
      <dgm:spPr/>
      <dgm:t>
        <a:bodyPr/>
        <a:lstStyle/>
        <a:p>
          <a:endParaRPr lang="es-CO"/>
        </a:p>
      </dgm:t>
    </dgm:pt>
    <dgm:pt modelId="{78272CD4-F041-41B8-B439-8E7E11279D5E}">
      <dgm:prSet phldrT="[Texto]"/>
      <dgm:spPr/>
      <dgm:t>
        <a:bodyPr/>
        <a:lstStyle/>
        <a:p>
          <a:r>
            <a:rPr lang="es-CO" dirty="0" smtClean="0"/>
            <a:t>Informado  </a:t>
          </a:r>
        </a:p>
        <a:p>
          <a:endParaRPr lang="es-CO" dirty="0"/>
        </a:p>
      </dgm:t>
    </dgm:pt>
    <dgm:pt modelId="{918F4912-8A70-4072-88F7-4404C569E155}" type="parTrans" cxnId="{9E55C720-E37B-452D-A5B3-B4E669AC13F0}">
      <dgm:prSet/>
      <dgm:spPr/>
      <dgm:t>
        <a:bodyPr/>
        <a:lstStyle/>
        <a:p>
          <a:endParaRPr lang="es-CO"/>
        </a:p>
      </dgm:t>
    </dgm:pt>
    <dgm:pt modelId="{52FA4AB4-881B-4C71-8561-FDDB7BD6BDBD}" type="sibTrans" cxnId="{9E55C720-E37B-452D-A5B3-B4E669AC13F0}">
      <dgm:prSet/>
      <dgm:spPr/>
      <dgm:t>
        <a:bodyPr/>
        <a:lstStyle/>
        <a:p>
          <a:endParaRPr lang="es-CO"/>
        </a:p>
      </dgm:t>
    </dgm:pt>
    <dgm:pt modelId="{9162AF85-1A10-4540-A284-6632F37DFB36}">
      <dgm:prSet phldrT="[Texto]"/>
      <dgm:spPr/>
      <dgm:t>
        <a:bodyPr/>
        <a:lstStyle/>
        <a:p>
          <a:r>
            <a:rPr lang="es-CO" dirty="0" smtClean="0"/>
            <a:t>Problemas </a:t>
          </a:r>
          <a:endParaRPr lang="es-CO" dirty="0"/>
        </a:p>
      </dgm:t>
    </dgm:pt>
    <dgm:pt modelId="{2F15478F-32DF-4304-8ACA-CCDCFE11F149}" type="parTrans" cxnId="{09D08046-77F9-4170-93BE-4D4448E72A64}">
      <dgm:prSet/>
      <dgm:spPr/>
      <dgm:t>
        <a:bodyPr/>
        <a:lstStyle/>
        <a:p>
          <a:endParaRPr lang="es-CO"/>
        </a:p>
      </dgm:t>
    </dgm:pt>
    <dgm:pt modelId="{6F3DA14E-7BBA-4CEA-B573-91EDC5F43DC2}" type="sibTrans" cxnId="{09D08046-77F9-4170-93BE-4D4448E72A64}">
      <dgm:prSet/>
      <dgm:spPr/>
      <dgm:t>
        <a:bodyPr/>
        <a:lstStyle/>
        <a:p>
          <a:endParaRPr lang="es-CO"/>
        </a:p>
      </dgm:t>
    </dgm:pt>
    <dgm:pt modelId="{24890F34-08D7-46E4-94BF-EB369E6BC495}">
      <dgm:prSet phldrT="[Texto]"/>
      <dgm:spPr/>
      <dgm:t>
        <a:bodyPr/>
        <a:lstStyle/>
        <a:p>
          <a:r>
            <a:rPr lang="es-CO" dirty="0" smtClean="0"/>
            <a:t>Desinformación</a:t>
          </a:r>
          <a:endParaRPr lang="es-CO" dirty="0"/>
        </a:p>
      </dgm:t>
    </dgm:pt>
    <dgm:pt modelId="{3A83F9D6-CD70-4CA2-B818-09F1E1452966}" type="parTrans" cxnId="{47227C92-0620-4DF7-AD2F-F1AB0ED6BD94}">
      <dgm:prSet/>
      <dgm:spPr/>
      <dgm:t>
        <a:bodyPr/>
        <a:lstStyle/>
        <a:p>
          <a:endParaRPr lang="es-CO"/>
        </a:p>
      </dgm:t>
    </dgm:pt>
    <dgm:pt modelId="{63EFC020-A8B7-4F65-9064-14E9CBEE9BE6}" type="sibTrans" cxnId="{47227C92-0620-4DF7-AD2F-F1AB0ED6BD94}">
      <dgm:prSet/>
      <dgm:spPr/>
      <dgm:t>
        <a:bodyPr/>
        <a:lstStyle/>
        <a:p>
          <a:endParaRPr lang="es-CO"/>
        </a:p>
      </dgm:t>
    </dgm:pt>
    <dgm:pt modelId="{6A4C3354-4CB4-420B-8327-D4431F84574E}">
      <dgm:prSet/>
      <dgm:spPr/>
      <dgm:t>
        <a:bodyPr/>
        <a:lstStyle/>
        <a:p>
          <a:r>
            <a:rPr lang="es-CO" dirty="0" smtClean="0"/>
            <a:t>Consiente </a:t>
          </a:r>
          <a:endParaRPr lang="es-CO" dirty="0"/>
        </a:p>
      </dgm:t>
    </dgm:pt>
    <dgm:pt modelId="{5CBB1246-B329-4FD1-8E47-D9ED274A83B0}" type="parTrans" cxnId="{68EED088-0127-45F8-A21E-3C16A1208FD1}">
      <dgm:prSet/>
      <dgm:spPr/>
      <dgm:t>
        <a:bodyPr/>
        <a:lstStyle/>
        <a:p>
          <a:endParaRPr lang="es-CO"/>
        </a:p>
      </dgm:t>
    </dgm:pt>
    <dgm:pt modelId="{6191499D-6D92-4991-86DA-FC651BED2B07}" type="sibTrans" cxnId="{68EED088-0127-45F8-A21E-3C16A1208FD1}">
      <dgm:prSet/>
      <dgm:spPr/>
      <dgm:t>
        <a:bodyPr/>
        <a:lstStyle/>
        <a:p>
          <a:endParaRPr lang="es-CO"/>
        </a:p>
      </dgm:t>
    </dgm:pt>
    <dgm:pt modelId="{4C023B60-E0F8-4022-B6FC-81F7B34B5E00}">
      <dgm:prSet phldrT="[Texto]"/>
      <dgm:spPr/>
      <dgm:t>
        <a:bodyPr/>
        <a:lstStyle/>
        <a:p>
          <a:r>
            <a:rPr lang="es-CO" dirty="0" smtClean="0"/>
            <a:t>Desinterés </a:t>
          </a:r>
          <a:endParaRPr lang="es-CO" dirty="0"/>
        </a:p>
      </dgm:t>
    </dgm:pt>
    <dgm:pt modelId="{53D3C5DD-FC49-46B5-86C4-52B3CB2A1452}" type="parTrans" cxnId="{73A947A0-2C54-4915-9539-B24380CBAB51}">
      <dgm:prSet/>
      <dgm:spPr/>
      <dgm:t>
        <a:bodyPr/>
        <a:lstStyle/>
        <a:p>
          <a:endParaRPr lang="es-CO"/>
        </a:p>
      </dgm:t>
    </dgm:pt>
    <dgm:pt modelId="{2DD40FE5-1B24-438F-A8E2-223066D913A0}" type="sibTrans" cxnId="{73A947A0-2C54-4915-9539-B24380CBAB51}">
      <dgm:prSet/>
      <dgm:spPr/>
      <dgm:t>
        <a:bodyPr/>
        <a:lstStyle/>
        <a:p>
          <a:endParaRPr lang="es-CO"/>
        </a:p>
      </dgm:t>
    </dgm:pt>
    <dgm:pt modelId="{53E94C97-8ABF-4733-9688-A90007B4AB13}">
      <dgm:prSet phldrT="[Texto]"/>
      <dgm:spPr/>
      <dgm:t>
        <a:bodyPr/>
        <a:lstStyle/>
        <a:p>
          <a:r>
            <a:rPr lang="es-CO" dirty="0" smtClean="0"/>
            <a:t>Abstención </a:t>
          </a:r>
          <a:endParaRPr lang="es-CO" dirty="0"/>
        </a:p>
      </dgm:t>
    </dgm:pt>
    <dgm:pt modelId="{F1B93ACF-0531-4093-8EC3-5FFF9545020A}" type="parTrans" cxnId="{D7F37CE7-2BA7-43ED-A598-2A5F895CA4CE}">
      <dgm:prSet/>
      <dgm:spPr/>
      <dgm:t>
        <a:bodyPr/>
        <a:lstStyle/>
        <a:p>
          <a:endParaRPr lang="es-CO"/>
        </a:p>
      </dgm:t>
    </dgm:pt>
    <dgm:pt modelId="{9E82ADB1-5167-49DF-A6D0-AE1F0BA1ACFC}" type="sibTrans" cxnId="{D7F37CE7-2BA7-43ED-A598-2A5F895CA4CE}">
      <dgm:prSet/>
      <dgm:spPr/>
      <dgm:t>
        <a:bodyPr/>
        <a:lstStyle/>
        <a:p>
          <a:endParaRPr lang="es-CO"/>
        </a:p>
      </dgm:t>
    </dgm:pt>
    <dgm:pt modelId="{4EF0E017-77D8-455C-B2A3-FD4AB3A3FE18}" type="pres">
      <dgm:prSet presAssocID="{5F76677C-5351-407C-9268-D2E60A5BF4A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1F9DBD92-7BB5-4C53-BF7C-1ACFCBA1DEB3}" type="pres">
      <dgm:prSet presAssocID="{CFD3AA1D-F0BC-4FA8-84B6-A62FA6611CA3}" presName="hierRoot1" presStyleCnt="0">
        <dgm:presLayoutVars>
          <dgm:hierBranch val="init"/>
        </dgm:presLayoutVars>
      </dgm:prSet>
      <dgm:spPr/>
    </dgm:pt>
    <dgm:pt modelId="{A85984F8-208F-49B3-9DA9-6C283629FC2A}" type="pres">
      <dgm:prSet presAssocID="{CFD3AA1D-F0BC-4FA8-84B6-A62FA6611CA3}" presName="rootComposite1" presStyleCnt="0"/>
      <dgm:spPr/>
    </dgm:pt>
    <dgm:pt modelId="{E4E8CCB4-C308-457A-AD4C-02149BC9C48A}" type="pres">
      <dgm:prSet presAssocID="{CFD3AA1D-F0BC-4FA8-84B6-A62FA6611CA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4E1C359-ED5A-4BCB-AD99-9C4546F527FF}" type="pres">
      <dgm:prSet presAssocID="{CFD3AA1D-F0BC-4FA8-84B6-A62FA6611CA3}" presName="topArc1" presStyleLbl="parChTrans1D1" presStyleIdx="0" presStyleCnt="18"/>
      <dgm:spPr/>
    </dgm:pt>
    <dgm:pt modelId="{EAF81164-F497-4200-959C-8B6DF80CCA89}" type="pres">
      <dgm:prSet presAssocID="{CFD3AA1D-F0BC-4FA8-84B6-A62FA6611CA3}" presName="bottomArc1" presStyleLbl="parChTrans1D1" presStyleIdx="1" presStyleCnt="18"/>
      <dgm:spPr/>
    </dgm:pt>
    <dgm:pt modelId="{77E564A7-CA48-427E-AF08-9F06B6BF64DF}" type="pres">
      <dgm:prSet presAssocID="{CFD3AA1D-F0BC-4FA8-84B6-A62FA6611CA3}" presName="topConnNode1" presStyleLbl="node1" presStyleIdx="0" presStyleCnt="0"/>
      <dgm:spPr/>
      <dgm:t>
        <a:bodyPr/>
        <a:lstStyle/>
        <a:p>
          <a:endParaRPr lang="es-CO"/>
        </a:p>
      </dgm:t>
    </dgm:pt>
    <dgm:pt modelId="{55834245-B843-416E-AACD-4AC07786F471}" type="pres">
      <dgm:prSet presAssocID="{CFD3AA1D-F0BC-4FA8-84B6-A62FA6611CA3}" presName="hierChild2" presStyleCnt="0"/>
      <dgm:spPr/>
    </dgm:pt>
    <dgm:pt modelId="{AA5BF10A-D003-4BAD-B862-9DF02A9F1590}" type="pres">
      <dgm:prSet presAssocID="{EB1B07BF-5587-49B7-BC6B-183205B54C57}" presName="Name28" presStyleLbl="parChTrans1D2" presStyleIdx="0" presStyleCnt="2"/>
      <dgm:spPr/>
      <dgm:t>
        <a:bodyPr/>
        <a:lstStyle/>
        <a:p>
          <a:endParaRPr lang="es-CO"/>
        </a:p>
      </dgm:t>
    </dgm:pt>
    <dgm:pt modelId="{D1DAED47-1510-4CF0-9DBE-CA86EF6F95AC}" type="pres">
      <dgm:prSet presAssocID="{93F9D5C2-714B-492E-8CCF-46C6A4379426}" presName="hierRoot2" presStyleCnt="0">
        <dgm:presLayoutVars>
          <dgm:hierBranch val="init"/>
        </dgm:presLayoutVars>
      </dgm:prSet>
      <dgm:spPr/>
    </dgm:pt>
    <dgm:pt modelId="{5CAFFC66-7B37-4CEB-93CF-601FFF7360E0}" type="pres">
      <dgm:prSet presAssocID="{93F9D5C2-714B-492E-8CCF-46C6A4379426}" presName="rootComposite2" presStyleCnt="0"/>
      <dgm:spPr/>
    </dgm:pt>
    <dgm:pt modelId="{330C406E-7EEF-4C61-BF16-175C03D8043D}" type="pres">
      <dgm:prSet presAssocID="{93F9D5C2-714B-492E-8CCF-46C6A437942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326D3A9-2D78-4E53-A358-EDBB474D49FA}" type="pres">
      <dgm:prSet presAssocID="{93F9D5C2-714B-492E-8CCF-46C6A4379426}" presName="topArc2" presStyleLbl="parChTrans1D1" presStyleIdx="2" presStyleCnt="18"/>
      <dgm:spPr/>
    </dgm:pt>
    <dgm:pt modelId="{68E11DE9-25BD-442B-89C6-4ECADBB8B404}" type="pres">
      <dgm:prSet presAssocID="{93F9D5C2-714B-492E-8CCF-46C6A4379426}" presName="bottomArc2" presStyleLbl="parChTrans1D1" presStyleIdx="3" presStyleCnt="18"/>
      <dgm:spPr/>
    </dgm:pt>
    <dgm:pt modelId="{8D8F18F0-697A-4265-9050-D63E82695417}" type="pres">
      <dgm:prSet presAssocID="{93F9D5C2-714B-492E-8CCF-46C6A4379426}" presName="topConnNode2" presStyleLbl="node2" presStyleIdx="0" presStyleCnt="0"/>
      <dgm:spPr/>
      <dgm:t>
        <a:bodyPr/>
        <a:lstStyle/>
        <a:p>
          <a:endParaRPr lang="es-CO"/>
        </a:p>
      </dgm:t>
    </dgm:pt>
    <dgm:pt modelId="{1B075C3C-17CF-482E-A5F9-6EFBFB3987C9}" type="pres">
      <dgm:prSet presAssocID="{93F9D5C2-714B-492E-8CCF-46C6A4379426}" presName="hierChild4" presStyleCnt="0"/>
      <dgm:spPr/>
    </dgm:pt>
    <dgm:pt modelId="{0708D500-8F93-4E28-A714-E80500161C52}" type="pres">
      <dgm:prSet presAssocID="{CE2F697B-DA78-46E8-89BC-252A456B5D95}" presName="Name28" presStyleLbl="parChTrans1D3" presStyleIdx="0" presStyleCnt="6"/>
      <dgm:spPr/>
      <dgm:t>
        <a:bodyPr/>
        <a:lstStyle/>
        <a:p>
          <a:endParaRPr lang="es-CO"/>
        </a:p>
      </dgm:t>
    </dgm:pt>
    <dgm:pt modelId="{B7EBF88A-30E1-4EE1-848A-C78DAE7BC42A}" type="pres">
      <dgm:prSet presAssocID="{D2B0B766-0CE8-4215-9B50-A2C83BF21316}" presName="hierRoot2" presStyleCnt="0">
        <dgm:presLayoutVars>
          <dgm:hierBranch val="init"/>
        </dgm:presLayoutVars>
      </dgm:prSet>
      <dgm:spPr/>
    </dgm:pt>
    <dgm:pt modelId="{BEE9ED48-CA7E-4CE8-A920-525CA1BAEF28}" type="pres">
      <dgm:prSet presAssocID="{D2B0B766-0CE8-4215-9B50-A2C83BF21316}" presName="rootComposite2" presStyleCnt="0"/>
      <dgm:spPr/>
    </dgm:pt>
    <dgm:pt modelId="{3E908F2D-87DD-415D-96B3-65E5ADA35F26}" type="pres">
      <dgm:prSet presAssocID="{D2B0B766-0CE8-4215-9B50-A2C83BF213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3A90DEE-9877-43C4-A1EC-F9EA219E8FF1}" type="pres">
      <dgm:prSet presAssocID="{D2B0B766-0CE8-4215-9B50-A2C83BF21316}" presName="topArc2" presStyleLbl="parChTrans1D1" presStyleIdx="4" presStyleCnt="18"/>
      <dgm:spPr/>
    </dgm:pt>
    <dgm:pt modelId="{7530D688-B8A0-4D38-9BE1-232E070430A8}" type="pres">
      <dgm:prSet presAssocID="{D2B0B766-0CE8-4215-9B50-A2C83BF21316}" presName="bottomArc2" presStyleLbl="parChTrans1D1" presStyleIdx="5" presStyleCnt="18"/>
      <dgm:spPr/>
    </dgm:pt>
    <dgm:pt modelId="{6F0AF72B-9501-4480-94FD-E9AEBCBA43FE}" type="pres">
      <dgm:prSet presAssocID="{D2B0B766-0CE8-4215-9B50-A2C83BF21316}" presName="topConnNode2" presStyleLbl="node3" presStyleIdx="0" presStyleCnt="0"/>
      <dgm:spPr/>
      <dgm:t>
        <a:bodyPr/>
        <a:lstStyle/>
        <a:p>
          <a:endParaRPr lang="es-CO"/>
        </a:p>
      </dgm:t>
    </dgm:pt>
    <dgm:pt modelId="{BD0233F7-863F-457F-B81C-4FE532AA5513}" type="pres">
      <dgm:prSet presAssocID="{D2B0B766-0CE8-4215-9B50-A2C83BF21316}" presName="hierChild4" presStyleCnt="0"/>
      <dgm:spPr/>
    </dgm:pt>
    <dgm:pt modelId="{A0B39EF2-A295-43AF-8AD8-97FF406F107F}" type="pres">
      <dgm:prSet presAssocID="{D2B0B766-0CE8-4215-9B50-A2C83BF21316}" presName="hierChild5" presStyleCnt="0"/>
      <dgm:spPr/>
    </dgm:pt>
    <dgm:pt modelId="{DED7B222-03CA-4CDE-B3AD-4F6CFEA5C4EE}" type="pres">
      <dgm:prSet presAssocID="{5CBB1246-B329-4FD1-8E47-D9ED274A83B0}" presName="Name28" presStyleLbl="parChTrans1D3" presStyleIdx="1" presStyleCnt="6"/>
      <dgm:spPr/>
      <dgm:t>
        <a:bodyPr/>
        <a:lstStyle/>
        <a:p>
          <a:endParaRPr lang="es-CO"/>
        </a:p>
      </dgm:t>
    </dgm:pt>
    <dgm:pt modelId="{17081B7B-40C2-46F2-B89C-4F95E04C48AC}" type="pres">
      <dgm:prSet presAssocID="{6A4C3354-4CB4-420B-8327-D4431F84574E}" presName="hierRoot2" presStyleCnt="0">
        <dgm:presLayoutVars>
          <dgm:hierBranch val="init"/>
        </dgm:presLayoutVars>
      </dgm:prSet>
      <dgm:spPr/>
    </dgm:pt>
    <dgm:pt modelId="{B73B5A73-9A1C-451B-9DAA-8E432CFBC56F}" type="pres">
      <dgm:prSet presAssocID="{6A4C3354-4CB4-420B-8327-D4431F84574E}" presName="rootComposite2" presStyleCnt="0"/>
      <dgm:spPr/>
    </dgm:pt>
    <dgm:pt modelId="{58F5856C-9BDA-4299-914D-536F2EB3929E}" type="pres">
      <dgm:prSet presAssocID="{6A4C3354-4CB4-420B-8327-D4431F8457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25DAB45-A040-404D-AFF0-228210BB6686}" type="pres">
      <dgm:prSet presAssocID="{6A4C3354-4CB4-420B-8327-D4431F84574E}" presName="topArc2" presStyleLbl="parChTrans1D1" presStyleIdx="6" presStyleCnt="18"/>
      <dgm:spPr/>
    </dgm:pt>
    <dgm:pt modelId="{99D56F4B-FDBE-4779-81C5-3D0E1E821A88}" type="pres">
      <dgm:prSet presAssocID="{6A4C3354-4CB4-420B-8327-D4431F84574E}" presName="bottomArc2" presStyleLbl="parChTrans1D1" presStyleIdx="7" presStyleCnt="18"/>
      <dgm:spPr/>
    </dgm:pt>
    <dgm:pt modelId="{6E79714F-7A54-431B-A942-B38AED2086D3}" type="pres">
      <dgm:prSet presAssocID="{6A4C3354-4CB4-420B-8327-D4431F84574E}" presName="topConnNode2" presStyleLbl="node3" presStyleIdx="0" presStyleCnt="0"/>
      <dgm:spPr/>
      <dgm:t>
        <a:bodyPr/>
        <a:lstStyle/>
        <a:p>
          <a:endParaRPr lang="es-CO"/>
        </a:p>
      </dgm:t>
    </dgm:pt>
    <dgm:pt modelId="{74CD06F0-8315-4E3A-A72A-D8C70DF94D9C}" type="pres">
      <dgm:prSet presAssocID="{6A4C3354-4CB4-420B-8327-D4431F84574E}" presName="hierChild4" presStyleCnt="0"/>
      <dgm:spPr/>
    </dgm:pt>
    <dgm:pt modelId="{312D3389-23B3-46AC-8621-72F643977332}" type="pres">
      <dgm:prSet presAssocID="{6A4C3354-4CB4-420B-8327-D4431F84574E}" presName="hierChild5" presStyleCnt="0"/>
      <dgm:spPr/>
    </dgm:pt>
    <dgm:pt modelId="{581BF85C-CD97-4505-B80D-C56810701FFA}" type="pres">
      <dgm:prSet presAssocID="{918F4912-8A70-4072-88F7-4404C569E155}" presName="Name28" presStyleLbl="parChTrans1D3" presStyleIdx="2" presStyleCnt="6"/>
      <dgm:spPr/>
      <dgm:t>
        <a:bodyPr/>
        <a:lstStyle/>
        <a:p>
          <a:endParaRPr lang="es-CO"/>
        </a:p>
      </dgm:t>
    </dgm:pt>
    <dgm:pt modelId="{86C29839-5CBE-4355-9E0C-8A7A51D48419}" type="pres">
      <dgm:prSet presAssocID="{78272CD4-F041-41B8-B439-8E7E11279D5E}" presName="hierRoot2" presStyleCnt="0">
        <dgm:presLayoutVars>
          <dgm:hierBranch val="init"/>
        </dgm:presLayoutVars>
      </dgm:prSet>
      <dgm:spPr/>
    </dgm:pt>
    <dgm:pt modelId="{1A48D691-5B6D-4CB4-B26B-C7633899CC75}" type="pres">
      <dgm:prSet presAssocID="{78272CD4-F041-41B8-B439-8E7E11279D5E}" presName="rootComposite2" presStyleCnt="0"/>
      <dgm:spPr/>
    </dgm:pt>
    <dgm:pt modelId="{AAE45D27-9F0D-4114-8EB4-FA63C2E7D3C2}" type="pres">
      <dgm:prSet presAssocID="{78272CD4-F041-41B8-B439-8E7E11279D5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14B87B2-8174-4D35-9DE6-9CAB8F9EF48F}" type="pres">
      <dgm:prSet presAssocID="{78272CD4-F041-41B8-B439-8E7E11279D5E}" presName="topArc2" presStyleLbl="parChTrans1D1" presStyleIdx="8" presStyleCnt="18"/>
      <dgm:spPr/>
    </dgm:pt>
    <dgm:pt modelId="{A2658136-02E1-4EB7-85F3-8372265F3CBA}" type="pres">
      <dgm:prSet presAssocID="{78272CD4-F041-41B8-B439-8E7E11279D5E}" presName="bottomArc2" presStyleLbl="parChTrans1D1" presStyleIdx="9" presStyleCnt="18"/>
      <dgm:spPr/>
    </dgm:pt>
    <dgm:pt modelId="{CD1D3A9F-5169-4C9C-A44C-1CC5EA4EFAC1}" type="pres">
      <dgm:prSet presAssocID="{78272CD4-F041-41B8-B439-8E7E11279D5E}" presName="topConnNode2" presStyleLbl="node3" presStyleIdx="0" presStyleCnt="0"/>
      <dgm:spPr/>
      <dgm:t>
        <a:bodyPr/>
        <a:lstStyle/>
        <a:p>
          <a:endParaRPr lang="es-CO"/>
        </a:p>
      </dgm:t>
    </dgm:pt>
    <dgm:pt modelId="{3E23DB39-9588-4728-A735-33370EAD5C9A}" type="pres">
      <dgm:prSet presAssocID="{78272CD4-F041-41B8-B439-8E7E11279D5E}" presName="hierChild4" presStyleCnt="0"/>
      <dgm:spPr/>
    </dgm:pt>
    <dgm:pt modelId="{0161D0AD-D4E7-49B8-BC18-8B83FA6544BD}" type="pres">
      <dgm:prSet presAssocID="{78272CD4-F041-41B8-B439-8E7E11279D5E}" presName="hierChild5" presStyleCnt="0"/>
      <dgm:spPr/>
    </dgm:pt>
    <dgm:pt modelId="{C825865A-F2DB-434F-8B29-22BCBB429D3D}" type="pres">
      <dgm:prSet presAssocID="{93F9D5C2-714B-492E-8CCF-46C6A4379426}" presName="hierChild5" presStyleCnt="0"/>
      <dgm:spPr/>
    </dgm:pt>
    <dgm:pt modelId="{BF7D5FD6-DCAE-498E-827E-90CB17075E55}" type="pres">
      <dgm:prSet presAssocID="{2F15478F-32DF-4304-8ACA-CCDCFE11F149}" presName="Name28" presStyleLbl="parChTrans1D2" presStyleIdx="1" presStyleCnt="2"/>
      <dgm:spPr/>
      <dgm:t>
        <a:bodyPr/>
        <a:lstStyle/>
        <a:p>
          <a:endParaRPr lang="es-CO"/>
        </a:p>
      </dgm:t>
    </dgm:pt>
    <dgm:pt modelId="{064342B9-0975-4D08-BED7-566B15637562}" type="pres">
      <dgm:prSet presAssocID="{9162AF85-1A10-4540-A284-6632F37DFB36}" presName="hierRoot2" presStyleCnt="0">
        <dgm:presLayoutVars>
          <dgm:hierBranch val="init"/>
        </dgm:presLayoutVars>
      </dgm:prSet>
      <dgm:spPr/>
    </dgm:pt>
    <dgm:pt modelId="{3C30D272-5A71-4F0F-A7C6-03846E2AFE82}" type="pres">
      <dgm:prSet presAssocID="{9162AF85-1A10-4540-A284-6632F37DFB36}" presName="rootComposite2" presStyleCnt="0"/>
      <dgm:spPr/>
    </dgm:pt>
    <dgm:pt modelId="{4B84CD26-2387-43ED-B41F-D05C16581BAB}" type="pres">
      <dgm:prSet presAssocID="{9162AF85-1A10-4540-A284-6632F37DFB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B5F1A47-986C-4200-996F-1494A3C6B8ED}" type="pres">
      <dgm:prSet presAssocID="{9162AF85-1A10-4540-A284-6632F37DFB36}" presName="topArc2" presStyleLbl="parChTrans1D1" presStyleIdx="10" presStyleCnt="18"/>
      <dgm:spPr/>
    </dgm:pt>
    <dgm:pt modelId="{FBECEA3C-4123-4299-89D1-847A2E93FB61}" type="pres">
      <dgm:prSet presAssocID="{9162AF85-1A10-4540-A284-6632F37DFB36}" presName="bottomArc2" presStyleLbl="parChTrans1D1" presStyleIdx="11" presStyleCnt="18"/>
      <dgm:spPr/>
    </dgm:pt>
    <dgm:pt modelId="{8CBC838C-F06A-4450-A95D-D523C8F61240}" type="pres">
      <dgm:prSet presAssocID="{9162AF85-1A10-4540-A284-6632F37DFB36}" presName="topConnNode2" presStyleLbl="node2" presStyleIdx="0" presStyleCnt="0"/>
      <dgm:spPr/>
      <dgm:t>
        <a:bodyPr/>
        <a:lstStyle/>
        <a:p>
          <a:endParaRPr lang="es-CO"/>
        </a:p>
      </dgm:t>
    </dgm:pt>
    <dgm:pt modelId="{CFA386E5-E04C-4279-A736-A7A4BB21998D}" type="pres">
      <dgm:prSet presAssocID="{9162AF85-1A10-4540-A284-6632F37DFB36}" presName="hierChild4" presStyleCnt="0"/>
      <dgm:spPr/>
    </dgm:pt>
    <dgm:pt modelId="{56B5336C-78D8-40C7-99C2-0759D8EAF512}" type="pres">
      <dgm:prSet presAssocID="{3A83F9D6-CD70-4CA2-B818-09F1E1452966}" presName="Name28" presStyleLbl="parChTrans1D3" presStyleIdx="3" presStyleCnt="6"/>
      <dgm:spPr/>
      <dgm:t>
        <a:bodyPr/>
        <a:lstStyle/>
        <a:p>
          <a:endParaRPr lang="es-CO"/>
        </a:p>
      </dgm:t>
    </dgm:pt>
    <dgm:pt modelId="{BB6E3C4C-E2EA-4659-9AA4-A01F45B91E65}" type="pres">
      <dgm:prSet presAssocID="{24890F34-08D7-46E4-94BF-EB369E6BC495}" presName="hierRoot2" presStyleCnt="0">
        <dgm:presLayoutVars>
          <dgm:hierBranch val="init"/>
        </dgm:presLayoutVars>
      </dgm:prSet>
      <dgm:spPr/>
    </dgm:pt>
    <dgm:pt modelId="{30DC1402-9F04-4AA8-AC21-B8B9C64D5327}" type="pres">
      <dgm:prSet presAssocID="{24890F34-08D7-46E4-94BF-EB369E6BC495}" presName="rootComposite2" presStyleCnt="0"/>
      <dgm:spPr/>
    </dgm:pt>
    <dgm:pt modelId="{5CE28C48-E113-41E2-B19F-E196B237F89F}" type="pres">
      <dgm:prSet presAssocID="{24890F34-08D7-46E4-94BF-EB369E6BC49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7FADBC1-D262-4B9D-9427-F14EE0059BE5}" type="pres">
      <dgm:prSet presAssocID="{24890F34-08D7-46E4-94BF-EB369E6BC495}" presName="topArc2" presStyleLbl="parChTrans1D1" presStyleIdx="12" presStyleCnt="18"/>
      <dgm:spPr/>
    </dgm:pt>
    <dgm:pt modelId="{C319923F-3CF9-4F78-BE69-CA81923952A4}" type="pres">
      <dgm:prSet presAssocID="{24890F34-08D7-46E4-94BF-EB369E6BC495}" presName="bottomArc2" presStyleLbl="parChTrans1D1" presStyleIdx="13" presStyleCnt="18"/>
      <dgm:spPr/>
    </dgm:pt>
    <dgm:pt modelId="{E47A1E3D-7A30-408A-92A1-1CCD21F09CBC}" type="pres">
      <dgm:prSet presAssocID="{24890F34-08D7-46E4-94BF-EB369E6BC495}" presName="topConnNode2" presStyleLbl="node3" presStyleIdx="0" presStyleCnt="0"/>
      <dgm:spPr/>
      <dgm:t>
        <a:bodyPr/>
        <a:lstStyle/>
        <a:p>
          <a:endParaRPr lang="es-CO"/>
        </a:p>
      </dgm:t>
    </dgm:pt>
    <dgm:pt modelId="{592DE81E-9247-47FE-9B9C-65440DD7AB78}" type="pres">
      <dgm:prSet presAssocID="{24890F34-08D7-46E4-94BF-EB369E6BC495}" presName="hierChild4" presStyleCnt="0"/>
      <dgm:spPr/>
    </dgm:pt>
    <dgm:pt modelId="{701B16D4-6201-40F7-AC50-9399BAB77CEC}" type="pres">
      <dgm:prSet presAssocID="{24890F34-08D7-46E4-94BF-EB369E6BC495}" presName="hierChild5" presStyleCnt="0"/>
      <dgm:spPr/>
    </dgm:pt>
    <dgm:pt modelId="{E3B07BCE-E95E-4274-8545-46EC69A4D0F3}" type="pres">
      <dgm:prSet presAssocID="{53D3C5DD-FC49-46B5-86C4-52B3CB2A1452}" presName="Name28" presStyleLbl="parChTrans1D3" presStyleIdx="4" presStyleCnt="6"/>
      <dgm:spPr/>
      <dgm:t>
        <a:bodyPr/>
        <a:lstStyle/>
        <a:p>
          <a:endParaRPr lang="es-CO"/>
        </a:p>
      </dgm:t>
    </dgm:pt>
    <dgm:pt modelId="{B0EB4EFC-2E42-44CC-856D-7BDEF1B774F7}" type="pres">
      <dgm:prSet presAssocID="{4C023B60-E0F8-4022-B6FC-81F7B34B5E00}" presName="hierRoot2" presStyleCnt="0">
        <dgm:presLayoutVars>
          <dgm:hierBranch val="init"/>
        </dgm:presLayoutVars>
      </dgm:prSet>
      <dgm:spPr/>
    </dgm:pt>
    <dgm:pt modelId="{39A93933-2CEF-4793-9463-FFD6AFD0183A}" type="pres">
      <dgm:prSet presAssocID="{4C023B60-E0F8-4022-B6FC-81F7B34B5E00}" presName="rootComposite2" presStyleCnt="0"/>
      <dgm:spPr/>
    </dgm:pt>
    <dgm:pt modelId="{AE405CB5-FDAB-41EA-A387-4EAED6F5A6A7}" type="pres">
      <dgm:prSet presAssocID="{4C023B60-E0F8-4022-B6FC-81F7B34B5E0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15FBB84-CB93-4ACD-B317-6C257AE0E1C4}" type="pres">
      <dgm:prSet presAssocID="{4C023B60-E0F8-4022-B6FC-81F7B34B5E00}" presName="topArc2" presStyleLbl="parChTrans1D1" presStyleIdx="14" presStyleCnt="18"/>
      <dgm:spPr/>
    </dgm:pt>
    <dgm:pt modelId="{F8A96DBE-6B96-424D-BAB7-7FE37C4AFB66}" type="pres">
      <dgm:prSet presAssocID="{4C023B60-E0F8-4022-B6FC-81F7B34B5E00}" presName="bottomArc2" presStyleLbl="parChTrans1D1" presStyleIdx="15" presStyleCnt="18"/>
      <dgm:spPr/>
    </dgm:pt>
    <dgm:pt modelId="{D699C745-3221-4005-9892-F5F6A5661892}" type="pres">
      <dgm:prSet presAssocID="{4C023B60-E0F8-4022-B6FC-81F7B34B5E00}" presName="topConnNode2" presStyleLbl="node3" presStyleIdx="0" presStyleCnt="0"/>
      <dgm:spPr/>
      <dgm:t>
        <a:bodyPr/>
        <a:lstStyle/>
        <a:p>
          <a:endParaRPr lang="es-CO"/>
        </a:p>
      </dgm:t>
    </dgm:pt>
    <dgm:pt modelId="{B819E93F-B146-4B4F-B615-AE56F48F8D9E}" type="pres">
      <dgm:prSet presAssocID="{4C023B60-E0F8-4022-B6FC-81F7B34B5E00}" presName="hierChild4" presStyleCnt="0"/>
      <dgm:spPr/>
    </dgm:pt>
    <dgm:pt modelId="{0058ACC5-DB41-4F15-AB43-DD4FEB0760A9}" type="pres">
      <dgm:prSet presAssocID="{4C023B60-E0F8-4022-B6FC-81F7B34B5E00}" presName="hierChild5" presStyleCnt="0"/>
      <dgm:spPr/>
    </dgm:pt>
    <dgm:pt modelId="{19E1AED1-3CA5-497B-81E0-7042B03ADC52}" type="pres">
      <dgm:prSet presAssocID="{F1B93ACF-0531-4093-8EC3-5FFF9545020A}" presName="Name28" presStyleLbl="parChTrans1D3" presStyleIdx="5" presStyleCnt="6"/>
      <dgm:spPr/>
      <dgm:t>
        <a:bodyPr/>
        <a:lstStyle/>
        <a:p>
          <a:endParaRPr lang="es-CO"/>
        </a:p>
      </dgm:t>
    </dgm:pt>
    <dgm:pt modelId="{2F64019A-0D88-4126-8698-1AC91DBAFA12}" type="pres">
      <dgm:prSet presAssocID="{53E94C97-8ABF-4733-9688-A90007B4AB13}" presName="hierRoot2" presStyleCnt="0">
        <dgm:presLayoutVars>
          <dgm:hierBranch val="init"/>
        </dgm:presLayoutVars>
      </dgm:prSet>
      <dgm:spPr/>
    </dgm:pt>
    <dgm:pt modelId="{65334147-9527-42B9-B69E-6103AA16489E}" type="pres">
      <dgm:prSet presAssocID="{53E94C97-8ABF-4733-9688-A90007B4AB13}" presName="rootComposite2" presStyleCnt="0"/>
      <dgm:spPr/>
    </dgm:pt>
    <dgm:pt modelId="{72EB7285-3B25-41CE-B2E2-7F8B2BE02D98}" type="pres">
      <dgm:prSet presAssocID="{53E94C97-8ABF-4733-9688-A90007B4AB1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CDE3137-2C04-43B9-BDD5-15D8FE61FD61}" type="pres">
      <dgm:prSet presAssocID="{53E94C97-8ABF-4733-9688-A90007B4AB13}" presName="topArc2" presStyleLbl="parChTrans1D1" presStyleIdx="16" presStyleCnt="18"/>
      <dgm:spPr/>
    </dgm:pt>
    <dgm:pt modelId="{8FDDA3C1-CE62-4BBC-A297-80071BB4BFE5}" type="pres">
      <dgm:prSet presAssocID="{53E94C97-8ABF-4733-9688-A90007B4AB13}" presName="bottomArc2" presStyleLbl="parChTrans1D1" presStyleIdx="17" presStyleCnt="18"/>
      <dgm:spPr/>
    </dgm:pt>
    <dgm:pt modelId="{073D0E58-F678-4786-A787-0E1AB8C410F7}" type="pres">
      <dgm:prSet presAssocID="{53E94C97-8ABF-4733-9688-A90007B4AB13}" presName="topConnNode2" presStyleLbl="node3" presStyleIdx="0" presStyleCnt="0"/>
      <dgm:spPr/>
      <dgm:t>
        <a:bodyPr/>
        <a:lstStyle/>
        <a:p>
          <a:endParaRPr lang="es-CO"/>
        </a:p>
      </dgm:t>
    </dgm:pt>
    <dgm:pt modelId="{0819A888-8DCB-435E-A8DA-05174A5869EA}" type="pres">
      <dgm:prSet presAssocID="{53E94C97-8ABF-4733-9688-A90007B4AB13}" presName="hierChild4" presStyleCnt="0"/>
      <dgm:spPr/>
    </dgm:pt>
    <dgm:pt modelId="{8FAB2C64-CF04-406D-A455-A9D30AC64D35}" type="pres">
      <dgm:prSet presAssocID="{53E94C97-8ABF-4733-9688-A90007B4AB13}" presName="hierChild5" presStyleCnt="0"/>
      <dgm:spPr/>
    </dgm:pt>
    <dgm:pt modelId="{5DB0AF30-FC1E-4522-9C91-5A073E2117A3}" type="pres">
      <dgm:prSet presAssocID="{9162AF85-1A10-4540-A284-6632F37DFB36}" presName="hierChild5" presStyleCnt="0"/>
      <dgm:spPr/>
    </dgm:pt>
    <dgm:pt modelId="{E2F5F129-8F33-4966-B412-15C91FA696F5}" type="pres">
      <dgm:prSet presAssocID="{CFD3AA1D-F0BC-4FA8-84B6-A62FA6611CA3}" presName="hierChild3" presStyleCnt="0"/>
      <dgm:spPr/>
    </dgm:pt>
  </dgm:ptLst>
  <dgm:cxnLst>
    <dgm:cxn modelId="{DFF719B7-9368-4549-96E8-58AC748E593D}" type="presOf" srcId="{918F4912-8A70-4072-88F7-4404C569E155}" destId="{581BF85C-CD97-4505-B80D-C56810701FFA}" srcOrd="0" destOrd="0" presId="urn:microsoft.com/office/officeart/2008/layout/HalfCircleOrganizationChart"/>
    <dgm:cxn modelId="{46FA8E5E-7BB1-4D38-9CFA-77B61330A9D3}" type="presOf" srcId="{F1B93ACF-0531-4093-8EC3-5FFF9545020A}" destId="{19E1AED1-3CA5-497B-81E0-7042B03ADC52}" srcOrd="0" destOrd="0" presId="urn:microsoft.com/office/officeart/2008/layout/HalfCircleOrganizationChart"/>
    <dgm:cxn modelId="{1A3591CB-BD95-4646-B0B5-374606B9BC4F}" type="presOf" srcId="{5CBB1246-B329-4FD1-8E47-D9ED274A83B0}" destId="{DED7B222-03CA-4CDE-B3AD-4F6CFEA5C4EE}" srcOrd="0" destOrd="0" presId="urn:microsoft.com/office/officeart/2008/layout/HalfCircleOrganizationChart"/>
    <dgm:cxn modelId="{63585C36-9C62-472C-93AE-0B0E3D97BEC4}" type="presOf" srcId="{24890F34-08D7-46E4-94BF-EB369E6BC495}" destId="{5CE28C48-E113-41E2-B19F-E196B237F89F}" srcOrd="0" destOrd="0" presId="urn:microsoft.com/office/officeart/2008/layout/HalfCircleOrganizationChart"/>
    <dgm:cxn modelId="{E98C1569-A858-4337-A485-15DBDD5AC516}" type="presOf" srcId="{D2B0B766-0CE8-4215-9B50-A2C83BF21316}" destId="{3E908F2D-87DD-415D-96B3-65E5ADA35F26}" srcOrd="0" destOrd="0" presId="urn:microsoft.com/office/officeart/2008/layout/HalfCircleOrganizationChart"/>
    <dgm:cxn modelId="{B4B3D40F-B98E-44A4-AE09-B11E0A9A633B}" srcId="{93F9D5C2-714B-492E-8CCF-46C6A4379426}" destId="{D2B0B766-0CE8-4215-9B50-A2C83BF21316}" srcOrd="0" destOrd="0" parTransId="{CE2F697B-DA78-46E8-89BC-252A456B5D95}" sibTransId="{F130E0FD-7D2F-4C0E-819F-79420C73E401}"/>
    <dgm:cxn modelId="{F347BF51-E60A-4AF5-9A34-35AB3F03D23D}" type="presOf" srcId="{93F9D5C2-714B-492E-8CCF-46C6A4379426}" destId="{8D8F18F0-697A-4265-9050-D63E82695417}" srcOrd="1" destOrd="0" presId="urn:microsoft.com/office/officeart/2008/layout/HalfCircleOrganizationChart"/>
    <dgm:cxn modelId="{CBC07CB2-D97E-420E-A421-42735FDEDCC3}" type="presOf" srcId="{4C023B60-E0F8-4022-B6FC-81F7B34B5E00}" destId="{D699C745-3221-4005-9892-F5F6A5661892}" srcOrd="1" destOrd="0" presId="urn:microsoft.com/office/officeart/2008/layout/HalfCircleOrganizationChart"/>
    <dgm:cxn modelId="{83D8B8C0-67F0-4C37-B583-40839BCC51D5}" srcId="{CFD3AA1D-F0BC-4FA8-84B6-A62FA6611CA3}" destId="{93F9D5C2-714B-492E-8CCF-46C6A4379426}" srcOrd="0" destOrd="0" parTransId="{EB1B07BF-5587-49B7-BC6B-183205B54C57}" sibTransId="{1932DD38-4CD3-4E5C-8EF6-52661F4A092E}"/>
    <dgm:cxn modelId="{35C62F28-E689-46BF-80C4-7E0CA91C7CED}" type="presOf" srcId="{24890F34-08D7-46E4-94BF-EB369E6BC495}" destId="{E47A1E3D-7A30-408A-92A1-1CCD21F09CBC}" srcOrd="1" destOrd="0" presId="urn:microsoft.com/office/officeart/2008/layout/HalfCircleOrganizationChart"/>
    <dgm:cxn modelId="{68EED088-0127-45F8-A21E-3C16A1208FD1}" srcId="{93F9D5C2-714B-492E-8CCF-46C6A4379426}" destId="{6A4C3354-4CB4-420B-8327-D4431F84574E}" srcOrd="1" destOrd="0" parTransId="{5CBB1246-B329-4FD1-8E47-D9ED274A83B0}" sibTransId="{6191499D-6D92-4991-86DA-FC651BED2B07}"/>
    <dgm:cxn modelId="{47227C92-0620-4DF7-AD2F-F1AB0ED6BD94}" srcId="{9162AF85-1A10-4540-A284-6632F37DFB36}" destId="{24890F34-08D7-46E4-94BF-EB369E6BC495}" srcOrd="0" destOrd="0" parTransId="{3A83F9D6-CD70-4CA2-B818-09F1E1452966}" sibTransId="{63EFC020-A8B7-4F65-9064-14E9CBEE9BE6}"/>
    <dgm:cxn modelId="{9E55C720-E37B-452D-A5B3-B4E669AC13F0}" srcId="{93F9D5C2-714B-492E-8CCF-46C6A4379426}" destId="{78272CD4-F041-41B8-B439-8E7E11279D5E}" srcOrd="2" destOrd="0" parTransId="{918F4912-8A70-4072-88F7-4404C569E155}" sibTransId="{52FA4AB4-881B-4C71-8561-FDDB7BD6BDBD}"/>
    <dgm:cxn modelId="{3469598E-28EA-4369-89B9-1972070FD81C}" type="presOf" srcId="{6A4C3354-4CB4-420B-8327-D4431F84574E}" destId="{6E79714F-7A54-431B-A942-B38AED2086D3}" srcOrd="1" destOrd="0" presId="urn:microsoft.com/office/officeart/2008/layout/HalfCircleOrganizationChart"/>
    <dgm:cxn modelId="{A77D57AC-0642-4C06-A75F-5532E19ADC66}" type="presOf" srcId="{93F9D5C2-714B-492E-8CCF-46C6A4379426}" destId="{330C406E-7EEF-4C61-BF16-175C03D8043D}" srcOrd="0" destOrd="0" presId="urn:microsoft.com/office/officeart/2008/layout/HalfCircleOrganizationChart"/>
    <dgm:cxn modelId="{2A471B43-A569-4795-AE3A-F4FE21A58C20}" type="presOf" srcId="{CFD3AA1D-F0BC-4FA8-84B6-A62FA6611CA3}" destId="{77E564A7-CA48-427E-AF08-9F06B6BF64DF}" srcOrd="1" destOrd="0" presId="urn:microsoft.com/office/officeart/2008/layout/HalfCircleOrganizationChart"/>
    <dgm:cxn modelId="{CD1A2704-A01A-4162-B0EB-138346CD5ADA}" srcId="{5F76677C-5351-407C-9268-D2E60A5BF4A7}" destId="{CFD3AA1D-F0BC-4FA8-84B6-A62FA6611CA3}" srcOrd="0" destOrd="0" parTransId="{A76C13B5-65C3-43DA-954C-5F7BECF3D326}" sibTransId="{C7861729-4717-43DB-A92B-40C1C20ABE79}"/>
    <dgm:cxn modelId="{77783DA4-2899-4755-BEA2-A94D668B3156}" type="presOf" srcId="{6A4C3354-4CB4-420B-8327-D4431F84574E}" destId="{58F5856C-9BDA-4299-914D-536F2EB3929E}" srcOrd="0" destOrd="0" presId="urn:microsoft.com/office/officeart/2008/layout/HalfCircleOrganizationChart"/>
    <dgm:cxn modelId="{9A9FA7B4-BB23-4FC6-BFDF-A1B7E41BED29}" type="presOf" srcId="{CFD3AA1D-F0BC-4FA8-84B6-A62FA6611CA3}" destId="{E4E8CCB4-C308-457A-AD4C-02149BC9C48A}" srcOrd="0" destOrd="0" presId="urn:microsoft.com/office/officeart/2008/layout/HalfCircleOrganizationChart"/>
    <dgm:cxn modelId="{73A947A0-2C54-4915-9539-B24380CBAB51}" srcId="{9162AF85-1A10-4540-A284-6632F37DFB36}" destId="{4C023B60-E0F8-4022-B6FC-81F7B34B5E00}" srcOrd="1" destOrd="0" parTransId="{53D3C5DD-FC49-46B5-86C4-52B3CB2A1452}" sibTransId="{2DD40FE5-1B24-438F-A8E2-223066D913A0}"/>
    <dgm:cxn modelId="{D58E7A67-28B5-4B6F-A6C6-A78BF917FA2B}" type="presOf" srcId="{4C023B60-E0F8-4022-B6FC-81F7B34B5E00}" destId="{AE405CB5-FDAB-41EA-A387-4EAED6F5A6A7}" srcOrd="0" destOrd="0" presId="urn:microsoft.com/office/officeart/2008/layout/HalfCircleOrganizationChart"/>
    <dgm:cxn modelId="{780E2D28-78DC-49C2-9FD9-22B699F5CD1A}" type="presOf" srcId="{EB1B07BF-5587-49B7-BC6B-183205B54C57}" destId="{AA5BF10A-D003-4BAD-B862-9DF02A9F1590}" srcOrd="0" destOrd="0" presId="urn:microsoft.com/office/officeart/2008/layout/HalfCircleOrganizationChart"/>
    <dgm:cxn modelId="{8F58DBC6-C305-4A85-BBBB-1EDB8DBF57C6}" type="presOf" srcId="{CE2F697B-DA78-46E8-89BC-252A456B5D95}" destId="{0708D500-8F93-4E28-A714-E80500161C52}" srcOrd="0" destOrd="0" presId="urn:microsoft.com/office/officeart/2008/layout/HalfCircleOrganizationChart"/>
    <dgm:cxn modelId="{8AC5CCBE-1BB9-4804-A637-2DB3F7CA245E}" type="presOf" srcId="{D2B0B766-0CE8-4215-9B50-A2C83BF21316}" destId="{6F0AF72B-9501-4480-94FD-E9AEBCBA43FE}" srcOrd="1" destOrd="0" presId="urn:microsoft.com/office/officeart/2008/layout/HalfCircleOrganizationChart"/>
    <dgm:cxn modelId="{A3BEA01D-BA9F-429B-A2C4-0757B4DAEF38}" type="presOf" srcId="{3A83F9D6-CD70-4CA2-B818-09F1E1452966}" destId="{56B5336C-78D8-40C7-99C2-0759D8EAF512}" srcOrd="0" destOrd="0" presId="urn:microsoft.com/office/officeart/2008/layout/HalfCircleOrganizationChart"/>
    <dgm:cxn modelId="{DF18340D-2C61-4DC4-B69C-18556D8FE64C}" type="presOf" srcId="{53E94C97-8ABF-4733-9688-A90007B4AB13}" destId="{72EB7285-3B25-41CE-B2E2-7F8B2BE02D98}" srcOrd="0" destOrd="0" presId="urn:microsoft.com/office/officeart/2008/layout/HalfCircleOrganizationChart"/>
    <dgm:cxn modelId="{B69EFD59-215E-421C-BEC1-5CFFABA55CA5}" type="presOf" srcId="{5F76677C-5351-407C-9268-D2E60A5BF4A7}" destId="{4EF0E017-77D8-455C-B2A3-FD4AB3A3FE18}" srcOrd="0" destOrd="0" presId="urn:microsoft.com/office/officeart/2008/layout/HalfCircleOrganizationChart"/>
    <dgm:cxn modelId="{09D08046-77F9-4170-93BE-4D4448E72A64}" srcId="{CFD3AA1D-F0BC-4FA8-84B6-A62FA6611CA3}" destId="{9162AF85-1A10-4540-A284-6632F37DFB36}" srcOrd="1" destOrd="0" parTransId="{2F15478F-32DF-4304-8ACA-CCDCFE11F149}" sibTransId="{6F3DA14E-7BBA-4CEA-B573-91EDC5F43DC2}"/>
    <dgm:cxn modelId="{228AFD6B-A612-4408-8C22-2BF37BC79D34}" type="presOf" srcId="{53E94C97-8ABF-4733-9688-A90007B4AB13}" destId="{073D0E58-F678-4786-A787-0E1AB8C410F7}" srcOrd="1" destOrd="0" presId="urn:microsoft.com/office/officeart/2008/layout/HalfCircleOrganizationChart"/>
    <dgm:cxn modelId="{78A98A65-516C-4603-A95A-FAD2F7FC9EBB}" type="presOf" srcId="{2F15478F-32DF-4304-8ACA-CCDCFE11F149}" destId="{BF7D5FD6-DCAE-498E-827E-90CB17075E55}" srcOrd="0" destOrd="0" presId="urn:microsoft.com/office/officeart/2008/layout/HalfCircleOrganizationChart"/>
    <dgm:cxn modelId="{A23374AD-61F6-4AAC-B49D-8EF318B70F49}" type="presOf" srcId="{78272CD4-F041-41B8-B439-8E7E11279D5E}" destId="{AAE45D27-9F0D-4114-8EB4-FA63C2E7D3C2}" srcOrd="0" destOrd="0" presId="urn:microsoft.com/office/officeart/2008/layout/HalfCircleOrganizationChart"/>
    <dgm:cxn modelId="{437F07A7-9014-41FD-8F5E-DB294450C0EF}" type="presOf" srcId="{78272CD4-F041-41B8-B439-8E7E11279D5E}" destId="{CD1D3A9F-5169-4C9C-A44C-1CC5EA4EFAC1}" srcOrd="1" destOrd="0" presId="urn:microsoft.com/office/officeart/2008/layout/HalfCircleOrganizationChart"/>
    <dgm:cxn modelId="{87FF1355-CCE6-40CB-A026-B465204545B3}" type="presOf" srcId="{9162AF85-1A10-4540-A284-6632F37DFB36}" destId="{8CBC838C-F06A-4450-A95D-D523C8F61240}" srcOrd="1" destOrd="0" presId="urn:microsoft.com/office/officeart/2008/layout/HalfCircleOrganizationChart"/>
    <dgm:cxn modelId="{868BBA3C-C39D-4E5A-AE14-0F8316489DBB}" type="presOf" srcId="{9162AF85-1A10-4540-A284-6632F37DFB36}" destId="{4B84CD26-2387-43ED-B41F-D05C16581BAB}" srcOrd="0" destOrd="0" presId="urn:microsoft.com/office/officeart/2008/layout/HalfCircleOrganizationChart"/>
    <dgm:cxn modelId="{D7F37CE7-2BA7-43ED-A598-2A5F895CA4CE}" srcId="{9162AF85-1A10-4540-A284-6632F37DFB36}" destId="{53E94C97-8ABF-4733-9688-A90007B4AB13}" srcOrd="2" destOrd="0" parTransId="{F1B93ACF-0531-4093-8EC3-5FFF9545020A}" sibTransId="{9E82ADB1-5167-49DF-A6D0-AE1F0BA1ACFC}"/>
    <dgm:cxn modelId="{7FD821EB-F22D-44A0-BEFA-963726E78229}" type="presOf" srcId="{53D3C5DD-FC49-46B5-86C4-52B3CB2A1452}" destId="{E3B07BCE-E95E-4274-8545-46EC69A4D0F3}" srcOrd="0" destOrd="0" presId="urn:microsoft.com/office/officeart/2008/layout/HalfCircleOrganizationChart"/>
    <dgm:cxn modelId="{796F6107-3B4E-4A5F-A433-4CB5BC663DA8}" type="presParOf" srcId="{4EF0E017-77D8-455C-B2A3-FD4AB3A3FE18}" destId="{1F9DBD92-7BB5-4C53-BF7C-1ACFCBA1DEB3}" srcOrd="0" destOrd="0" presId="urn:microsoft.com/office/officeart/2008/layout/HalfCircleOrganizationChart"/>
    <dgm:cxn modelId="{AC43A4D1-872B-4B7C-AC32-CCC49FEA94DA}" type="presParOf" srcId="{1F9DBD92-7BB5-4C53-BF7C-1ACFCBA1DEB3}" destId="{A85984F8-208F-49B3-9DA9-6C283629FC2A}" srcOrd="0" destOrd="0" presId="urn:microsoft.com/office/officeart/2008/layout/HalfCircleOrganizationChart"/>
    <dgm:cxn modelId="{A6C75983-D825-47E1-BAFF-B6C73DDEC1F3}" type="presParOf" srcId="{A85984F8-208F-49B3-9DA9-6C283629FC2A}" destId="{E4E8CCB4-C308-457A-AD4C-02149BC9C48A}" srcOrd="0" destOrd="0" presId="urn:microsoft.com/office/officeart/2008/layout/HalfCircleOrganizationChart"/>
    <dgm:cxn modelId="{69E7BC71-9AA6-4C22-AE0E-F09B99CCC866}" type="presParOf" srcId="{A85984F8-208F-49B3-9DA9-6C283629FC2A}" destId="{44E1C359-ED5A-4BCB-AD99-9C4546F527FF}" srcOrd="1" destOrd="0" presId="urn:microsoft.com/office/officeart/2008/layout/HalfCircleOrganizationChart"/>
    <dgm:cxn modelId="{9363CF9D-87AF-482D-8736-4B23F092DBCE}" type="presParOf" srcId="{A85984F8-208F-49B3-9DA9-6C283629FC2A}" destId="{EAF81164-F497-4200-959C-8B6DF80CCA89}" srcOrd="2" destOrd="0" presId="urn:microsoft.com/office/officeart/2008/layout/HalfCircleOrganizationChart"/>
    <dgm:cxn modelId="{A5B1AF79-B8E4-4B70-9902-25C32AB7B1D4}" type="presParOf" srcId="{A85984F8-208F-49B3-9DA9-6C283629FC2A}" destId="{77E564A7-CA48-427E-AF08-9F06B6BF64DF}" srcOrd="3" destOrd="0" presId="urn:microsoft.com/office/officeart/2008/layout/HalfCircleOrganizationChart"/>
    <dgm:cxn modelId="{CEB962C5-2F82-43E9-B63F-0E96E06668EC}" type="presParOf" srcId="{1F9DBD92-7BB5-4C53-BF7C-1ACFCBA1DEB3}" destId="{55834245-B843-416E-AACD-4AC07786F471}" srcOrd="1" destOrd="0" presId="urn:microsoft.com/office/officeart/2008/layout/HalfCircleOrganizationChart"/>
    <dgm:cxn modelId="{621CAEC9-A0AA-46C3-9759-FA0B3C8AC522}" type="presParOf" srcId="{55834245-B843-416E-AACD-4AC07786F471}" destId="{AA5BF10A-D003-4BAD-B862-9DF02A9F1590}" srcOrd="0" destOrd="0" presId="urn:microsoft.com/office/officeart/2008/layout/HalfCircleOrganizationChart"/>
    <dgm:cxn modelId="{34A37647-7199-40B9-9DD5-85E73BF990C2}" type="presParOf" srcId="{55834245-B843-416E-AACD-4AC07786F471}" destId="{D1DAED47-1510-4CF0-9DBE-CA86EF6F95AC}" srcOrd="1" destOrd="0" presId="urn:microsoft.com/office/officeart/2008/layout/HalfCircleOrganizationChart"/>
    <dgm:cxn modelId="{28391C4B-45E9-4545-9548-2065F1C65D4A}" type="presParOf" srcId="{D1DAED47-1510-4CF0-9DBE-CA86EF6F95AC}" destId="{5CAFFC66-7B37-4CEB-93CF-601FFF7360E0}" srcOrd="0" destOrd="0" presId="urn:microsoft.com/office/officeart/2008/layout/HalfCircleOrganizationChart"/>
    <dgm:cxn modelId="{A8A0D8A8-59A9-4939-9836-7AD6074849B7}" type="presParOf" srcId="{5CAFFC66-7B37-4CEB-93CF-601FFF7360E0}" destId="{330C406E-7EEF-4C61-BF16-175C03D8043D}" srcOrd="0" destOrd="0" presId="urn:microsoft.com/office/officeart/2008/layout/HalfCircleOrganizationChart"/>
    <dgm:cxn modelId="{93DAF729-086A-40B2-9D99-F823644A441A}" type="presParOf" srcId="{5CAFFC66-7B37-4CEB-93CF-601FFF7360E0}" destId="{8326D3A9-2D78-4E53-A358-EDBB474D49FA}" srcOrd="1" destOrd="0" presId="urn:microsoft.com/office/officeart/2008/layout/HalfCircleOrganizationChart"/>
    <dgm:cxn modelId="{38CC02FA-0AB4-42F1-9B61-5C462A353E9B}" type="presParOf" srcId="{5CAFFC66-7B37-4CEB-93CF-601FFF7360E0}" destId="{68E11DE9-25BD-442B-89C6-4ECADBB8B404}" srcOrd="2" destOrd="0" presId="urn:microsoft.com/office/officeart/2008/layout/HalfCircleOrganizationChart"/>
    <dgm:cxn modelId="{25D3422B-60F6-4926-8FDF-6A91F25CE98A}" type="presParOf" srcId="{5CAFFC66-7B37-4CEB-93CF-601FFF7360E0}" destId="{8D8F18F0-697A-4265-9050-D63E82695417}" srcOrd="3" destOrd="0" presId="urn:microsoft.com/office/officeart/2008/layout/HalfCircleOrganizationChart"/>
    <dgm:cxn modelId="{E7BEBE29-6B8D-4C7B-8376-D8A55ED1C551}" type="presParOf" srcId="{D1DAED47-1510-4CF0-9DBE-CA86EF6F95AC}" destId="{1B075C3C-17CF-482E-A5F9-6EFBFB3987C9}" srcOrd="1" destOrd="0" presId="urn:microsoft.com/office/officeart/2008/layout/HalfCircleOrganizationChart"/>
    <dgm:cxn modelId="{6BD004D3-DDBD-4FA5-943C-0E31996C7133}" type="presParOf" srcId="{1B075C3C-17CF-482E-A5F9-6EFBFB3987C9}" destId="{0708D500-8F93-4E28-A714-E80500161C52}" srcOrd="0" destOrd="0" presId="urn:microsoft.com/office/officeart/2008/layout/HalfCircleOrganizationChart"/>
    <dgm:cxn modelId="{81323F13-4788-46B6-9B18-D5D6C5D79C49}" type="presParOf" srcId="{1B075C3C-17CF-482E-A5F9-6EFBFB3987C9}" destId="{B7EBF88A-30E1-4EE1-848A-C78DAE7BC42A}" srcOrd="1" destOrd="0" presId="urn:microsoft.com/office/officeart/2008/layout/HalfCircleOrganizationChart"/>
    <dgm:cxn modelId="{77DAA526-F82A-4430-8978-2A6D6A2A3ED3}" type="presParOf" srcId="{B7EBF88A-30E1-4EE1-848A-C78DAE7BC42A}" destId="{BEE9ED48-CA7E-4CE8-A920-525CA1BAEF28}" srcOrd="0" destOrd="0" presId="urn:microsoft.com/office/officeart/2008/layout/HalfCircleOrganizationChart"/>
    <dgm:cxn modelId="{1B2344E0-39E9-4FAD-B304-ED942236456B}" type="presParOf" srcId="{BEE9ED48-CA7E-4CE8-A920-525CA1BAEF28}" destId="{3E908F2D-87DD-415D-96B3-65E5ADA35F26}" srcOrd="0" destOrd="0" presId="urn:microsoft.com/office/officeart/2008/layout/HalfCircleOrganizationChart"/>
    <dgm:cxn modelId="{9849492E-1BCB-4772-BB43-0B5E000FB6A2}" type="presParOf" srcId="{BEE9ED48-CA7E-4CE8-A920-525CA1BAEF28}" destId="{C3A90DEE-9877-43C4-A1EC-F9EA219E8FF1}" srcOrd="1" destOrd="0" presId="urn:microsoft.com/office/officeart/2008/layout/HalfCircleOrganizationChart"/>
    <dgm:cxn modelId="{BEC61A76-69EF-4863-922F-FAC569F1F1D5}" type="presParOf" srcId="{BEE9ED48-CA7E-4CE8-A920-525CA1BAEF28}" destId="{7530D688-B8A0-4D38-9BE1-232E070430A8}" srcOrd="2" destOrd="0" presId="urn:microsoft.com/office/officeart/2008/layout/HalfCircleOrganizationChart"/>
    <dgm:cxn modelId="{B1DC8D88-9D37-4310-A906-D8DF3806C549}" type="presParOf" srcId="{BEE9ED48-CA7E-4CE8-A920-525CA1BAEF28}" destId="{6F0AF72B-9501-4480-94FD-E9AEBCBA43FE}" srcOrd="3" destOrd="0" presId="urn:microsoft.com/office/officeart/2008/layout/HalfCircleOrganizationChart"/>
    <dgm:cxn modelId="{360A5E91-0CDD-4C7B-9184-3BE638ECECE7}" type="presParOf" srcId="{B7EBF88A-30E1-4EE1-848A-C78DAE7BC42A}" destId="{BD0233F7-863F-457F-B81C-4FE532AA5513}" srcOrd="1" destOrd="0" presId="urn:microsoft.com/office/officeart/2008/layout/HalfCircleOrganizationChart"/>
    <dgm:cxn modelId="{1E79B547-CF0E-46CD-945F-4FB342D7FB9A}" type="presParOf" srcId="{B7EBF88A-30E1-4EE1-848A-C78DAE7BC42A}" destId="{A0B39EF2-A295-43AF-8AD8-97FF406F107F}" srcOrd="2" destOrd="0" presId="urn:microsoft.com/office/officeart/2008/layout/HalfCircleOrganizationChart"/>
    <dgm:cxn modelId="{4CB40AA7-924D-4EBD-B609-BEEB90C1FF27}" type="presParOf" srcId="{1B075C3C-17CF-482E-A5F9-6EFBFB3987C9}" destId="{DED7B222-03CA-4CDE-B3AD-4F6CFEA5C4EE}" srcOrd="2" destOrd="0" presId="urn:microsoft.com/office/officeart/2008/layout/HalfCircleOrganizationChart"/>
    <dgm:cxn modelId="{A6DEB4A3-6EB3-41B7-8004-CB87E2E345B0}" type="presParOf" srcId="{1B075C3C-17CF-482E-A5F9-6EFBFB3987C9}" destId="{17081B7B-40C2-46F2-B89C-4F95E04C48AC}" srcOrd="3" destOrd="0" presId="urn:microsoft.com/office/officeart/2008/layout/HalfCircleOrganizationChart"/>
    <dgm:cxn modelId="{EEE9AE49-5A98-4761-BBEE-C35904CF1A03}" type="presParOf" srcId="{17081B7B-40C2-46F2-B89C-4F95E04C48AC}" destId="{B73B5A73-9A1C-451B-9DAA-8E432CFBC56F}" srcOrd="0" destOrd="0" presId="urn:microsoft.com/office/officeart/2008/layout/HalfCircleOrganizationChart"/>
    <dgm:cxn modelId="{F69B71AF-16B6-4429-9D4F-0F500C9B6159}" type="presParOf" srcId="{B73B5A73-9A1C-451B-9DAA-8E432CFBC56F}" destId="{58F5856C-9BDA-4299-914D-536F2EB3929E}" srcOrd="0" destOrd="0" presId="urn:microsoft.com/office/officeart/2008/layout/HalfCircleOrganizationChart"/>
    <dgm:cxn modelId="{7C2595A7-7088-4AB7-A4B6-0806B2FC76EA}" type="presParOf" srcId="{B73B5A73-9A1C-451B-9DAA-8E432CFBC56F}" destId="{025DAB45-A040-404D-AFF0-228210BB6686}" srcOrd="1" destOrd="0" presId="urn:microsoft.com/office/officeart/2008/layout/HalfCircleOrganizationChart"/>
    <dgm:cxn modelId="{5E932B0B-085F-4F02-99EE-4EE7AD707117}" type="presParOf" srcId="{B73B5A73-9A1C-451B-9DAA-8E432CFBC56F}" destId="{99D56F4B-FDBE-4779-81C5-3D0E1E821A88}" srcOrd="2" destOrd="0" presId="urn:microsoft.com/office/officeart/2008/layout/HalfCircleOrganizationChart"/>
    <dgm:cxn modelId="{B91CED7C-F86C-4197-9F70-07A0202547AD}" type="presParOf" srcId="{B73B5A73-9A1C-451B-9DAA-8E432CFBC56F}" destId="{6E79714F-7A54-431B-A942-B38AED2086D3}" srcOrd="3" destOrd="0" presId="urn:microsoft.com/office/officeart/2008/layout/HalfCircleOrganizationChart"/>
    <dgm:cxn modelId="{C8313A32-5E8A-4745-8A42-C09754524848}" type="presParOf" srcId="{17081B7B-40C2-46F2-B89C-4F95E04C48AC}" destId="{74CD06F0-8315-4E3A-A72A-D8C70DF94D9C}" srcOrd="1" destOrd="0" presId="urn:microsoft.com/office/officeart/2008/layout/HalfCircleOrganizationChart"/>
    <dgm:cxn modelId="{165BB299-4DF9-4E9D-AD78-9B20F571053A}" type="presParOf" srcId="{17081B7B-40C2-46F2-B89C-4F95E04C48AC}" destId="{312D3389-23B3-46AC-8621-72F643977332}" srcOrd="2" destOrd="0" presId="urn:microsoft.com/office/officeart/2008/layout/HalfCircleOrganizationChart"/>
    <dgm:cxn modelId="{77AB5A33-7C62-4EC6-8E7F-2BC7BDE67FE8}" type="presParOf" srcId="{1B075C3C-17CF-482E-A5F9-6EFBFB3987C9}" destId="{581BF85C-CD97-4505-B80D-C56810701FFA}" srcOrd="4" destOrd="0" presId="urn:microsoft.com/office/officeart/2008/layout/HalfCircleOrganizationChart"/>
    <dgm:cxn modelId="{083C0570-C350-458E-B912-F32CF6F9FEDA}" type="presParOf" srcId="{1B075C3C-17CF-482E-A5F9-6EFBFB3987C9}" destId="{86C29839-5CBE-4355-9E0C-8A7A51D48419}" srcOrd="5" destOrd="0" presId="urn:microsoft.com/office/officeart/2008/layout/HalfCircleOrganizationChart"/>
    <dgm:cxn modelId="{A2F82804-9F74-40FB-A5F8-D1C1C692B634}" type="presParOf" srcId="{86C29839-5CBE-4355-9E0C-8A7A51D48419}" destId="{1A48D691-5B6D-4CB4-B26B-C7633899CC75}" srcOrd="0" destOrd="0" presId="urn:microsoft.com/office/officeart/2008/layout/HalfCircleOrganizationChart"/>
    <dgm:cxn modelId="{31471E17-0D43-4260-923D-8D11E8F4B387}" type="presParOf" srcId="{1A48D691-5B6D-4CB4-B26B-C7633899CC75}" destId="{AAE45D27-9F0D-4114-8EB4-FA63C2E7D3C2}" srcOrd="0" destOrd="0" presId="urn:microsoft.com/office/officeart/2008/layout/HalfCircleOrganizationChart"/>
    <dgm:cxn modelId="{5E523945-8ADC-476F-ACC3-A668C2CC8384}" type="presParOf" srcId="{1A48D691-5B6D-4CB4-B26B-C7633899CC75}" destId="{A14B87B2-8174-4D35-9DE6-9CAB8F9EF48F}" srcOrd="1" destOrd="0" presId="urn:microsoft.com/office/officeart/2008/layout/HalfCircleOrganizationChart"/>
    <dgm:cxn modelId="{DA9A2067-D30D-45BE-A2ED-90A94A81EE56}" type="presParOf" srcId="{1A48D691-5B6D-4CB4-B26B-C7633899CC75}" destId="{A2658136-02E1-4EB7-85F3-8372265F3CBA}" srcOrd="2" destOrd="0" presId="urn:microsoft.com/office/officeart/2008/layout/HalfCircleOrganizationChart"/>
    <dgm:cxn modelId="{1F683DC8-381D-4B3E-A3BA-4F5B08B4263A}" type="presParOf" srcId="{1A48D691-5B6D-4CB4-B26B-C7633899CC75}" destId="{CD1D3A9F-5169-4C9C-A44C-1CC5EA4EFAC1}" srcOrd="3" destOrd="0" presId="urn:microsoft.com/office/officeart/2008/layout/HalfCircleOrganizationChart"/>
    <dgm:cxn modelId="{090C87FD-59DA-4840-88CC-BFD9CA9C92B8}" type="presParOf" srcId="{86C29839-5CBE-4355-9E0C-8A7A51D48419}" destId="{3E23DB39-9588-4728-A735-33370EAD5C9A}" srcOrd="1" destOrd="0" presId="urn:microsoft.com/office/officeart/2008/layout/HalfCircleOrganizationChart"/>
    <dgm:cxn modelId="{74A3EB41-45CE-448C-8FBD-AB17E087E4A4}" type="presParOf" srcId="{86C29839-5CBE-4355-9E0C-8A7A51D48419}" destId="{0161D0AD-D4E7-49B8-BC18-8B83FA6544BD}" srcOrd="2" destOrd="0" presId="urn:microsoft.com/office/officeart/2008/layout/HalfCircleOrganizationChart"/>
    <dgm:cxn modelId="{A783F704-D9A8-4277-B744-DD43950C6870}" type="presParOf" srcId="{D1DAED47-1510-4CF0-9DBE-CA86EF6F95AC}" destId="{C825865A-F2DB-434F-8B29-22BCBB429D3D}" srcOrd="2" destOrd="0" presId="urn:microsoft.com/office/officeart/2008/layout/HalfCircleOrganizationChart"/>
    <dgm:cxn modelId="{59A54E47-843A-48F4-AE3F-6BDF2294CA24}" type="presParOf" srcId="{55834245-B843-416E-AACD-4AC07786F471}" destId="{BF7D5FD6-DCAE-498E-827E-90CB17075E55}" srcOrd="2" destOrd="0" presId="urn:microsoft.com/office/officeart/2008/layout/HalfCircleOrganizationChart"/>
    <dgm:cxn modelId="{76BFFCD3-2D1C-4108-83A2-28301A304C6C}" type="presParOf" srcId="{55834245-B843-416E-AACD-4AC07786F471}" destId="{064342B9-0975-4D08-BED7-566B15637562}" srcOrd="3" destOrd="0" presId="urn:microsoft.com/office/officeart/2008/layout/HalfCircleOrganizationChart"/>
    <dgm:cxn modelId="{A6EA93EA-5EC4-4F92-AC73-1BB027848367}" type="presParOf" srcId="{064342B9-0975-4D08-BED7-566B15637562}" destId="{3C30D272-5A71-4F0F-A7C6-03846E2AFE82}" srcOrd="0" destOrd="0" presId="urn:microsoft.com/office/officeart/2008/layout/HalfCircleOrganizationChart"/>
    <dgm:cxn modelId="{23202C1D-C6B6-48D7-9CAB-CE4CCBE6A0C8}" type="presParOf" srcId="{3C30D272-5A71-4F0F-A7C6-03846E2AFE82}" destId="{4B84CD26-2387-43ED-B41F-D05C16581BAB}" srcOrd="0" destOrd="0" presId="urn:microsoft.com/office/officeart/2008/layout/HalfCircleOrganizationChart"/>
    <dgm:cxn modelId="{4EEC1A06-4052-4112-A0DC-1B43244EAC3F}" type="presParOf" srcId="{3C30D272-5A71-4F0F-A7C6-03846E2AFE82}" destId="{1B5F1A47-986C-4200-996F-1494A3C6B8ED}" srcOrd="1" destOrd="0" presId="urn:microsoft.com/office/officeart/2008/layout/HalfCircleOrganizationChart"/>
    <dgm:cxn modelId="{DABFA118-C25B-42BB-95E9-2B5B2614FEEA}" type="presParOf" srcId="{3C30D272-5A71-4F0F-A7C6-03846E2AFE82}" destId="{FBECEA3C-4123-4299-89D1-847A2E93FB61}" srcOrd="2" destOrd="0" presId="urn:microsoft.com/office/officeart/2008/layout/HalfCircleOrganizationChart"/>
    <dgm:cxn modelId="{74A0457F-9801-4D0B-AEC2-E48DE987A30C}" type="presParOf" srcId="{3C30D272-5A71-4F0F-A7C6-03846E2AFE82}" destId="{8CBC838C-F06A-4450-A95D-D523C8F61240}" srcOrd="3" destOrd="0" presId="urn:microsoft.com/office/officeart/2008/layout/HalfCircleOrganizationChart"/>
    <dgm:cxn modelId="{FA7EA50B-1084-46C6-898F-4715F87ACBB5}" type="presParOf" srcId="{064342B9-0975-4D08-BED7-566B15637562}" destId="{CFA386E5-E04C-4279-A736-A7A4BB21998D}" srcOrd="1" destOrd="0" presId="urn:microsoft.com/office/officeart/2008/layout/HalfCircleOrganizationChart"/>
    <dgm:cxn modelId="{ED2D6403-F730-493F-8C59-7F9332CAC374}" type="presParOf" srcId="{CFA386E5-E04C-4279-A736-A7A4BB21998D}" destId="{56B5336C-78D8-40C7-99C2-0759D8EAF512}" srcOrd="0" destOrd="0" presId="urn:microsoft.com/office/officeart/2008/layout/HalfCircleOrganizationChart"/>
    <dgm:cxn modelId="{1349CA7F-1DB5-4A73-B945-65864AC677F8}" type="presParOf" srcId="{CFA386E5-E04C-4279-A736-A7A4BB21998D}" destId="{BB6E3C4C-E2EA-4659-9AA4-A01F45B91E65}" srcOrd="1" destOrd="0" presId="urn:microsoft.com/office/officeart/2008/layout/HalfCircleOrganizationChart"/>
    <dgm:cxn modelId="{1A5DEBE8-A2D4-4AD5-863F-299BC41E6769}" type="presParOf" srcId="{BB6E3C4C-E2EA-4659-9AA4-A01F45B91E65}" destId="{30DC1402-9F04-4AA8-AC21-B8B9C64D5327}" srcOrd="0" destOrd="0" presId="urn:microsoft.com/office/officeart/2008/layout/HalfCircleOrganizationChart"/>
    <dgm:cxn modelId="{33AE5E97-C665-456F-AF4A-55B2A42B9080}" type="presParOf" srcId="{30DC1402-9F04-4AA8-AC21-B8B9C64D5327}" destId="{5CE28C48-E113-41E2-B19F-E196B237F89F}" srcOrd="0" destOrd="0" presId="urn:microsoft.com/office/officeart/2008/layout/HalfCircleOrganizationChart"/>
    <dgm:cxn modelId="{73F1DED0-C760-4439-8D77-DA1527E36F5A}" type="presParOf" srcId="{30DC1402-9F04-4AA8-AC21-B8B9C64D5327}" destId="{A7FADBC1-D262-4B9D-9427-F14EE0059BE5}" srcOrd="1" destOrd="0" presId="urn:microsoft.com/office/officeart/2008/layout/HalfCircleOrganizationChart"/>
    <dgm:cxn modelId="{72A9990C-622A-449C-AF2F-F66DC34EEAD8}" type="presParOf" srcId="{30DC1402-9F04-4AA8-AC21-B8B9C64D5327}" destId="{C319923F-3CF9-4F78-BE69-CA81923952A4}" srcOrd="2" destOrd="0" presId="urn:microsoft.com/office/officeart/2008/layout/HalfCircleOrganizationChart"/>
    <dgm:cxn modelId="{AEAC8B37-22BE-418F-86F8-178496BAEF4A}" type="presParOf" srcId="{30DC1402-9F04-4AA8-AC21-B8B9C64D5327}" destId="{E47A1E3D-7A30-408A-92A1-1CCD21F09CBC}" srcOrd="3" destOrd="0" presId="urn:microsoft.com/office/officeart/2008/layout/HalfCircleOrganizationChart"/>
    <dgm:cxn modelId="{6A7217FB-775A-40EB-903C-6FC35D772393}" type="presParOf" srcId="{BB6E3C4C-E2EA-4659-9AA4-A01F45B91E65}" destId="{592DE81E-9247-47FE-9B9C-65440DD7AB78}" srcOrd="1" destOrd="0" presId="urn:microsoft.com/office/officeart/2008/layout/HalfCircleOrganizationChart"/>
    <dgm:cxn modelId="{11334810-F8DA-47D8-AA9C-759D78D5F656}" type="presParOf" srcId="{BB6E3C4C-E2EA-4659-9AA4-A01F45B91E65}" destId="{701B16D4-6201-40F7-AC50-9399BAB77CEC}" srcOrd="2" destOrd="0" presId="urn:microsoft.com/office/officeart/2008/layout/HalfCircleOrganizationChart"/>
    <dgm:cxn modelId="{2874E991-78E0-489C-B7D8-C39CB3C9FC3B}" type="presParOf" srcId="{CFA386E5-E04C-4279-A736-A7A4BB21998D}" destId="{E3B07BCE-E95E-4274-8545-46EC69A4D0F3}" srcOrd="2" destOrd="0" presId="urn:microsoft.com/office/officeart/2008/layout/HalfCircleOrganizationChart"/>
    <dgm:cxn modelId="{854B5CF9-2A2C-4683-9D53-3109C9C02CC7}" type="presParOf" srcId="{CFA386E5-E04C-4279-A736-A7A4BB21998D}" destId="{B0EB4EFC-2E42-44CC-856D-7BDEF1B774F7}" srcOrd="3" destOrd="0" presId="urn:microsoft.com/office/officeart/2008/layout/HalfCircleOrganizationChart"/>
    <dgm:cxn modelId="{ACE5E88D-3F94-4A11-BB66-10457D90279A}" type="presParOf" srcId="{B0EB4EFC-2E42-44CC-856D-7BDEF1B774F7}" destId="{39A93933-2CEF-4793-9463-FFD6AFD0183A}" srcOrd="0" destOrd="0" presId="urn:microsoft.com/office/officeart/2008/layout/HalfCircleOrganizationChart"/>
    <dgm:cxn modelId="{256689BE-3C13-4A9E-AA00-08AA05718B28}" type="presParOf" srcId="{39A93933-2CEF-4793-9463-FFD6AFD0183A}" destId="{AE405CB5-FDAB-41EA-A387-4EAED6F5A6A7}" srcOrd="0" destOrd="0" presId="urn:microsoft.com/office/officeart/2008/layout/HalfCircleOrganizationChart"/>
    <dgm:cxn modelId="{14EA5B8C-884E-4D93-ACA0-A07678AA3E6B}" type="presParOf" srcId="{39A93933-2CEF-4793-9463-FFD6AFD0183A}" destId="{115FBB84-CB93-4ACD-B317-6C257AE0E1C4}" srcOrd="1" destOrd="0" presId="urn:microsoft.com/office/officeart/2008/layout/HalfCircleOrganizationChart"/>
    <dgm:cxn modelId="{DFCA9D0A-49FF-4B3F-BF27-A5FA0DACF71B}" type="presParOf" srcId="{39A93933-2CEF-4793-9463-FFD6AFD0183A}" destId="{F8A96DBE-6B96-424D-BAB7-7FE37C4AFB66}" srcOrd="2" destOrd="0" presId="urn:microsoft.com/office/officeart/2008/layout/HalfCircleOrganizationChart"/>
    <dgm:cxn modelId="{63AEDD8D-2F93-4F6A-AD3B-97E3B8C8C20C}" type="presParOf" srcId="{39A93933-2CEF-4793-9463-FFD6AFD0183A}" destId="{D699C745-3221-4005-9892-F5F6A5661892}" srcOrd="3" destOrd="0" presId="urn:microsoft.com/office/officeart/2008/layout/HalfCircleOrganizationChart"/>
    <dgm:cxn modelId="{183278F4-19BF-4FF3-9401-A98292A09EF2}" type="presParOf" srcId="{B0EB4EFC-2E42-44CC-856D-7BDEF1B774F7}" destId="{B819E93F-B146-4B4F-B615-AE56F48F8D9E}" srcOrd="1" destOrd="0" presId="urn:microsoft.com/office/officeart/2008/layout/HalfCircleOrganizationChart"/>
    <dgm:cxn modelId="{F03F2EAD-F66D-4F3B-9836-B3CFEBC4356A}" type="presParOf" srcId="{B0EB4EFC-2E42-44CC-856D-7BDEF1B774F7}" destId="{0058ACC5-DB41-4F15-AB43-DD4FEB0760A9}" srcOrd="2" destOrd="0" presId="urn:microsoft.com/office/officeart/2008/layout/HalfCircleOrganizationChart"/>
    <dgm:cxn modelId="{C099D12D-A0DD-4991-A52F-50F44574E5DE}" type="presParOf" srcId="{CFA386E5-E04C-4279-A736-A7A4BB21998D}" destId="{19E1AED1-3CA5-497B-81E0-7042B03ADC52}" srcOrd="4" destOrd="0" presId="urn:microsoft.com/office/officeart/2008/layout/HalfCircleOrganizationChart"/>
    <dgm:cxn modelId="{B383F99B-49FA-4E25-95A9-C209A836DDB8}" type="presParOf" srcId="{CFA386E5-E04C-4279-A736-A7A4BB21998D}" destId="{2F64019A-0D88-4126-8698-1AC91DBAFA12}" srcOrd="5" destOrd="0" presId="urn:microsoft.com/office/officeart/2008/layout/HalfCircleOrganizationChart"/>
    <dgm:cxn modelId="{EFCB101F-05A4-4979-B715-63019F646FC7}" type="presParOf" srcId="{2F64019A-0D88-4126-8698-1AC91DBAFA12}" destId="{65334147-9527-42B9-B69E-6103AA16489E}" srcOrd="0" destOrd="0" presId="urn:microsoft.com/office/officeart/2008/layout/HalfCircleOrganizationChart"/>
    <dgm:cxn modelId="{B8486FD6-460D-4DD6-B4E5-F3B33735FA15}" type="presParOf" srcId="{65334147-9527-42B9-B69E-6103AA16489E}" destId="{72EB7285-3B25-41CE-B2E2-7F8B2BE02D98}" srcOrd="0" destOrd="0" presId="urn:microsoft.com/office/officeart/2008/layout/HalfCircleOrganizationChart"/>
    <dgm:cxn modelId="{3BF036A8-3A72-48D9-A07F-2F65C7013D14}" type="presParOf" srcId="{65334147-9527-42B9-B69E-6103AA16489E}" destId="{FCDE3137-2C04-43B9-BDD5-15D8FE61FD61}" srcOrd="1" destOrd="0" presId="urn:microsoft.com/office/officeart/2008/layout/HalfCircleOrganizationChart"/>
    <dgm:cxn modelId="{24DA526E-1808-444E-94D3-588AB56BD9C6}" type="presParOf" srcId="{65334147-9527-42B9-B69E-6103AA16489E}" destId="{8FDDA3C1-CE62-4BBC-A297-80071BB4BFE5}" srcOrd="2" destOrd="0" presId="urn:microsoft.com/office/officeart/2008/layout/HalfCircleOrganizationChart"/>
    <dgm:cxn modelId="{59E70DDE-3648-4D2C-BDE4-C017DFEC252F}" type="presParOf" srcId="{65334147-9527-42B9-B69E-6103AA16489E}" destId="{073D0E58-F678-4786-A787-0E1AB8C410F7}" srcOrd="3" destOrd="0" presId="urn:microsoft.com/office/officeart/2008/layout/HalfCircleOrganizationChart"/>
    <dgm:cxn modelId="{5085825B-210E-4431-AE33-2020E6667264}" type="presParOf" srcId="{2F64019A-0D88-4126-8698-1AC91DBAFA12}" destId="{0819A888-8DCB-435E-A8DA-05174A5869EA}" srcOrd="1" destOrd="0" presId="urn:microsoft.com/office/officeart/2008/layout/HalfCircleOrganizationChart"/>
    <dgm:cxn modelId="{98D53FCB-6435-4D2A-AAE9-81EB4D9B8970}" type="presParOf" srcId="{2F64019A-0D88-4126-8698-1AC91DBAFA12}" destId="{8FAB2C64-CF04-406D-A455-A9D30AC64D35}" srcOrd="2" destOrd="0" presId="urn:microsoft.com/office/officeart/2008/layout/HalfCircleOrganizationChart"/>
    <dgm:cxn modelId="{D47D3EE0-6EC7-4700-876C-713DBD4F2A27}" type="presParOf" srcId="{064342B9-0975-4D08-BED7-566B15637562}" destId="{5DB0AF30-FC1E-4522-9C91-5A073E2117A3}" srcOrd="2" destOrd="0" presId="urn:microsoft.com/office/officeart/2008/layout/HalfCircleOrganizationChart"/>
    <dgm:cxn modelId="{E84AD893-B41E-4A5E-A9D4-44EFD55858E0}" type="presParOf" srcId="{1F9DBD92-7BB5-4C53-BF7C-1ACFCBA1DEB3}" destId="{E2F5F129-8F33-4966-B412-15C91FA696F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F6942-DC4A-46D5-A455-5F3112C42FB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336764F-0A64-46B5-AB04-22031379833F}">
      <dgm:prSet phldrT="[Texto]"/>
      <dgm:spPr/>
      <dgm:t>
        <a:bodyPr/>
        <a:lstStyle/>
        <a:p>
          <a:r>
            <a:rPr lang="es-CO" dirty="0" smtClean="0"/>
            <a:t>Proporcionar información </a:t>
          </a:r>
          <a:endParaRPr lang="es-CO" dirty="0"/>
        </a:p>
      </dgm:t>
    </dgm:pt>
    <dgm:pt modelId="{8FAAEC04-1B45-417B-BF23-9B4D0549AD35}" type="parTrans" cxnId="{28EB09EA-A2A7-4F40-A4C0-CAE7E389088C}">
      <dgm:prSet/>
      <dgm:spPr/>
      <dgm:t>
        <a:bodyPr/>
        <a:lstStyle/>
        <a:p>
          <a:endParaRPr lang="es-CO"/>
        </a:p>
      </dgm:t>
    </dgm:pt>
    <dgm:pt modelId="{7C70FF5B-A09F-470A-BC58-A792CE5D669A}" type="sibTrans" cxnId="{28EB09EA-A2A7-4F40-A4C0-CAE7E389088C}">
      <dgm:prSet/>
      <dgm:spPr/>
      <dgm:t>
        <a:bodyPr/>
        <a:lstStyle/>
        <a:p>
          <a:endParaRPr lang="es-CO"/>
        </a:p>
      </dgm:t>
    </dgm:pt>
    <dgm:pt modelId="{D65196AF-5FB7-4022-98A3-C164ADBBA961}">
      <dgm:prSet phldrT="[Texto]"/>
      <dgm:spPr/>
      <dgm:t>
        <a:bodyPr/>
        <a:lstStyle/>
        <a:p>
          <a:r>
            <a:rPr lang="es-CO" dirty="0" smtClean="0"/>
            <a:t>Sobre </a:t>
          </a:r>
          <a:endParaRPr lang="es-CO" dirty="0"/>
        </a:p>
      </dgm:t>
    </dgm:pt>
    <dgm:pt modelId="{2C594EE8-737C-4789-8777-5BA30F75F607}" type="parTrans" cxnId="{9BF41A4F-5A03-4112-A121-C57C77450AE1}">
      <dgm:prSet/>
      <dgm:spPr/>
      <dgm:t>
        <a:bodyPr/>
        <a:lstStyle/>
        <a:p>
          <a:endParaRPr lang="es-CO"/>
        </a:p>
      </dgm:t>
    </dgm:pt>
    <dgm:pt modelId="{ADA879CC-FFB5-4435-9B71-F072B1EE7B55}" type="sibTrans" cxnId="{9BF41A4F-5A03-4112-A121-C57C77450AE1}">
      <dgm:prSet/>
      <dgm:spPr/>
      <dgm:t>
        <a:bodyPr/>
        <a:lstStyle/>
        <a:p>
          <a:endParaRPr lang="es-CO"/>
        </a:p>
      </dgm:t>
    </dgm:pt>
    <dgm:pt modelId="{217CE3B3-6620-49E4-8088-07ACF2561A88}">
      <dgm:prSet phldrT="[Texto]"/>
      <dgm:spPr/>
      <dgm:t>
        <a:bodyPr/>
        <a:lstStyle/>
        <a:p>
          <a:r>
            <a:rPr lang="es-CO" dirty="0" smtClean="0"/>
            <a:t>La jornada electoral </a:t>
          </a:r>
          <a:endParaRPr lang="es-CO" dirty="0"/>
        </a:p>
      </dgm:t>
    </dgm:pt>
    <dgm:pt modelId="{5D087DD3-D6EE-4D77-B6A9-D7C35619721C}" type="parTrans" cxnId="{96F6B850-9EE6-4AE9-8C76-612EE1C87BF6}">
      <dgm:prSet/>
      <dgm:spPr/>
      <dgm:t>
        <a:bodyPr/>
        <a:lstStyle/>
        <a:p>
          <a:endParaRPr lang="es-CO"/>
        </a:p>
      </dgm:t>
    </dgm:pt>
    <dgm:pt modelId="{B71AAE70-D698-4ED2-B957-98A121BCEE9F}" type="sibTrans" cxnId="{96F6B850-9EE6-4AE9-8C76-612EE1C87BF6}">
      <dgm:prSet/>
      <dgm:spPr/>
      <dgm:t>
        <a:bodyPr/>
        <a:lstStyle/>
        <a:p>
          <a:endParaRPr lang="es-CO"/>
        </a:p>
      </dgm:t>
    </dgm:pt>
    <dgm:pt modelId="{66C4C66E-2657-4387-A18A-31532047A020}">
      <dgm:prSet phldrT="[Texto]"/>
      <dgm:spPr/>
      <dgm:t>
        <a:bodyPr/>
        <a:lstStyle/>
        <a:p>
          <a:r>
            <a:rPr lang="es-CO" dirty="0" smtClean="0"/>
            <a:t>Candidatos </a:t>
          </a:r>
          <a:endParaRPr lang="es-CO" dirty="0"/>
        </a:p>
      </dgm:t>
    </dgm:pt>
    <dgm:pt modelId="{F6853B91-2049-41BE-B709-EF34E0008C82}" type="parTrans" cxnId="{59B71173-C15D-48C2-83E9-F9F3D4563875}">
      <dgm:prSet/>
      <dgm:spPr/>
      <dgm:t>
        <a:bodyPr/>
        <a:lstStyle/>
        <a:p>
          <a:endParaRPr lang="es-CO"/>
        </a:p>
      </dgm:t>
    </dgm:pt>
    <dgm:pt modelId="{5FFC0317-F9BF-4161-8AA0-24CCB0E05D4C}" type="sibTrans" cxnId="{59B71173-C15D-48C2-83E9-F9F3D4563875}">
      <dgm:prSet/>
      <dgm:spPr/>
      <dgm:t>
        <a:bodyPr/>
        <a:lstStyle/>
        <a:p>
          <a:endParaRPr lang="es-CO"/>
        </a:p>
      </dgm:t>
    </dgm:pt>
    <dgm:pt modelId="{38E27EA4-F90C-4318-B6D7-520BBEB61007}">
      <dgm:prSet/>
      <dgm:spPr/>
      <dgm:t>
        <a:bodyPr/>
        <a:lstStyle/>
        <a:p>
          <a:r>
            <a:rPr lang="es-CO" dirty="0" smtClean="0"/>
            <a:t>Seguimiento mediático</a:t>
          </a:r>
          <a:endParaRPr lang="es-CO" dirty="0"/>
        </a:p>
      </dgm:t>
    </dgm:pt>
    <dgm:pt modelId="{5C8526E1-D700-439D-80A7-69038194D69C}" type="parTrans" cxnId="{C489BC7A-5D87-4277-AB6F-D3FC078D076A}">
      <dgm:prSet/>
      <dgm:spPr/>
      <dgm:t>
        <a:bodyPr/>
        <a:lstStyle/>
        <a:p>
          <a:endParaRPr lang="es-CO"/>
        </a:p>
      </dgm:t>
    </dgm:pt>
    <dgm:pt modelId="{58C8C6A8-BF37-4401-8E61-8C4F35442B74}" type="sibTrans" cxnId="{C489BC7A-5D87-4277-AB6F-D3FC078D076A}">
      <dgm:prSet/>
      <dgm:spPr/>
      <dgm:t>
        <a:bodyPr/>
        <a:lstStyle/>
        <a:p>
          <a:endParaRPr lang="es-CO"/>
        </a:p>
      </dgm:t>
    </dgm:pt>
    <dgm:pt modelId="{93BF7798-498E-4940-B2CB-7D7C72A0F92E}" type="pres">
      <dgm:prSet presAssocID="{825F6942-DC4A-46D5-A455-5F3112C42FB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2E562F5-BD9F-4FED-AE9D-628EA2CF2F15}" type="pres">
      <dgm:prSet presAssocID="{D336764F-0A64-46B5-AB04-22031379833F}" presName="root1" presStyleCnt="0"/>
      <dgm:spPr/>
    </dgm:pt>
    <dgm:pt modelId="{E0A8A1D3-9DBE-4A77-8B4B-715E5011B911}" type="pres">
      <dgm:prSet presAssocID="{D336764F-0A64-46B5-AB04-22031379833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A9FF991-542B-4543-BD55-6604FFA68355}" type="pres">
      <dgm:prSet presAssocID="{D336764F-0A64-46B5-AB04-22031379833F}" presName="level2hierChild" presStyleCnt="0"/>
      <dgm:spPr/>
    </dgm:pt>
    <dgm:pt modelId="{884ED83C-91AC-4758-99B1-8DAF2F731A22}" type="pres">
      <dgm:prSet presAssocID="{2C594EE8-737C-4789-8777-5BA30F75F607}" presName="conn2-1" presStyleLbl="parChTrans1D2" presStyleIdx="0" presStyleCnt="1"/>
      <dgm:spPr/>
      <dgm:t>
        <a:bodyPr/>
        <a:lstStyle/>
        <a:p>
          <a:endParaRPr lang="es-CO"/>
        </a:p>
      </dgm:t>
    </dgm:pt>
    <dgm:pt modelId="{02673743-9A9E-4B4D-9EB6-032B7F5B7439}" type="pres">
      <dgm:prSet presAssocID="{2C594EE8-737C-4789-8777-5BA30F75F607}" presName="connTx" presStyleLbl="parChTrans1D2" presStyleIdx="0" presStyleCnt="1"/>
      <dgm:spPr/>
      <dgm:t>
        <a:bodyPr/>
        <a:lstStyle/>
        <a:p>
          <a:endParaRPr lang="es-CO"/>
        </a:p>
      </dgm:t>
    </dgm:pt>
    <dgm:pt modelId="{9ECC4333-026A-4D3F-B36B-F7D28DFFBE29}" type="pres">
      <dgm:prSet presAssocID="{D65196AF-5FB7-4022-98A3-C164ADBBA961}" presName="root2" presStyleCnt="0"/>
      <dgm:spPr/>
    </dgm:pt>
    <dgm:pt modelId="{DE3B7D41-4132-4942-B015-88FDB5622764}" type="pres">
      <dgm:prSet presAssocID="{D65196AF-5FB7-4022-98A3-C164ADBBA961}" presName="LevelTwoTextNode" presStyleLbl="node2" presStyleIdx="0" presStyleCnt="1" custLinFactNeighborY="-165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3481A8F-7596-434A-B587-1F4CA0123234}" type="pres">
      <dgm:prSet presAssocID="{D65196AF-5FB7-4022-98A3-C164ADBBA961}" presName="level3hierChild" presStyleCnt="0"/>
      <dgm:spPr/>
    </dgm:pt>
    <dgm:pt modelId="{624AD92A-4BA6-433C-A8C9-4CC1FA357907}" type="pres">
      <dgm:prSet presAssocID="{5D087DD3-D6EE-4D77-B6A9-D7C35619721C}" presName="conn2-1" presStyleLbl="parChTrans1D3" presStyleIdx="0" presStyleCnt="3"/>
      <dgm:spPr/>
      <dgm:t>
        <a:bodyPr/>
        <a:lstStyle/>
        <a:p>
          <a:endParaRPr lang="es-CO"/>
        </a:p>
      </dgm:t>
    </dgm:pt>
    <dgm:pt modelId="{47D7FB2C-38DE-4E0B-80AA-25F08CEDD30C}" type="pres">
      <dgm:prSet presAssocID="{5D087DD3-D6EE-4D77-B6A9-D7C35619721C}" presName="connTx" presStyleLbl="parChTrans1D3" presStyleIdx="0" presStyleCnt="3"/>
      <dgm:spPr/>
      <dgm:t>
        <a:bodyPr/>
        <a:lstStyle/>
        <a:p>
          <a:endParaRPr lang="es-CO"/>
        </a:p>
      </dgm:t>
    </dgm:pt>
    <dgm:pt modelId="{4C6D6E02-D2CB-4966-A8E9-96F35EFD57D2}" type="pres">
      <dgm:prSet presAssocID="{217CE3B3-6620-49E4-8088-07ACF2561A88}" presName="root2" presStyleCnt="0"/>
      <dgm:spPr/>
    </dgm:pt>
    <dgm:pt modelId="{11FFADD3-69BB-446A-9317-2C7E584387A8}" type="pres">
      <dgm:prSet presAssocID="{217CE3B3-6620-49E4-8088-07ACF2561A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9BEE2BC-E14F-42DE-9ADA-FA981961D5C7}" type="pres">
      <dgm:prSet presAssocID="{217CE3B3-6620-49E4-8088-07ACF2561A88}" presName="level3hierChild" presStyleCnt="0"/>
      <dgm:spPr/>
    </dgm:pt>
    <dgm:pt modelId="{78DD940E-84BD-4BF2-9C13-CD828B7C4D50}" type="pres">
      <dgm:prSet presAssocID="{F6853B91-2049-41BE-B709-EF34E0008C82}" presName="conn2-1" presStyleLbl="parChTrans1D3" presStyleIdx="1" presStyleCnt="3"/>
      <dgm:spPr/>
      <dgm:t>
        <a:bodyPr/>
        <a:lstStyle/>
        <a:p>
          <a:endParaRPr lang="es-CO"/>
        </a:p>
      </dgm:t>
    </dgm:pt>
    <dgm:pt modelId="{54A7FC8C-FECA-4A4F-B0D3-CDDF1F53CDDA}" type="pres">
      <dgm:prSet presAssocID="{F6853B91-2049-41BE-B709-EF34E0008C82}" presName="connTx" presStyleLbl="parChTrans1D3" presStyleIdx="1" presStyleCnt="3"/>
      <dgm:spPr/>
      <dgm:t>
        <a:bodyPr/>
        <a:lstStyle/>
        <a:p>
          <a:endParaRPr lang="es-CO"/>
        </a:p>
      </dgm:t>
    </dgm:pt>
    <dgm:pt modelId="{DEC4F792-A9C5-4B1B-B1A0-D291911E5E6F}" type="pres">
      <dgm:prSet presAssocID="{66C4C66E-2657-4387-A18A-31532047A020}" presName="root2" presStyleCnt="0"/>
      <dgm:spPr/>
    </dgm:pt>
    <dgm:pt modelId="{545500CF-CAED-4969-8FBA-4D1ECCB1DA26}" type="pres">
      <dgm:prSet presAssocID="{66C4C66E-2657-4387-A18A-31532047A020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77734F4-A9C1-4DF7-AEDA-77F7F7E104BA}" type="pres">
      <dgm:prSet presAssocID="{66C4C66E-2657-4387-A18A-31532047A020}" presName="level3hierChild" presStyleCnt="0"/>
      <dgm:spPr/>
    </dgm:pt>
    <dgm:pt modelId="{93F9DBE2-7C90-40AE-B8F2-D17A193D964D}" type="pres">
      <dgm:prSet presAssocID="{5C8526E1-D700-439D-80A7-69038194D69C}" presName="conn2-1" presStyleLbl="parChTrans1D3" presStyleIdx="2" presStyleCnt="3"/>
      <dgm:spPr/>
      <dgm:t>
        <a:bodyPr/>
        <a:lstStyle/>
        <a:p>
          <a:endParaRPr lang="es-CO"/>
        </a:p>
      </dgm:t>
    </dgm:pt>
    <dgm:pt modelId="{BFA9ED90-5580-444B-B6B9-5186253BF7BD}" type="pres">
      <dgm:prSet presAssocID="{5C8526E1-D700-439D-80A7-69038194D69C}" presName="connTx" presStyleLbl="parChTrans1D3" presStyleIdx="2" presStyleCnt="3"/>
      <dgm:spPr/>
      <dgm:t>
        <a:bodyPr/>
        <a:lstStyle/>
        <a:p>
          <a:endParaRPr lang="es-CO"/>
        </a:p>
      </dgm:t>
    </dgm:pt>
    <dgm:pt modelId="{BE0AB8BD-51F1-44D2-91DA-FEC60B7EB580}" type="pres">
      <dgm:prSet presAssocID="{38E27EA4-F90C-4318-B6D7-520BBEB61007}" presName="root2" presStyleCnt="0"/>
      <dgm:spPr/>
    </dgm:pt>
    <dgm:pt modelId="{CC6CA301-8E90-4AC7-8858-AC41E6AC7383}" type="pres">
      <dgm:prSet presAssocID="{38E27EA4-F90C-4318-B6D7-520BBEB6100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45900EF-40E1-49BF-80E2-C6CB0AE8BE86}" type="pres">
      <dgm:prSet presAssocID="{38E27EA4-F90C-4318-B6D7-520BBEB61007}" presName="level3hierChild" presStyleCnt="0"/>
      <dgm:spPr/>
    </dgm:pt>
  </dgm:ptLst>
  <dgm:cxnLst>
    <dgm:cxn modelId="{B64C1679-F9D3-4D83-AB2B-DCC8E5C4771A}" type="presOf" srcId="{5D087DD3-D6EE-4D77-B6A9-D7C35619721C}" destId="{624AD92A-4BA6-433C-A8C9-4CC1FA357907}" srcOrd="0" destOrd="0" presId="urn:microsoft.com/office/officeart/2005/8/layout/hierarchy2"/>
    <dgm:cxn modelId="{97006BB0-FD70-4D76-BAA2-BDC2199E70CA}" type="presOf" srcId="{2C594EE8-737C-4789-8777-5BA30F75F607}" destId="{02673743-9A9E-4B4D-9EB6-032B7F5B7439}" srcOrd="1" destOrd="0" presId="urn:microsoft.com/office/officeart/2005/8/layout/hierarchy2"/>
    <dgm:cxn modelId="{569594E1-CCC2-4C3D-9F79-C79D218AC9E7}" type="presOf" srcId="{D336764F-0A64-46B5-AB04-22031379833F}" destId="{E0A8A1D3-9DBE-4A77-8B4B-715E5011B911}" srcOrd="0" destOrd="0" presId="urn:microsoft.com/office/officeart/2005/8/layout/hierarchy2"/>
    <dgm:cxn modelId="{153037E0-F3CD-4520-A724-2DB2435DBBA3}" type="presOf" srcId="{38E27EA4-F90C-4318-B6D7-520BBEB61007}" destId="{CC6CA301-8E90-4AC7-8858-AC41E6AC7383}" srcOrd="0" destOrd="0" presId="urn:microsoft.com/office/officeart/2005/8/layout/hierarchy2"/>
    <dgm:cxn modelId="{5FCB82AF-0835-44D0-80BD-765DA766B7A8}" type="presOf" srcId="{5D087DD3-D6EE-4D77-B6A9-D7C35619721C}" destId="{47D7FB2C-38DE-4E0B-80AA-25F08CEDD30C}" srcOrd="1" destOrd="0" presId="urn:microsoft.com/office/officeart/2005/8/layout/hierarchy2"/>
    <dgm:cxn modelId="{D2CB2028-329F-4B7A-82D6-FFBD21A70757}" type="presOf" srcId="{D65196AF-5FB7-4022-98A3-C164ADBBA961}" destId="{DE3B7D41-4132-4942-B015-88FDB5622764}" srcOrd="0" destOrd="0" presId="urn:microsoft.com/office/officeart/2005/8/layout/hierarchy2"/>
    <dgm:cxn modelId="{96F6B850-9EE6-4AE9-8C76-612EE1C87BF6}" srcId="{D65196AF-5FB7-4022-98A3-C164ADBBA961}" destId="{217CE3B3-6620-49E4-8088-07ACF2561A88}" srcOrd="0" destOrd="0" parTransId="{5D087DD3-D6EE-4D77-B6A9-D7C35619721C}" sibTransId="{B71AAE70-D698-4ED2-B957-98A121BCEE9F}"/>
    <dgm:cxn modelId="{59B71173-C15D-48C2-83E9-F9F3D4563875}" srcId="{D65196AF-5FB7-4022-98A3-C164ADBBA961}" destId="{66C4C66E-2657-4387-A18A-31532047A020}" srcOrd="1" destOrd="0" parTransId="{F6853B91-2049-41BE-B709-EF34E0008C82}" sibTransId="{5FFC0317-F9BF-4161-8AA0-24CCB0E05D4C}"/>
    <dgm:cxn modelId="{CCCB1363-46C4-423A-93E7-0A2C028D788B}" type="presOf" srcId="{5C8526E1-D700-439D-80A7-69038194D69C}" destId="{BFA9ED90-5580-444B-B6B9-5186253BF7BD}" srcOrd="1" destOrd="0" presId="urn:microsoft.com/office/officeart/2005/8/layout/hierarchy2"/>
    <dgm:cxn modelId="{7DB951DE-1325-4CE9-A3F9-29FBC648C095}" type="presOf" srcId="{217CE3B3-6620-49E4-8088-07ACF2561A88}" destId="{11FFADD3-69BB-446A-9317-2C7E584387A8}" srcOrd="0" destOrd="0" presId="urn:microsoft.com/office/officeart/2005/8/layout/hierarchy2"/>
    <dgm:cxn modelId="{C489BC7A-5D87-4277-AB6F-D3FC078D076A}" srcId="{D65196AF-5FB7-4022-98A3-C164ADBBA961}" destId="{38E27EA4-F90C-4318-B6D7-520BBEB61007}" srcOrd="2" destOrd="0" parTransId="{5C8526E1-D700-439D-80A7-69038194D69C}" sibTransId="{58C8C6A8-BF37-4401-8E61-8C4F35442B74}"/>
    <dgm:cxn modelId="{28EB09EA-A2A7-4F40-A4C0-CAE7E389088C}" srcId="{825F6942-DC4A-46D5-A455-5F3112C42FB5}" destId="{D336764F-0A64-46B5-AB04-22031379833F}" srcOrd="0" destOrd="0" parTransId="{8FAAEC04-1B45-417B-BF23-9B4D0549AD35}" sibTransId="{7C70FF5B-A09F-470A-BC58-A792CE5D669A}"/>
    <dgm:cxn modelId="{9BF41A4F-5A03-4112-A121-C57C77450AE1}" srcId="{D336764F-0A64-46B5-AB04-22031379833F}" destId="{D65196AF-5FB7-4022-98A3-C164ADBBA961}" srcOrd="0" destOrd="0" parTransId="{2C594EE8-737C-4789-8777-5BA30F75F607}" sibTransId="{ADA879CC-FFB5-4435-9B71-F072B1EE7B55}"/>
    <dgm:cxn modelId="{C4FA3D70-3FAC-4CD2-8A33-CC480D7165F4}" type="presOf" srcId="{F6853B91-2049-41BE-B709-EF34E0008C82}" destId="{54A7FC8C-FECA-4A4F-B0D3-CDDF1F53CDDA}" srcOrd="1" destOrd="0" presId="urn:microsoft.com/office/officeart/2005/8/layout/hierarchy2"/>
    <dgm:cxn modelId="{CCF29785-996F-4CA6-B27D-1838EAAC7312}" type="presOf" srcId="{66C4C66E-2657-4387-A18A-31532047A020}" destId="{545500CF-CAED-4969-8FBA-4D1ECCB1DA26}" srcOrd="0" destOrd="0" presId="urn:microsoft.com/office/officeart/2005/8/layout/hierarchy2"/>
    <dgm:cxn modelId="{2C7D4C77-C8A0-44A0-A0F1-72728D031C4A}" type="presOf" srcId="{2C594EE8-737C-4789-8777-5BA30F75F607}" destId="{884ED83C-91AC-4758-99B1-8DAF2F731A22}" srcOrd="0" destOrd="0" presId="urn:microsoft.com/office/officeart/2005/8/layout/hierarchy2"/>
    <dgm:cxn modelId="{7BE718E2-B221-4211-8949-8AE96247D00C}" type="presOf" srcId="{825F6942-DC4A-46D5-A455-5F3112C42FB5}" destId="{93BF7798-498E-4940-B2CB-7D7C72A0F92E}" srcOrd="0" destOrd="0" presId="urn:microsoft.com/office/officeart/2005/8/layout/hierarchy2"/>
    <dgm:cxn modelId="{1D8A4ACF-6B38-4B6F-ABCB-2148A9020C33}" type="presOf" srcId="{5C8526E1-D700-439D-80A7-69038194D69C}" destId="{93F9DBE2-7C90-40AE-B8F2-D17A193D964D}" srcOrd="0" destOrd="0" presId="urn:microsoft.com/office/officeart/2005/8/layout/hierarchy2"/>
    <dgm:cxn modelId="{4292E12C-F7DD-4D31-8F82-E040F20F2508}" type="presOf" srcId="{F6853B91-2049-41BE-B709-EF34E0008C82}" destId="{78DD940E-84BD-4BF2-9C13-CD828B7C4D50}" srcOrd="0" destOrd="0" presId="urn:microsoft.com/office/officeart/2005/8/layout/hierarchy2"/>
    <dgm:cxn modelId="{CB6A2518-BEAE-472C-B75B-B9920BD5C16C}" type="presParOf" srcId="{93BF7798-498E-4940-B2CB-7D7C72A0F92E}" destId="{12E562F5-BD9F-4FED-AE9D-628EA2CF2F15}" srcOrd="0" destOrd="0" presId="urn:microsoft.com/office/officeart/2005/8/layout/hierarchy2"/>
    <dgm:cxn modelId="{37A05562-54AF-4A59-BC54-93B9FAE93055}" type="presParOf" srcId="{12E562F5-BD9F-4FED-AE9D-628EA2CF2F15}" destId="{E0A8A1D3-9DBE-4A77-8B4B-715E5011B911}" srcOrd="0" destOrd="0" presId="urn:microsoft.com/office/officeart/2005/8/layout/hierarchy2"/>
    <dgm:cxn modelId="{DC1EA0D8-7DB9-4924-96B6-560F5486408E}" type="presParOf" srcId="{12E562F5-BD9F-4FED-AE9D-628EA2CF2F15}" destId="{EA9FF991-542B-4543-BD55-6604FFA68355}" srcOrd="1" destOrd="0" presId="urn:microsoft.com/office/officeart/2005/8/layout/hierarchy2"/>
    <dgm:cxn modelId="{BAF55344-AE8E-4496-A7A8-36E6A4FAC330}" type="presParOf" srcId="{EA9FF991-542B-4543-BD55-6604FFA68355}" destId="{884ED83C-91AC-4758-99B1-8DAF2F731A22}" srcOrd="0" destOrd="0" presId="urn:microsoft.com/office/officeart/2005/8/layout/hierarchy2"/>
    <dgm:cxn modelId="{7E078FB8-DEE6-4764-81F7-02720E81E7CA}" type="presParOf" srcId="{884ED83C-91AC-4758-99B1-8DAF2F731A22}" destId="{02673743-9A9E-4B4D-9EB6-032B7F5B7439}" srcOrd="0" destOrd="0" presId="urn:microsoft.com/office/officeart/2005/8/layout/hierarchy2"/>
    <dgm:cxn modelId="{FFB92639-2633-460C-8E30-C13D25878841}" type="presParOf" srcId="{EA9FF991-542B-4543-BD55-6604FFA68355}" destId="{9ECC4333-026A-4D3F-B36B-F7D28DFFBE29}" srcOrd="1" destOrd="0" presId="urn:microsoft.com/office/officeart/2005/8/layout/hierarchy2"/>
    <dgm:cxn modelId="{9B4B58C0-2546-44E8-9C20-908F15082D63}" type="presParOf" srcId="{9ECC4333-026A-4D3F-B36B-F7D28DFFBE29}" destId="{DE3B7D41-4132-4942-B015-88FDB5622764}" srcOrd="0" destOrd="0" presId="urn:microsoft.com/office/officeart/2005/8/layout/hierarchy2"/>
    <dgm:cxn modelId="{5E99ABD9-7F12-4AA3-A039-159596D74637}" type="presParOf" srcId="{9ECC4333-026A-4D3F-B36B-F7D28DFFBE29}" destId="{23481A8F-7596-434A-B587-1F4CA0123234}" srcOrd="1" destOrd="0" presId="urn:microsoft.com/office/officeart/2005/8/layout/hierarchy2"/>
    <dgm:cxn modelId="{B6E91F83-58AD-4759-B21B-4FCA15D9384F}" type="presParOf" srcId="{23481A8F-7596-434A-B587-1F4CA0123234}" destId="{624AD92A-4BA6-433C-A8C9-4CC1FA357907}" srcOrd="0" destOrd="0" presId="urn:microsoft.com/office/officeart/2005/8/layout/hierarchy2"/>
    <dgm:cxn modelId="{5A28DE36-A4C1-44F9-93CB-2D841AB1C0F2}" type="presParOf" srcId="{624AD92A-4BA6-433C-A8C9-4CC1FA357907}" destId="{47D7FB2C-38DE-4E0B-80AA-25F08CEDD30C}" srcOrd="0" destOrd="0" presId="urn:microsoft.com/office/officeart/2005/8/layout/hierarchy2"/>
    <dgm:cxn modelId="{605FBED4-5D5C-4B18-968E-EB1CCEA1F20B}" type="presParOf" srcId="{23481A8F-7596-434A-B587-1F4CA0123234}" destId="{4C6D6E02-D2CB-4966-A8E9-96F35EFD57D2}" srcOrd="1" destOrd="0" presId="urn:microsoft.com/office/officeart/2005/8/layout/hierarchy2"/>
    <dgm:cxn modelId="{43DD8E72-AE64-4589-B318-4C93B3FCADD7}" type="presParOf" srcId="{4C6D6E02-D2CB-4966-A8E9-96F35EFD57D2}" destId="{11FFADD3-69BB-446A-9317-2C7E584387A8}" srcOrd="0" destOrd="0" presId="urn:microsoft.com/office/officeart/2005/8/layout/hierarchy2"/>
    <dgm:cxn modelId="{211E94CC-FCF7-4C85-9DD4-85BFF3C89F34}" type="presParOf" srcId="{4C6D6E02-D2CB-4966-A8E9-96F35EFD57D2}" destId="{99BEE2BC-E14F-42DE-9ADA-FA981961D5C7}" srcOrd="1" destOrd="0" presId="urn:microsoft.com/office/officeart/2005/8/layout/hierarchy2"/>
    <dgm:cxn modelId="{CFCCE435-CA23-4A85-B495-090FBC7C1D60}" type="presParOf" srcId="{23481A8F-7596-434A-B587-1F4CA0123234}" destId="{78DD940E-84BD-4BF2-9C13-CD828B7C4D50}" srcOrd="2" destOrd="0" presId="urn:microsoft.com/office/officeart/2005/8/layout/hierarchy2"/>
    <dgm:cxn modelId="{00EA926B-47FA-4691-9FB9-B84F9E3B2122}" type="presParOf" srcId="{78DD940E-84BD-4BF2-9C13-CD828B7C4D50}" destId="{54A7FC8C-FECA-4A4F-B0D3-CDDF1F53CDDA}" srcOrd="0" destOrd="0" presId="urn:microsoft.com/office/officeart/2005/8/layout/hierarchy2"/>
    <dgm:cxn modelId="{948C61FA-65E3-46DD-BF0B-FFA5475DF232}" type="presParOf" srcId="{23481A8F-7596-434A-B587-1F4CA0123234}" destId="{DEC4F792-A9C5-4B1B-B1A0-D291911E5E6F}" srcOrd="3" destOrd="0" presId="urn:microsoft.com/office/officeart/2005/8/layout/hierarchy2"/>
    <dgm:cxn modelId="{74F8E25A-D339-443C-A695-AC7A1650C090}" type="presParOf" srcId="{DEC4F792-A9C5-4B1B-B1A0-D291911E5E6F}" destId="{545500CF-CAED-4969-8FBA-4D1ECCB1DA26}" srcOrd="0" destOrd="0" presId="urn:microsoft.com/office/officeart/2005/8/layout/hierarchy2"/>
    <dgm:cxn modelId="{ACFDDFAE-8541-482F-9340-20A648F294D4}" type="presParOf" srcId="{DEC4F792-A9C5-4B1B-B1A0-D291911E5E6F}" destId="{A77734F4-A9C1-4DF7-AEDA-77F7F7E104BA}" srcOrd="1" destOrd="0" presId="urn:microsoft.com/office/officeart/2005/8/layout/hierarchy2"/>
    <dgm:cxn modelId="{350D40A2-1445-4EC4-9780-635D4251E42D}" type="presParOf" srcId="{23481A8F-7596-434A-B587-1F4CA0123234}" destId="{93F9DBE2-7C90-40AE-B8F2-D17A193D964D}" srcOrd="4" destOrd="0" presId="urn:microsoft.com/office/officeart/2005/8/layout/hierarchy2"/>
    <dgm:cxn modelId="{EA30DA4A-2455-4992-8511-84557FD1C0F7}" type="presParOf" srcId="{93F9DBE2-7C90-40AE-B8F2-D17A193D964D}" destId="{BFA9ED90-5580-444B-B6B9-5186253BF7BD}" srcOrd="0" destOrd="0" presId="urn:microsoft.com/office/officeart/2005/8/layout/hierarchy2"/>
    <dgm:cxn modelId="{50F7AE16-6347-494D-9330-B844B8ACF592}" type="presParOf" srcId="{23481A8F-7596-434A-B587-1F4CA0123234}" destId="{BE0AB8BD-51F1-44D2-91DA-FEC60B7EB580}" srcOrd="5" destOrd="0" presId="urn:microsoft.com/office/officeart/2005/8/layout/hierarchy2"/>
    <dgm:cxn modelId="{62D9AF1E-B8F0-4AD5-B9E7-CF8977513AE7}" type="presParOf" srcId="{BE0AB8BD-51F1-44D2-91DA-FEC60B7EB580}" destId="{CC6CA301-8E90-4AC7-8858-AC41E6AC7383}" srcOrd="0" destOrd="0" presId="urn:microsoft.com/office/officeart/2005/8/layout/hierarchy2"/>
    <dgm:cxn modelId="{3E27CC8F-E8D8-4F67-A0F1-EC0ADE272CE2}" type="presParOf" srcId="{BE0AB8BD-51F1-44D2-91DA-FEC60B7EB580}" destId="{745900EF-40E1-49BF-80E2-C6CB0AE8BE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03B8A-BAF1-46C2-9642-C4612874BEC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CACCEBD-F09E-4AFC-AA59-1CB5A6450708}">
      <dgm:prSet phldrT="[Texto]"/>
      <dgm:spPr/>
      <dgm:t>
        <a:bodyPr/>
        <a:lstStyle/>
        <a:p>
          <a:r>
            <a:rPr lang="es-CO" dirty="0" smtClean="0"/>
            <a:t>Facilitar el proceso </a:t>
          </a:r>
          <a:endParaRPr lang="es-CO" dirty="0"/>
        </a:p>
      </dgm:t>
    </dgm:pt>
    <dgm:pt modelId="{9F1C272E-7B2D-4DAB-BCC6-267E1C94E381}" type="parTrans" cxnId="{043F6AF1-A7D7-4DA3-A1DD-9BD88B266CEE}">
      <dgm:prSet/>
      <dgm:spPr/>
      <dgm:t>
        <a:bodyPr/>
        <a:lstStyle/>
        <a:p>
          <a:endParaRPr lang="es-CO"/>
        </a:p>
      </dgm:t>
    </dgm:pt>
    <dgm:pt modelId="{A441EE91-0E03-40E0-99F1-7D5C43B7DAD5}" type="sibTrans" cxnId="{043F6AF1-A7D7-4DA3-A1DD-9BD88B266CEE}">
      <dgm:prSet/>
      <dgm:spPr/>
      <dgm:t>
        <a:bodyPr/>
        <a:lstStyle/>
        <a:p>
          <a:endParaRPr lang="es-CO"/>
        </a:p>
      </dgm:t>
    </dgm:pt>
    <dgm:pt modelId="{8DC9058D-2CD7-4C20-A626-4A29CC53F4ED}">
      <dgm:prSet phldrT="[Texto]"/>
      <dgm:spPr/>
      <dgm:t>
        <a:bodyPr/>
        <a:lstStyle/>
        <a:p>
          <a:r>
            <a:rPr lang="es-CO" dirty="0" smtClean="0"/>
            <a:t>De elección </a:t>
          </a:r>
          <a:endParaRPr lang="es-CO" dirty="0"/>
        </a:p>
      </dgm:t>
    </dgm:pt>
    <dgm:pt modelId="{8899A1A0-0D70-4054-BA37-236855E3BF27}" type="parTrans" cxnId="{5B7C7B6D-D869-424C-A063-895D8601D252}">
      <dgm:prSet/>
      <dgm:spPr/>
      <dgm:t>
        <a:bodyPr/>
        <a:lstStyle/>
        <a:p>
          <a:endParaRPr lang="es-CO"/>
        </a:p>
      </dgm:t>
    </dgm:pt>
    <dgm:pt modelId="{7302E17D-A4A4-4F6C-BD91-B5482942B464}" type="sibTrans" cxnId="{5B7C7B6D-D869-424C-A063-895D8601D252}">
      <dgm:prSet/>
      <dgm:spPr/>
      <dgm:t>
        <a:bodyPr/>
        <a:lstStyle/>
        <a:p>
          <a:endParaRPr lang="es-CO"/>
        </a:p>
      </dgm:t>
    </dgm:pt>
    <dgm:pt modelId="{0B16128E-ED6C-403A-BB50-98FB42295CCF}">
      <dgm:prSet phldrT="[Texto]"/>
      <dgm:spPr/>
      <dgm:t>
        <a:bodyPr/>
        <a:lstStyle/>
        <a:p>
          <a:r>
            <a:rPr lang="es-CO" dirty="0" smtClean="0"/>
            <a:t>De votación como tal. </a:t>
          </a:r>
          <a:endParaRPr lang="es-CO" dirty="0"/>
        </a:p>
      </dgm:t>
    </dgm:pt>
    <dgm:pt modelId="{63312C4D-1483-4478-9B70-BC86B45A6735}" type="parTrans" cxnId="{0FA4A273-C7C6-4E36-90E8-8199C0E66CDB}">
      <dgm:prSet/>
      <dgm:spPr/>
      <dgm:t>
        <a:bodyPr/>
        <a:lstStyle/>
        <a:p>
          <a:endParaRPr lang="es-CO"/>
        </a:p>
      </dgm:t>
    </dgm:pt>
    <dgm:pt modelId="{64149F93-D070-48A7-8E92-E9E147259263}" type="sibTrans" cxnId="{0FA4A273-C7C6-4E36-90E8-8199C0E66CDB}">
      <dgm:prSet/>
      <dgm:spPr/>
      <dgm:t>
        <a:bodyPr/>
        <a:lstStyle/>
        <a:p>
          <a:endParaRPr lang="es-CO"/>
        </a:p>
      </dgm:t>
    </dgm:pt>
    <dgm:pt modelId="{DE985A20-A2B7-43BA-833C-0A06A838ADC2}" type="pres">
      <dgm:prSet presAssocID="{9A603B8A-BAF1-46C2-9642-C4612874BEC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642B8CA-821E-4D00-832B-0DFCD9B57478}" type="pres">
      <dgm:prSet presAssocID="{3CACCEBD-F09E-4AFC-AA59-1CB5A6450708}" presName="root1" presStyleCnt="0"/>
      <dgm:spPr/>
    </dgm:pt>
    <dgm:pt modelId="{3D9F57B5-C94E-4598-B1E3-11749208A3F2}" type="pres">
      <dgm:prSet presAssocID="{3CACCEBD-F09E-4AFC-AA59-1CB5A645070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00D7F71-0379-4730-BEB8-345D24EA04AE}" type="pres">
      <dgm:prSet presAssocID="{3CACCEBD-F09E-4AFC-AA59-1CB5A6450708}" presName="level2hierChild" presStyleCnt="0"/>
      <dgm:spPr/>
    </dgm:pt>
    <dgm:pt modelId="{D797F4E5-94D2-4E9E-9DA9-BC3BB2C1B914}" type="pres">
      <dgm:prSet presAssocID="{8899A1A0-0D70-4054-BA37-236855E3BF27}" presName="conn2-1" presStyleLbl="parChTrans1D2" presStyleIdx="0" presStyleCnt="2"/>
      <dgm:spPr/>
      <dgm:t>
        <a:bodyPr/>
        <a:lstStyle/>
        <a:p>
          <a:endParaRPr lang="es-CO"/>
        </a:p>
      </dgm:t>
    </dgm:pt>
    <dgm:pt modelId="{176617DC-A4B7-4725-96CF-55A63472CCFF}" type="pres">
      <dgm:prSet presAssocID="{8899A1A0-0D70-4054-BA37-236855E3BF27}" presName="connTx" presStyleLbl="parChTrans1D2" presStyleIdx="0" presStyleCnt="2"/>
      <dgm:spPr/>
      <dgm:t>
        <a:bodyPr/>
        <a:lstStyle/>
        <a:p>
          <a:endParaRPr lang="es-CO"/>
        </a:p>
      </dgm:t>
    </dgm:pt>
    <dgm:pt modelId="{56DB173E-0C3D-4789-8D2A-4289727C34E3}" type="pres">
      <dgm:prSet presAssocID="{8DC9058D-2CD7-4C20-A626-4A29CC53F4ED}" presName="root2" presStyleCnt="0"/>
      <dgm:spPr/>
    </dgm:pt>
    <dgm:pt modelId="{600A45E8-201E-4CB8-AF4C-641BF69E49A7}" type="pres">
      <dgm:prSet presAssocID="{8DC9058D-2CD7-4C20-A626-4A29CC53F4E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047C8F6-4C3F-49BD-961D-EB4251B6246E}" type="pres">
      <dgm:prSet presAssocID="{8DC9058D-2CD7-4C20-A626-4A29CC53F4ED}" presName="level3hierChild" presStyleCnt="0"/>
      <dgm:spPr/>
    </dgm:pt>
    <dgm:pt modelId="{D96C60EA-6F4D-40B9-9BEC-B12CF4AEE0C7}" type="pres">
      <dgm:prSet presAssocID="{63312C4D-1483-4478-9B70-BC86B45A6735}" presName="conn2-1" presStyleLbl="parChTrans1D2" presStyleIdx="1" presStyleCnt="2"/>
      <dgm:spPr/>
      <dgm:t>
        <a:bodyPr/>
        <a:lstStyle/>
        <a:p>
          <a:endParaRPr lang="es-CO"/>
        </a:p>
      </dgm:t>
    </dgm:pt>
    <dgm:pt modelId="{5007CF30-B277-4106-B79A-F6E32130901B}" type="pres">
      <dgm:prSet presAssocID="{63312C4D-1483-4478-9B70-BC86B45A6735}" presName="connTx" presStyleLbl="parChTrans1D2" presStyleIdx="1" presStyleCnt="2"/>
      <dgm:spPr/>
      <dgm:t>
        <a:bodyPr/>
        <a:lstStyle/>
        <a:p>
          <a:endParaRPr lang="es-CO"/>
        </a:p>
      </dgm:t>
    </dgm:pt>
    <dgm:pt modelId="{9D19658D-929E-41F3-8357-403374376B79}" type="pres">
      <dgm:prSet presAssocID="{0B16128E-ED6C-403A-BB50-98FB42295CCF}" presName="root2" presStyleCnt="0"/>
      <dgm:spPr/>
    </dgm:pt>
    <dgm:pt modelId="{E7327A03-F4F8-4FA9-BC08-B4A1E1B50990}" type="pres">
      <dgm:prSet presAssocID="{0B16128E-ED6C-403A-BB50-98FB42295CC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9D356FB-D5A9-4E97-8BD7-A08E1FB44B72}" type="pres">
      <dgm:prSet presAssocID="{0B16128E-ED6C-403A-BB50-98FB42295CCF}" presName="level3hierChild" presStyleCnt="0"/>
      <dgm:spPr/>
    </dgm:pt>
  </dgm:ptLst>
  <dgm:cxnLst>
    <dgm:cxn modelId="{4D29BFBF-DA37-4087-BC43-74C459ED7293}" type="presOf" srcId="{8899A1A0-0D70-4054-BA37-236855E3BF27}" destId="{D797F4E5-94D2-4E9E-9DA9-BC3BB2C1B914}" srcOrd="0" destOrd="0" presId="urn:microsoft.com/office/officeart/2005/8/layout/hierarchy2"/>
    <dgm:cxn modelId="{EBEB407F-5FC3-4526-856C-958ADAC0C5DB}" type="presOf" srcId="{9A603B8A-BAF1-46C2-9642-C4612874BEC3}" destId="{DE985A20-A2B7-43BA-833C-0A06A838ADC2}" srcOrd="0" destOrd="0" presId="urn:microsoft.com/office/officeart/2005/8/layout/hierarchy2"/>
    <dgm:cxn modelId="{F2E482D9-A130-40C8-867B-2A92F3DC7082}" type="presOf" srcId="{63312C4D-1483-4478-9B70-BC86B45A6735}" destId="{5007CF30-B277-4106-B79A-F6E32130901B}" srcOrd="1" destOrd="0" presId="urn:microsoft.com/office/officeart/2005/8/layout/hierarchy2"/>
    <dgm:cxn modelId="{5B7C7B6D-D869-424C-A063-895D8601D252}" srcId="{3CACCEBD-F09E-4AFC-AA59-1CB5A6450708}" destId="{8DC9058D-2CD7-4C20-A626-4A29CC53F4ED}" srcOrd="0" destOrd="0" parTransId="{8899A1A0-0D70-4054-BA37-236855E3BF27}" sibTransId="{7302E17D-A4A4-4F6C-BD91-B5482942B464}"/>
    <dgm:cxn modelId="{F4F277A7-B2D3-4697-9A04-58A66C339C2F}" type="presOf" srcId="{63312C4D-1483-4478-9B70-BC86B45A6735}" destId="{D96C60EA-6F4D-40B9-9BEC-B12CF4AEE0C7}" srcOrd="0" destOrd="0" presId="urn:microsoft.com/office/officeart/2005/8/layout/hierarchy2"/>
    <dgm:cxn modelId="{0FA4A273-C7C6-4E36-90E8-8199C0E66CDB}" srcId="{3CACCEBD-F09E-4AFC-AA59-1CB5A6450708}" destId="{0B16128E-ED6C-403A-BB50-98FB42295CCF}" srcOrd="1" destOrd="0" parTransId="{63312C4D-1483-4478-9B70-BC86B45A6735}" sibTransId="{64149F93-D070-48A7-8E92-E9E147259263}"/>
    <dgm:cxn modelId="{FB56C18D-8A15-4075-B206-C5B2BEC5B79F}" type="presOf" srcId="{3CACCEBD-F09E-4AFC-AA59-1CB5A6450708}" destId="{3D9F57B5-C94E-4598-B1E3-11749208A3F2}" srcOrd="0" destOrd="0" presId="urn:microsoft.com/office/officeart/2005/8/layout/hierarchy2"/>
    <dgm:cxn modelId="{BDA799BD-2053-4F2F-8284-B2AB71D6E0CA}" type="presOf" srcId="{8899A1A0-0D70-4054-BA37-236855E3BF27}" destId="{176617DC-A4B7-4725-96CF-55A63472CCFF}" srcOrd="1" destOrd="0" presId="urn:microsoft.com/office/officeart/2005/8/layout/hierarchy2"/>
    <dgm:cxn modelId="{8BA755D6-7749-4815-9944-C5D215439CDE}" type="presOf" srcId="{0B16128E-ED6C-403A-BB50-98FB42295CCF}" destId="{E7327A03-F4F8-4FA9-BC08-B4A1E1B50990}" srcOrd="0" destOrd="0" presId="urn:microsoft.com/office/officeart/2005/8/layout/hierarchy2"/>
    <dgm:cxn modelId="{4CE37A14-A0CA-4789-99A5-6DBFEBE8D065}" type="presOf" srcId="{8DC9058D-2CD7-4C20-A626-4A29CC53F4ED}" destId="{600A45E8-201E-4CB8-AF4C-641BF69E49A7}" srcOrd="0" destOrd="0" presId="urn:microsoft.com/office/officeart/2005/8/layout/hierarchy2"/>
    <dgm:cxn modelId="{043F6AF1-A7D7-4DA3-A1DD-9BD88B266CEE}" srcId="{9A603B8A-BAF1-46C2-9642-C4612874BEC3}" destId="{3CACCEBD-F09E-4AFC-AA59-1CB5A6450708}" srcOrd="0" destOrd="0" parTransId="{9F1C272E-7B2D-4DAB-BCC6-267E1C94E381}" sibTransId="{A441EE91-0E03-40E0-99F1-7D5C43B7DAD5}"/>
    <dgm:cxn modelId="{98C35359-B9CB-4931-B8F8-24965B2B08BF}" type="presParOf" srcId="{DE985A20-A2B7-43BA-833C-0A06A838ADC2}" destId="{8642B8CA-821E-4D00-832B-0DFCD9B57478}" srcOrd="0" destOrd="0" presId="urn:microsoft.com/office/officeart/2005/8/layout/hierarchy2"/>
    <dgm:cxn modelId="{01880692-93B1-497A-8A73-58BDC092934F}" type="presParOf" srcId="{8642B8CA-821E-4D00-832B-0DFCD9B57478}" destId="{3D9F57B5-C94E-4598-B1E3-11749208A3F2}" srcOrd="0" destOrd="0" presId="urn:microsoft.com/office/officeart/2005/8/layout/hierarchy2"/>
    <dgm:cxn modelId="{C19A0040-CBC1-4EE3-BF22-2E69E4EBEF60}" type="presParOf" srcId="{8642B8CA-821E-4D00-832B-0DFCD9B57478}" destId="{900D7F71-0379-4730-BEB8-345D24EA04AE}" srcOrd="1" destOrd="0" presId="urn:microsoft.com/office/officeart/2005/8/layout/hierarchy2"/>
    <dgm:cxn modelId="{F5541F8B-6693-47E4-877C-DE2FBF33E9D2}" type="presParOf" srcId="{900D7F71-0379-4730-BEB8-345D24EA04AE}" destId="{D797F4E5-94D2-4E9E-9DA9-BC3BB2C1B914}" srcOrd="0" destOrd="0" presId="urn:microsoft.com/office/officeart/2005/8/layout/hierarchy2"/>
    <dgm:cxn modelId="{BDC423F5-F5A6-482E-B518-1F79AC1019FF}" type="presParOf" srcId="{D797F4E5-94D2-4E9E-9DA9-BC3BB2C1B914}" destId="{176617DC-A4B7-4725-96CF-55A63472CCFF}" srcOrd="0" destOrd="0" presId="urn:microsoft.com/office/officeart/2005/8/layout/hierarchy2"/>
    <dgm:cxn modelId="{477F0A58-9D3C-4723-8323-5CCF31B494B8}" type="presParOf" srcId="{900D7F71-0379-4730-BEB8-345D24EA04AE}" destId="{56DB173E-0C3D-4789-8D2A-4289727C34E3}" srcOrd="1" destOrd="0" presId="urn:microsoft.com/office/officeart/2005/8/layout/hierarchy2"/>
    <dgm:cxn modelId="{7E498EB2-3B43-45C3-AC4F-5B1B49CC04A7}" type="presParOf" srcId="{56DB173E-0C3D-4789-8D2A-4289727C34E3}" destId="{600A45E8-201E-4CB8-AF4C-641BF69E49A7}" srcOrd="0" destOrd="0" presId="urn:microsoft.com/office/officeart/2005/8/layout/hierarchy2"/>
    <dgm:cxn modelId="{3FA74A63-B8FD-46F6-A4F1-A02249288DE1}" type="presParOf" srcId="{56DB173E-0C3D-4789-8D2A-4289727C34E3}" destId="{D047C8F6-4C3F-49BD-961D-EB4251B6246E}" srcOrd="1" destOrd="0" presId="urn:microsoft.com/office/officeart/2005/8/layout/hierarchy2"/>
    <dgm:cxn modelId="{F223E9E7-5C5D-42EF-88D7-6EA409BA19AC}" type="presParOf" srcId="{900D7F71-0379-4730-BEB8-345D24EA04AE}" destId="{D96C60EA-6F4D-40B9-9BEC-B12CF4AEE0C7}" srcOrd="2" destOrd="0" presId="urn:microsoft.com/office/officeart/2005/8/layout/hierarchy2"/>
    <dgm:cxn modelId="{303A9588-6368-4303-A131-2EAB2D1A9EF0}" type="presParOf" srcId="{D96C60EA-6F4D-40B9-9BEC-B12CF4AEE0C7}" destId="{5007CF30-B277-4106-B79A-F6E32130901B}" srcOrd="0" destOrd="0" presId="urn:microsoft.com/office/officeart/2005/8/layout/hierarchy2"/>
    <dgm:cxn modelId="{2E847018-7BE0-4576-A542-A5A8EBBEEAC0}" type="presParOf" srcId="{900D7F71-0379-4730-BEB8-345D24EA04AE}" destId="{9D19658D-929E-41F3-8357-403374376B79}" srcOrd="3" destOrd="0" presId="urn:microsoft.com/office/officeart/2005/8/layout/hierarchy2"/>
    <dgm:cxn modelId="{E702396A-5A99-4565-9A06-5FA69F2B993D}" type="presParOf" srcId="{9D19658D-929E-41F3-8357-403374376B79}" destId="{E7327A03-F4F8-4FA9-BC08-B4A1E1B50990}" srcOrd="0" destOrd="0" presId="urn:microsoft.com/office/officeart/2005/8/layout/hierarchy2"/>
    <dgm:cxn modelId="{BE825500-1F11-411D-A45A-7AD2908E98F6}" type="presParOf" srcId="{9D19658D-929E-41F3-8357-403374376B79}" destId="{89D356FB-D5A9-4E97-8BD7-A08E1FB44B7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56BA-2F4B-4837-8ED3-70F756B412F7}" type="datetimeFigureOut">
              <a:rPr lang="es-ES"/>
              <a:t>04/05/2014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15433-27B3-4BE8-8216-E697F0E9A657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35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5433-27B3-4BE8-8216-E697F0E9A657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43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5433-27B3-4BE8-8216-E697F0E9A657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19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5433-27B3-4BE8-8216-E697F0E9A657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22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5433-27B3-4BE8-8216-E697F0E9A657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41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5433-27B3-4BE8-8216-E697F0E9A657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87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5433-27B3-4BE8-8216-E697F0E9A657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2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2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7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07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17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9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942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93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782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918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7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2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0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34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088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80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70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190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16C862-BE81-4276-984E-AF9DA77D8F1A}" type="datetimeFigureOut">
              <a:rPr lang="es-CO" smtClean="0"/>
              <a:t>04/05/2014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AFEC-1CAD-415F-835D-2F85010450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268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¿Qué es ELECTVOT?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 smtClean="0"/>
              <a:t>THATteam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20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4220" y="316530"/>
            <a:ext cx="9404723" cy="1400530"/>
          </a:xfrm>
        </p:spPr>
        <p:txBody>
          <a:bodyPr/>
          <a:lstStyle/>
          <a:p>
            <a:r>
              <a:rPr lang="es-CO" dirty="0" smtClean="0"/>
              <a:t>Lo que sucede: </a:t>
            </a:r>
            <a:endParaRPr lang="es-CO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497299"/>
              </p:ext>
            </p:extLst>
          </p:nvPr>
        </p:nvGraphicFramePr>
        <p:xfrm>
          <a:off x="1978802" y="549868"/>
          <a:ext cx="9830576" cy="559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91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queremos?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430945"/>
              </p:ext>
            </p:extLst>
          </p:nvPr>
        </p:nvGraphicFramePr>
        <p:xfrm>
          <a:off x="646111" y="171957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ángulo 4"/>
          <p:cNvSpPr/>
          <p:nvPr/>
        </p:nvSpPr>
        <p:spPr>
          <a:xfrm>
            <a:off x="646111" y="3390409"/>
            <a:ext cx="28488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200" dirty="0" smtClean="0">
                <a:solidFill>
                  <a:srgbClr val="EBEBEB"/>
                </a:solidFill>
              </a:rPr>
              <a:t>¿Por qué?</a:t>
            </a:r>
            <a:endParaRPr lang="es-CO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48847144"/>
              </p:ext>
            </p:extLst>
          </p:nvPr>
        </p:nvGraphicFramePr>
        <p:xfrm>
          <a:off x="298891" y="3915064"/>
          <a:ext cx="6392153" cy="240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892800" y="4673600"/>
            <a:ext cx="20574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83300" y="5854700"/>
            <a:ext cx="18034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78800" y="4559300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Para el 22 por ciento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8178800" y="5588000"/>
            <a:ext cx="176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Para el total de la población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16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Jornada electoral 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Dirigida a la población que se encuentra segura de querer hacer parte del proceso electoral. Pero aún tienen dudas sobre el proceso de votación.</a:t>
            </a:r>
          </a:p>
          <a:p>
            <a:r>
              <a:rPr lang="es-CO" dirty="0" smtClean="0"/>
              <a:t>Se maneja como un tutorial, y nuestro enfoque fue la simplicidad y la pedagogía. Así como un lenguaje informal como una herramienta para su comprensión. </a:t>
            </a:r>
          </a:p>
          <a:p>
            <a:r>
              <a:rPr lang="es-CO" dirty="0" smtClean="0"/>
              <a:t>Cuenta con guías ilustrativas que buscan responder a las preguntas:</a:t>
            </a:r>
          </a:p>
          <a:p>
            <a:r>
              <a:rPr lang="es-CO" dirty="0"/>
              <a:t>¿</a:t>
            </a:r>
            <a:r>
              <a:rPr lang="es-CO" dirty="0" smtClean="0"/>
              <a:t>Qué? , Cómo? Y Dónde? Votar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402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Candidatos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Esperamos que sea de utilidad a todos los posibles electores colombianos, sin embargo va especialmente dirigida a el 22% de la población que actualmente no han decidico aún su voto.</a:t>
            </a:r>
          </a:p>
          <a:p>
            <a:r>
              <a:rPr lang="es-ES"/>
              <a:t>Presenta información de una manera innovadora, No se centra en los candidatos como tal, sino que trata de proporcionarla directamente a la medida de las preocupaciones de los electores.</a:t>
            </a:r>
          </a:p>
          <a:p>
            <a:r>
              <a:rPr lang="es-ES"/>
              <a:t>Busca responder a la pregunta: </a:t>
            </a:r>
          </a:p>
          <a:p>
            <a:r>
              <a:rPr lang="es-ES"/>
              <a:t>¿QUÉ TE PREOCUPA? 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9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TU VOTO CUENTA, VOTA INFORMADO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De igual manera está dirigido </a:t>
            </a:r>
          </a:p>
        </p:txBody>
      </p:sp>
    </p:spTree>
    <p:extLst>
      <p:ext uri="{BB962C8B-B14F-4D97-AF65-F5344CB8AC3E}">
        <p14:creationId xmlns:p14="http://schemas.microsoft.com/office/powerpoint/2010/main" val="4014870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133</Words>
  <Application>Microsoft Office PowerPoint</Application>
  <PresentationFormat>Panorámica</PresentationFormat>
  <Paragraphs>29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Ion</vt:lpstr>
      <vt:lpstr>¿Qué es ELECTVOT?</vt:lpstr>
      <vt:lpstr>Lo que sucede: </vt:lpstr>
      <vt:lpstr>¿Qué queremos?</vt:lpstr>
      <vt:lpstr>Jornada electoral </vt:lpstr>
      <vt:lpstr>Candidatos</vt:lpstr>
      <vt:lpstr>TU VOTO CUENTA, VOTA INFORMADO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w7</dc:creator>
  <cp:lastModifiedBy>Mauricio Paez Rios</cp:lastModifiedBy>
  <cp:revision>8</cp:revision>
  <dcterms:created xsi:type="dcterms:W3CDTF">2014-05-04T04:15:28Z</dcterms:created>
  <dcterms:modified xsi:type="dcterms:W3CDTF">2014-05-04T21:17:31Z</dcterms:modified>
</cp:coreProperties>
</file>