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bcd448bc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bcd448bc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beca1d750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beca1d750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beca1d750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beca1d750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bcd448bc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bcd448bc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beca1d75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beca1d75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beca1d75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beca1d75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Lists active game tables created by Dealers.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dynamically for all 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Tables updated in real-time for all connected 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dynamically updates and displays the list of tables created by Dealers.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beca1d750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beca1d750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46850" y="936474"/>
            <a:ext cx="4111500" cy="17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233375" y="33332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MULTIPLAYER BLACKJACK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Requirements  - Initial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297500" y="1099375"/>
            <a:ext cx="70389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System will follow standard Blackjack rules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Players will be able to play accordingly, and be paid accordingly based on the outcome of the game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System will define what a User may be able to do based on the Role linked with the account (Dealer, Player)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Depending on the role of the User, they will be shown different GUI options to interact with the program (Ability to hit, stand, draw cards, etc)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System must have a way to hold a set of “Tables” which contain a game, holding Users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accounts will be pre-set with Dealer or Player roles linked to the accounts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27272"/>
              <a:buAutoNum type="alphaLcPeriod"/>
            </a:pPr>
            <a:r>
              <a:rPr lang="en" sz="1100"/>
              <a:t>Login and Logout features, Withdraw and Balance methods</a:t>
            </a:r>
            <a:endParaRPr sz="11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Only dealers will be able to create “Tables” to host a game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Dealers are the only one who can decide whether or not to begin a game at a Table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Players must be able to leave and join Tables appropriately without disrupting a current game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 turn based system must be implemented to ensure no overlap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current deck of cards should be reshuffled once a limit is reached to use a fresh deck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725" y="208300"/>
            <a:ext cx="549436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300" y="152400"/>
            <a:ext cx="31617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2926963" y="16385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9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7"/>
          <p:cNvGrpSpPr/>
          <p:nvPr/>
        </p:nvGrpSpPr>
        <p:grpSpPr>
          <a:xfrm>
            <a:off x="1333561" y="1347550"/>
            <a:ext cx="1755000" cy="1997052"/>
            <a:chOff x="571561" y="1957150"/>
            <a:chExt cx="1755000" cy="1997052"/>
          </a:xfrm>
        </p:grpSpPr>
        <p:sp>
          <p:nvSpPr>
            <p:cNvPr id="86" name="Google Shape;86;p17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617438" y="2816013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CLIENT CONNECTS TO THE SERVER &amp; ENTER CREDENTIALS</a:t>
              </a:r>
              <a:endParaRPr b="1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571561" y="3216802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PRESET ACCOUNTS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SEND MESSAGE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p17"/>
          <p:cNvGrpSpPr/>
          <p:nvPr/>
        </p:nvGrpSpPr>
        <p:grpSpPr>
          <a:xfrm>
            <a:off x="3461423" y="1423750"/>
            <a:ext cx="1709103" cy="1897977"/>
            <a:chOff x="2699423" y="1957150"/>
            <a:chExt cx="1709103" cy="1897977"/>
          </a:xfrm>
        </p:grpSpPr>
        <p:sp>
          <p:nvSpPr>
            <p:cNvPr id="91" name="Google Shape;91;p17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SERVER CHECK CREDENTIALS</a:t>
              </a:r>
              <a:endParaRPr b="1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SEND RESPONSE = SUCCESS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CLIENT ENTER TO THE APP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313" y="3253675"/>
            <a:ext cx="1615219" cy="16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101" y="3907475"/>
            <a:ext cx="2093100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title"/>
          </p:nvPr>
        </p:nvSpPr>
        <p:spPr>
          <a:xfrm>
            <a:off x="2721150" y="824650"/>
            <a:ext cx="7431600" cy="2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PROCESS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212963" y="16385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9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7"/>
          <p:cNvGrpSpPr/>
          <p:nvPr/>
        </p:nvGrpSpPr>
        <p:grpSpPr>
          <a:xfrm>
            <a:off x="5905561" y="1347550"/>
            <a:ext cx="1755000" cy="1997052"/>
            <a:chOff x="571561" y="1957150"/>
            <a:chExt cx="1755000" cy="1997052"/>
          </a:xfrm>
        </p:grpSpPr>
        <p:sp>
          <p:nvSpPr>
            <p:cNvPr id="99" name="Google Shape;99;p17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617438" y="2816013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GUI SETUP (PLAYER/DEALER)</a:t>
              </a:r>
              <a:endParaRPr b="1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571561" y="3216802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Use Cases for Blackjack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297500" y="1020850"/>
            <a:ext cx="70389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log into a premade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select a table to join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Funds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add fund towards the account’s bank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Withdraw Funds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withdraw funds out of the account’s bank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Leave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leave a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create a game to allow players to join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Requirements  - Phase 3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297500" y="1099375"/>
            <a:ext cx="70389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Multithreaded</a:t>
            </a:r>
            <a:r>
              <a:rPr lang="en"/>
              <a:t> Design Client - Server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 will define what a User may be able to do based on the Role linked with the account (Dealer, Player)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Different GUI options (Dealer - Player)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Lobby shows list of tables created by Dealer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accounts will be pre-set with Dealer or Player roles linked to the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Player: Deposit, withdraw funds and balances updates.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Persistence and Data Storage (data.txt)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Dealers are authorized to create and host game tables.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Players can join or leave tables at any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Dynamic</a:t>
            </a:r>
            <a:r>
              <a:rPr lang="en"/>
              <a:t> Broadcasting lobby .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142450" y="19780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