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1ac01f9b4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1ac01f9b4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1ac01f9b4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1ac01f9b4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1ac01f9b4a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1ac01f9b4a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1ac01f9b4a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1ac01f9b4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Project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MULTIPLAYER BLACKJACK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 UP:	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 PROJECT (INDEPENDENT)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SERVER PROJECT (INDEPENDENT)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SHARED PROJECT </a:t>
            </a:r>
            <a:endParaRPr/>
          </a:p>
          <a:p>
            <a:pPr indent="45720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-SHARED CODE BETWEEN CLIENT AND SERVER </a:t>
            </a:r>
            <a:endParaRPr/>
          </a:p>
          <a:p>
            <a:pPr indent="45720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 REDUCE DUPLICATION CODE </a:t>
            </a:r>
            <a:endParaRPr/>
          </a:p>
          <a:p>
            <a:pPr indent="45720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 EXPORT AS JAR FILE TO USE IN SERVER AND CLIENT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COMMAND PATTERN TO SEND MESSAGES BACK AND FORTH </a:t>
            </a:r>
            <a:endParaRPr/>
          </a:p>
          <a:p>
            <a:pPr indent="45720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593400"/>
            <a:ext cx="8520600" cy="418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MANAGEMENT / SINGLETON CLASSES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ACCOUNT MANAGER :</a:t>
            </a:r>
            <a:endParaRPr/>
          </a:p>
          <a:p>
            <a:pPr indent="45720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LOAD ACCOUNTS</a:t>
            </a:r>
            <a:endParaRPr/>
          </a:p>
          <a:p>
            <a:pPr indent="45720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LOGIN , </a:t>
            </a:r>
            <a:endParaRPr/>
          </a:p>
          <a:p>
            <a:pPr indent="45720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UPDATE BALANCES (DEPOSIT AND WITHDRAW)</a:t>
            </a:r>
            <a:endParaRPr/>
          </a:p>
          <a:p>
            <a:pPr indent="457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SAVE ACCOUNTS</a:t>
            </a:r>
            <a:endParaRPr/>
          </a:p>
          <a:p>
            <a:pPr indent="45720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STATE MANAGER :  MANAGES DATA FOR CLIENT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TABLE MANAGER : MANAGES ALL TABLES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idx="1" type="body"/>
          </p:nvPr>
        </p:nvSpPr>
        <p:spPr>
          <a:xfrm>
            <a:off x="311700" y="2020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ENCAPSULATION: FOR REUSABILITY(AVOID MISTAKES)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SEND MESSAGE ():</a:t>
            </a:r>
            <a:endParaRPr/>
          </a:p>
          <a:p>
            <a:pPr indent="0" lvl="0" marL="254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	StateManager.</a:t>
            </a:r>
            <a:r>
              <a:rPr i="1" lang="en" sz="100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getInstance</a:t>
            </a:r>
            <a:r>
              <a:rPr lang="en" sz="100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().getClient().getOutputStream().writeObject(</a:t>
            </a:r>
            <a:r>
              <a:rPr lang="en" sz="1000">
                <a:solidFill>
                  <a:srgbClr val="6A3E3E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msg</a:t>
            </a:r>
            <a:r>
              <a:rPr lang="en" sz="100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chemeClr val="dk1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5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	StateManager.</a:t>
            </a:r>
            <a:r>
              <a:rPr i="1" lang="en" sz="100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getInstance</a:t>
            </a:r>
            <a:r>
              <a:rPr lang="en" sz="100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().getClient().getOutputStream().flush();</a:t>
            </a:r>
            <a:endParaRPr sz="1000">
              <a:solidFill>
                <a:schemeClr val="dk1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CLIENT CONNECTION():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7F005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lang="en" sz="100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ObjectOutputStream </a:t>
            </a:r>
            <a:r>
              <a:rPr lang="en" sz="1000">
                <a:solidFill>
                  <a:srgbClr val="0000C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outputStream</a:t>
            </a:r>
            <a:r>
              <a:rPr lang="en" sz="100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chemeClr val="dk1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54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F005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lang="en" sz="100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ObjectInputStream </a:t>
            </a:r>
            <a:r>
              <a:rPr lang="en" sz="1000">
                <a:solidFill>
                  <a:srgbClr val="0000C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inputStream</a:t>
            </a:r>
            <a:r>
              <a:rPr lang="en" sz="100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chemeClr val="dk1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5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endParaRPr sz="1000">
              <a:solidFill>
                <a:schemeClr val="dk1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RUN THE SERVER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RUN THE CLIENT GUI (DEALER1  AND CREATE A TABLE)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RUN THE CLIENT GUI (DEALER2 AND CREATE A TABLE)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RUN THE CLIENT GUI (PLAYER1 AND MAKE A DEPOSIT)							WITHDRAW MONEY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CHECK THE TEXT FILE (</a:t>
            </a:r>
            <a:r>
              <a:rPr lang="en"/>
              <a:t>PERSISTENT</a:t>
            </a:r>
            <a:r>
              <a:rPr lang="en"/>
              <a:t> DATA)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RUN THE CLIENT GUI (PLAYER 2 AND JOIN TABLE 0)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RUN THE CLIENT GUI (PLAYER 3 AND JOIN TABLE 0)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RUN THE CLIENT GUI (PLAYER 4 AND JOIN TABLE 0)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