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b63e80e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b63e80e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be3b4d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be3b4d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be3b4d9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be3b4d9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b63e80e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b63e80e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user and dealer be using the same gui but omit the buttons/interaction correspondingly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Project.init()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401-01 | Group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Topic - Blackjack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create a functional online game of Blackjack that is able to host a group of players that can personally interact with other concurrent users. The game will closely model its real life </a:t>
            </a:r>
            <a:r>
              <a:rPr lang="en"/>
              <a:t>counterpart, while making slight modifications to</a:t>
            </a:r>
            <a:br>
              <a:rPr lang="en"/>
            </a:br>
            <a:r>
              <a:rPr lang="en"/>
              <a:t> make it easier to play on the computer.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325" y="2186175"/>
            <a:ext cx="3521274" cy="26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Top 10 Requirements for Blackjack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&gt; </a:t>
            </a:r>
            <a:r>
              <a:rPr lang="en" sz="1410"/>
              <a:t>System must follow standard blackjack rules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	&gt; Using a standard six-deck game (312 cards)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	&gt; Aces are considered 1 or 11. All face cards are considered 10. All other cards are its own value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	&gt; Minimum and Maximum bets are $2 - $500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	&gt; If a player goes bust, they lose their wager regardless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	&gt; Dealers must stand if their total is 17 or more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	&gt; Players win their bet if they don’t go bust &amp; are higher than the dealer at the end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	&gt; No payment is given if there is a “stand-off”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	&gt; The deck must be reshuffled once enough cards have been used from the current deck</a:t>
            </a:r>
            <a:endParaRPr sz="14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Requirements for Blackjack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&gt; Functional system to play blackjack</a:t>
            </a:r>
            <a:endParaRPr sz="14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	&gt; What can the player do during the game?</a:t>
            </a:r>
            <a:endParaRPr sz="14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		&gt; Player must bet before playing</a:t>
            </a:r>
            <a:endParaRPr sz="14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		&gt; After cards are dealt, player has the choice to Split a Pair or Double down if possible. Otherwise they will play their turn normally. If the condition is met, player may also bet on “Insurance” instead.</a:t>
            </a:r>
            <a:endParaRPr sz="1402"/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&gt; Player can either “Hit” or “Stand” </a:t>
            </a:r>
            <a:r>
              <a:rPr lang="en" sz="1402"/>
              <a:t>with</a:t>
            </a:r>
            <a:r>
              <a:rPr lang="en" sz="1402"/>
              <a:t> their cards until a winning condition is met</a:t>
            </a:r>
            <a:endParaRPr sz="140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&gt; Depending on the win / loss condition, players or dealer will </a:t>
            </a:r>
            <a:r>
              <a:rPr lang="en" sz="1402"/>
              <a:t>receive</a:t>
            </a:r>
            <a:r>
              <a:rPr lang="en" sz="1402"/>
              <a:t> the bet money accordingly</a:t>
            </a:r>
            <a:endParaRPr sz="14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Requirements for Blackjack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364325" y="1307850"/>
            <a:ext cx="75396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Other Functional Requirements</a:t>
            </a:r>
            <a:endParaRPr sz="11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Ability to log in and out of an account.</a:t>
            </a:r>
            <a:endParaRPr sz="111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Accounts will be preset to log into to either be a dealer or player</a:t>
            </a:r>
            <a:endParaRPr sz="11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Ability to add funds (abstractly) for an account balance</a:t>
            </a:r>
            <a:endParaRPr sz="11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Ability to cash out balances</a:t>
            </a:r>
            <a:endParaRPr sz="11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System to join, leave, and start in games of blackjack in "rooms"</a:t>
            </a:r>
            <a:endParaRPr sz="11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A lobby system in which rooms will be dynamically made as needed when rooms are filled</a:t>
            </a:r>
            <a:endParaRPr sz="11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10"/>
              <a:t>Having a cost / funds requirement in order to join a room</a:t>
            </a:r>
            <a:endParaRPr sz="11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Other Non Functional Requirements</a:t>
            </a:r>
            <a:endParaRPr sz="11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Design a unified UI that includes both dealer and player views. Ensure that only the view selected by the user (dealer or player) is displayed in the interface.</a:t>
            </a:r>
            <a:r>
              <a:rPr lang="en" sz="1110"/>
              <a:t>  </a:t>
            </a:r>
            <a:endParaRPr sz="11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10"/>
              <a:t>Must be formatted in Java and functional through a GUI</a:t>
            </a:r>
            <a:endParaRPr sz="111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