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95539d1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95539d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95539d1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95539d1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Jack Phase 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-Requirements-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79150" y="3365775"/>
            <a:ext cx="41754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Nikolas, Oscar, Carolina, Matthew, </a:t>
            </a:r>
            <a:r>
              <a:rPr lang="en"/>
              <a:t>Santiago, and Brandon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99375"/>
            <a:ext cx="70389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will follow standard Blackjack rules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Players will be able to play accordingly, and be paid accordingly based on the outcome of the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will define what a User may be able to do based on the Role linked with the account (Dealer, Player)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Depending on the role of the User, they will be shown different GUI options to interact with the program (Ability to hit, stand, draw cards,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must have a way to hold a set of “Tables” which contain a game, holding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accounts will be pre-set with Dealer or Player roles linked to the accounts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Login and Logout features, Withdraw and Balance methods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Only dealers will be able to create “Tables” to host a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Dealers are the only one who can decide whether or not to begin a game at a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Players must be able to leave and join Tables appropriately without disrupting a current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turn based system must be implemented to ensure no overlap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current deck of cards should be reshuffled once a limit is reached to use a fresh deck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class candidates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51550" y="965875"/>
            <a:ext cx="4348500" cy="3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class in which a user can interact that does not involve an active game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Holds login information, role, and balance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Every account is preset with a role, cannot be changed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Class which will be used during the Blackjack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Can be defined as a “Player” or “Dealer”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Can update personal balance outside of games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Linked to 1 Account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array of Card objects that user contains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Used by User to call game methods (Hit, Stand,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array of Card used to draw cards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Lobby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list in which it holds tables which hold </a:t>
            </a:r>
            <a:r>
              <a:rPr lang="en"/>
              <a:t>separate</a:t>
            </a:r>
            <a:r>
              <a:rPr lang="en"/>
              <a:t> games for players to join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375" y="0"/>
            <a:ext cx="3287625" cy="51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