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D7456B2-D5D9-4E49-8B39-29D936BB7C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Users log in. Players will select tables from lobby and they are going to input an amount to bet. </a:t>
            </a:r>
            <a:endParaRPr b="0" lang="en-US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720" cy="4236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904280" y="308772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904280" y="1567440"/>
            <a:ext cx="343476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97440" y="3087720"/>
            <a:ext cx="7038720" cy="138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roup 2"/>
          <p:cNvGrpSpPr/>
          <p:nvPr/>
        </p:nvGrpSpPr>
        <p:grpSpPr>
          <a:xfrm>
            <a:off x="0" y="1080"/>
            <a:ext cx="5153400" cy="5133960"/>
            <a:chOff x="0" y="1080"/>
            <a:chExt cx="5153400" cy="513396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8280"/>
              <a:ext cx="5133960" cy="5153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rot="16200000">
              <a:off x="7200" y="1135080"/>
              <a:ext cx="3981960" cy="39967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6200000">
              <a:off x="5760" y="-2880"/>
              <a:ext cx="2291040" cy="229968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2244D2-A4C0-40E9-B9B6-090FDB01A677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CustomShape 2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ECEE56-7E22-4290-BEFA-8F6CBA0C96CC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69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Blackjack Phase 2 -</a:t>
            </a:r>
            <a:br/>
            <a:r>
              <a:rPr b="0" lang="en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Design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065040" y="3157200"/>
            <a:ext cx="5489280" cy="1273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Nikolas Alvarado,  Oscar, Carolina Barbecho, Matthew, Santiago, and Brandon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Sequence Diagrams of Use Cases:</a:t>
            </a:r>
            <a:br/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Leave Game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192;p22" descr=""/>
          <p:cNvPicPr/>
          <p:nvPr/>
        </p:nvPicPr>
        <p:blipFill>
          <a:blip r:embed="rId1"/>
          <a:stretch/>
        </p:blipFill>
        <p:spPr>
          <a:xfrm>
            <a:off x="5313240" y="1098000"/>
            <a:ext cx="3581640" cy="353052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93;p22" descr=""/>
          <p:cNvPicPr/>
          <p:nvPr/>
        </p:nvPicPr>
        <p:blipFill>
          <a:blip r:embed="rId2"/>
          <a:stretch/>
        </p:blipFill>
        <p:spPr>
          <a:xfrm>
            <a:off x="164520" y="1191240"/>
            <a:ext cx="5008320" cy="3344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Sequence Diagrams of Use Cases:</a:t>
            </a:r>
            <a:br/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Deal Cards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Google Shape;200;p23" descr=""/>
          <p:cNvPicPr/>
          <p:nvPr/>
        </p:nvPicPr>
        <p:blipFill>
          <a:blip r:embed="rId1"/>
          <a:stretch/>
        </p:blipFill>
        <p:spPr>
          <a:xfrm>
            <a:off x="2075040" y="1221840"/>
            <a:ext cx="5483520" cy="3921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Top 10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297440" y="1099440"/>
            <a:ext cx="7038720" cy="37375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4000"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System will follow standard Blackjack rules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Players will be able to play accordingly, and be paid accordingly based on the outcome of the game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System will define what a User may be able to do based on the Role linked with the account (Dealer, Player)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Depending on the role of the User, they will be shown different GUI options to interact with the program (Ability to hit, stand, draw cards, etc)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System must have a way to hold a set of “Tables” which contain a game, holding Users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User accounts will be pre-set with Dealer or Player roles linked to the accounts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Login and Logout features, Withdraw and Balance methods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Only dealers will be able to create “Tables” to host a game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Dealers are the only one who can decide whether or not to begin a game at a Table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Players must be able to leave and join Tables appropriately without disrupting a current game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A turn based system must be implemented to ensure no overlap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The current deck of cards should be reshuffled once a limit is reached to use a fresh deck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Top 5 class candidates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51640" y="965880"/>
            <a:ext cx="4348080" cy="3933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76000"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Account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The class in which a user can interact that does not involve an active game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15000"/>
              </a:lnSpc>
              <a:buClr>
                <a:srgbClr val="ffffff"/>
              </a:buClr>
              <a:buFont typeface="Lato"/>
              <a:buAutoNum type="roman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Holds login information, role, and balance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15000"/>
              </a:lnSpc>
              <a:buClr>
                <a:srgbClr val="ffffff"/>
              </a:buClr>
              <a:buFont typeface="Lato"/>
              <a:buAutoNum type="roman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Every account is preset with a role, cannot be changed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User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Class which will be used during the Blackjack game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Can be defined as a “Player” or “Dealer”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Can update personal balance outside of games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Linked to 1 Account object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Hand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The array of Card objects that user contains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98080">
              <a:lnSpc>
                <a:spcPct val="115000"/>
              </a:lnSpc>
              <a:buClr>
                <a:srgbClr val="ffffff"/>
              </a:buClr>
              <a:buFont typeface="Lato"/>
              <a:buAutoNum type="roman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Used by User to call game methods (Hit, Stand, etc.)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Deck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The array of Card used to draw cards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Lobby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AutoNum type="alphaLcPeriod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The list in which it holds tables which hold separate games for players to join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62280" y="42480"/>
            <a:ext cx="1133640" cy="523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60" spc="-1" strike="noStrike">
                <a:solidFill>
                  <a:srgbClr val="ffffff"/>
                </a:solidFill>
                <a:latin typeface="Montserrat"/>
                <a:ea typeface="Montserrat"/>
              </a:rPr>
              <a:t>UML Class Diagram</a:t>
            </a:r>
            <a:endParaRPr b="0" lang="en-US" sz="12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154;p16" descr=""/>
          <p:cNvPicPr/>
          <p:nvPr/>
        </p:nvPicPr>
        <p:blipFill>
          <a:blip r:embed="rId1"/>
          <a:stretch/>
        </p:blipFill>
        <p:spPr>
          <a:xfrm>
            <a:off x="1457280" y="100800"/>
            <a:ext cx="6596640" cy="491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59;p17" descr=""/>
          <p:cNvPicPr/>
          <p:nvPr/>
        </p:nvPicPr>
        <p:blipFill>
          <a:blip r:embed="rId1"/>
          <a:stretch/>
        </p:blipFill>
        <p:spPr>
          <a:xfrm>
            <a:off x="2891520" y="223560"/>
            <a:ext cx="3360600" cy="4695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Main Use Cases for Blackjack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1297440" y="1020960"/>
            <a:ext cx="7038720" cy="3879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Account Login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To log into a premade account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Join Game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To select a table to join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Add Funds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To add fund towards the account’s bank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Withdraw Funds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To withdraw funds out of the account’s bank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Manage Hand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Used during your turn during a game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Leave Game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To leave a table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Deal Cards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To give participating users a card from the shoe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Create Table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To create a game to allow players to join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Start Table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To begin the game the dealer has created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Sequence Diagrams of Use Cases:</a:t>
            </a:r>
            <a:br/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Join Game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72;p19" descr=""/>
          <p:cNvPicPr/>
          <p:nvPr/>
        </p:nvPicPr>
        <p:blipFill>
          <a:blip r:embed="rId1"/>
          <a:stretch/>
        </p:blipFill>
        <p:spPr>
          <a:xfrm>
            <a:off x="1638360" y="1589760"/>
            <a:ext cx="5866920" cy="28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Sequence Diagrams of Use Cases:</a:t>
            </a:r>
            <a:br/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Add Funds, Withdraw Funds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79;p20" descr=""/>
          <p:cNvPicPr/>
          <p:nvPr/>
        </p:nvPicPr>
        <p:blipFill>
          <a:blip r:embed="rId1"/>
          <a:stretch/>
        </p:blipFill>
        <p:spPr>
          <a:xfrm>
            <a:off x="2486880" y="1307880"/>
            <a:ext cx="3950280" cy="372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297440" y="393840"/>
            <a:ext cx="3539520" cy="1663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Sequence Diagrams of Use Cases:</a:t>
            </a:r>
            <a:br/>
            <a:r>
              <a:rPr b="0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Manage Hand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292320" y="1677600"/>
            <a:ext cx="4615200" cy="2910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Player plays until win / loss condition is met.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Player can choose to Hit, Stand, Split, or Double Down.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Hitting will request the dealer to deal a card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Stand will end the turn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Split will create another hand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Double Down calls a Hit, then ends turn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Hand Totals are updated after every new card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068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After a win / loss condition is met: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Game will check for another hand and continue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If not, the turn will end, player state will update after a turn.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ffffff"/>
              </a:buClr>
              <a:buFont typeface="Lato"/>
              <a:buChar char="○"/>
            </a:pPr>
            <a:r>
              <a:rPr b="0" lang="en" sz="1100" spc="-1" strike="noStrike">
                <a:solidFill>
                  <a:srgbClr val="ffffff"/>
                </a:solidFill>
                <a:latin typeface="Lato"/>
                <a:ea typeface="Lato"/>
              </a:rPr>
              <a:t>Balances are updated, Player awaits until round is over to play again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Google Shape;186;p21" descr=""/>
          <p:cNvPicPr/>
          <p:nvPr/>
        </p:nvPicPr>
        <p:blipFill>
          <a:blip r:embed="rId1"/>
          <a:stretch/>
        </p:blipFill>
        <p:spPr>
          <a:xfrm>
            <a:off x="4980240" y="347760"/>
            <a:ext cx="3861360" cy="428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2024-10-31T21:57:59Z</dcterms:modified>
  <cp:revision>1</cp:revision>
  <dc:subject/>
  <dc:title/>
</cp:coreProperties>
</file>