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0686220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0686220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06862201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06862201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0686220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0686220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06862201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06862201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00002073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00002073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08c00e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08c00e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0686220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0686220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0686220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0686220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log in. Players will select tables from lobby and they are going to input an amount to bet.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0686220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0686220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0686220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0686220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Blackjack Phase 2 -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64925" y="3157300"/>
            <a:ext cx="5489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Nikolas Alvarado,  Carolina Barbecho, </a:t>
            </a:r>
            <a:r>
              <a:rPr lang="en"/>
              <a:t>Matthew, Santiago, and Brandon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of Use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Game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363" y="1098025"/>
            <a:ext cx="3581873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75" y="1191238"/>
            <a:ext cx="5008565" cy="334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of Use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 Cards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013" y="1221950"/>
            <a:ext cx="5483875" cy="392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99375"/>
            <a:ext cx="70389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will follow standard Blackjack rules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Players will be able to play accordingly, and be paid accordingly based on the outcome of the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will define what a User may be able to do based on the Role linked with the account (Dealer, Player)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Depending on the role of the User, they will be shown different GUI options to interact with the program (Ability to hit, stand, draw cards,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must have a way to hold a set of “Tables” which contain a game, holding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accounts will be pre-set with Dealer or Player roles linked to the accounts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Login and Logout features, Withdraw and Balance methods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Only dealers will be able to create “Tables” to host a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Dealers are the only one who can decide whether or not to begin a game at a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Players must be able to leave and join Tables appropriately without disrupting a current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turn based system must be implemented to ensure no overlap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current deck of cards should be reshuffled once a limit is reached to use a fresh deck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class candidates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51550" y="965875"/>
            <a:ext cx="4348500" cy="3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class in which a user can interact that does not involve an active game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Holds login information, role, and balance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Every account is preset with a role, cannot be changed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Class which will be used during the Blackjack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Can be defined as a “Player” or “Dealer”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Can update personal balance outside of games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Linked to 1 Account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array of Card objects that user contains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Used by User to call game methods (Hit, Stand,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array of Card used to draw cards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Lobby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list in which it holds tables which hold separate games for players to join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62175" y="42600"/>
            <a:ext cx="11340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60"/>
              <a:t>UML Class Diagram</a:t>
            </a:r>
            <a:endParaRPr sz="126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250" y="100875"/>
            <a:ext cx="6597000" cy="49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506" y="223562"/>
            <a:ext cx="3360988" cy="469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Use Cases for Blackjack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020850"/>
            <a:ext cx="70389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Account 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log into a premade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select a table to join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Funds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add fund towards the account’s bank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Withdraw Funds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withdraw funds out of the account’s bank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 Hand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during your turn during a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Leave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leave a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Deal Cards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give participating users a card from the shoe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create a game to allow players to join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begin the game the dealer has created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of Use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Game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589638"/>
            <a:ext cx="58674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of Use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Funds, Withdraw Funds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876" y="1307850"/>
            <a:ext cx="3950812" cy="37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3539700" cy="16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of Use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Hand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292325" y="1677500"/>
            <a:ext cx="461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plays until win / loss condition is met.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can choose to Hit, Stand, Split, or Double Down.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Hitting will request the dealer to deal a card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 will end the turn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Split will create another hand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Double Down calls a Hit, then ends turn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 Totals are updated after every new card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a win / loss condition is met: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Game will check for another hand and continue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not, the turn will end, player state will update after a turn.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Balances are updated, Player awaits until round is over to play again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350" y="347800"/>
            <a:ext cx="3861775" cy="42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