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4" r:id="rId4"/>
    <p:sldId id="258" r:id="rId5"/>
    <p:sldId id="271" r:id="rId6"/>
    <p:sldId id="281" r:id="rId7"/>
    <p:sldId id="259" r:id="rId8"/>
    <p:sldId id="273" r:id="rId9"/>
    <p:sldId id="276" r:id="rId10"/>
    <p:sldId id="277" r:id="rId11"/>
    <p:sldId id="268" r:id="rId12"/>
    <p:sldId id="260" r:id="rId13"/>
    <p:sldId id="261" r:id="rId14"/>
    <p:sldId id="262" r:id="rId15"/>
    <p:sldId id="263" r:id="rId16"/>
    <p:sldId id="282" r:id="rId17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4833E"/>
    <a:srgbClr val="FFFF97"/>
    <a:srgbClr val="EAA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8" autoAdjust="0"/>
    <p:restoredTop sz="94660"/>
  </p:normalViewPr>
  <p:slideViewPr>
    <p:cSldViewPr snapToGrid="0">
      <p:cViewPr>
        <p:scale>
          <a:sx n="98" d="100"/>
          <a:sy n="98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>
            <a:extLst>
              <a:ext uri="{FF2B5EF4-FFF2-40B4-BE49-F238E27FC236}">
                <a16:creationId xmlns:a16="http://schemas.microsoft.com/office/drawing/2014/main" id="{1A1C2566-23F7-4965-92D6-1B9ACB8101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52F8D518-C6DF-4AF2-9FF0-C22B924C49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april 2021</a:t>
            </a:r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F93A99C2-7748-46F8-B5B1-35EC1CABF7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302A332E-0AA3-4813-80A5-127711A5F9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F21FC-E6E8-4ADC-8018-4603A8A93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7376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april 2021</a:t>
            </a:r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6247-BA8F-4AD6-9588-F6777CCB4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0353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Pr>
        <a:gradFill>
          <a:gsLst>
            <a:gs pos="0">
              <a:schemeClr val="bg2">
                <a:lumMod val="25000"/>
              </a:schemeClr>
            </a:gs>
            <a:gs pos="100000">
              <a:schemeClr val="bg2">
                <a:lumMod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>
            <a:extLst>
              <a:ext uri="{FF2B5EF4-FFF2-40B4-BE49-F238E27FC236}">
                <a16:creationId xmlns:a16="http://schemas.microsoft.com/office/drawing/2014/main" id="{C875F854-45BB-46E5-B01E-32C0E59EE663}"/>
              </a:ext>
            </a:extLst>
          </p:cNvPr>
          <p:cNvSpPr/>
          <p:nvPr userDrawn="1"/>
        </p:nvSpPr>
        <p:spPr>
          <a:xfrm>
            <a:off x="1" y="1106905"/>
            <a:ext cx="12192000" cy="2425567"/>
          </a:xfrm>
          <a:prstGeom prst="rect">
            <a:avLst/>
          </a:prstGeom>
          <a:solidFill>
            <a:schemeClr val="bg1">
              <a:alpha val="12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6D0F200-268B-430F-AD28-64CF4E320C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 anchorCtr="0"/>
          <a:lstStyle>
            <a:lvl1pPr algn="ctr">
              <a:defRPr sz="6000" b="1">
                <a:solidFill>
                  <a:schemeClr val="bg1"/>
                </a:solidFill>
                <a:effectLst>
                  <a:glow rad="50800">
                    <a:schemeClr val="tx1">
                      <a:alpha val="32000"/>
                    </a:schemeClr>
                  </a:glow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Impact" panose="020B0806030902050204" pitchFamily="34" charset="0"/>
              </a:defRPr>
            </a:lvl1pPr>
          </a:lstStyle>
          <a:p>
            <a:r>
              <a:rPr lang="sl-SI" dirty="0"/>
              <a:t>Uredite slog </a:t>
            </a:r>
            <a:r>
              <a:rPr lang="sl-SI" dirty="0" err="1"/>
              <a:t>čšž</a:t>
            </a:r>
            <a:r>
              <a:rPr lang="sl-SI" dirty="0"/>
              <a:t> naslova matrice</a:t>
            </a:r>
            <a:endParaRPr lang="en-GB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1FB5F60-81E7-4DB6-985A-F78EC942E0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03920"/>
            <a:ext cx="9144000" cy="155387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Bahnschrift Light" panose="020B0502040204020203" pitchFamily="34" charset="0"/>
                <a:ea typeface="Gadugi" panose="020B0502040204020203" pitchFamily="34" charset="0"/>
                <a:cs typeface="Courier New" panose="020703090202050204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dirty="0"/>
              <a:t>Kliknite, da uredite slog podnaslova matrice </a:t>
            </a:r>
            <a:r>
              <a:rPr lang="sl-SI" dirty="0" err="1"/>
              <a:t>čšž</a:t>
            </a:r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2CAFF95-07E3-4671-97DD-B3D91BD4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sl-SI" dirty="0"/>
              <a:t>april 2021</a:t>
            </a:r>
            <a:endParaRPr lang="en-GB" dirty="0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BE2B782-7C34-4BAD-B234-47ADA362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GB" dirty="0"/>
              <a:t>Barbara </a:t>
            </a:r>
            <a:r>
              <a:rPr lang="en-GB" dirty="0" err="1"/>
              <a:t>Kastelic</a:t>
            </a:r>
            <a:r>
              <a:rPr lang="en-GB" dirty="0"/>
              <a:t>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B04598A-7832-4523-9AEE-766A01D5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defRPr>
            </a:lvl1pPr>
          </a:lstStyle>
          <a:p>
            <a:fld id="{F8D99867-FBE4-4848-83CC-9A906A3AD9B7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1" name="Raven povezovalnik 30">
            <a:extLst>
              <a:ext uri="{FF2B5EF4-FFF2-40B4-BE49-F238E27FC236}">
                <a16:creationId xmlns:a16="http://schemas.microsoft.com/office/drawing/2014/main" id="{F0A1558B-FAB2-4CF9-860F-A201DBAB7D25}"/>
              </a:ext>
            </a:extLst>
          </p:cNvPr>
          <p:cNvCxnSpPr>
            <a:cxnSpLocks/>
          </p:cNvCxnSpPr>
          <p:nvPr userDrawn="1"/>
        </p:nvCxnSpPr>
        <p:spPr>
          <a:xfrm>
            <a:off x="0" y="1106905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Raven povezovalnik 31">
            <a:extLst>
              <a:ext uri="{FF2B5EF4-FFF2-40B4-BE49-F238E27FC236}">
                <a16:creationId xmlns:a16="http://schemas.microsoft.com/office/drawing/2014/main" id="{F7E3DAE5-DFED-4D8C-B8FA-EF811ECDC751}"/>
              </a:ext>
            </a:extLst>
          </p:cNvPr>
          <p:cNvCxnSpPr>
            <a:cxnSpLocks/>
          </p:cNvCxnSpPr>
          <p:nvPr userDrawn="1"/>
        </p:nvCxnSpPr>
        <p:spPr>
          <a:xfrm>
            <a:off x="1" y="3532472"/>
            <a:ext cx="121919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Pravokotnik 9">
            <a:extLst>
              <a:ext uri="{FF2B5EF4-FFF2-40B4-BE49-F238E27FC236}">
                <a16:creationId xmlns:a16="http://schemas.microsoft.com/office/drawing/2014/main" id="{8CCE01BE-A034-4E19-BF97-50C047F75205}"/>
              </a:ext>
            </a:extLst>
          </p:cNvPr>
          <p:cNvSpPr/>
          <p:nvPr userDrawn="1"/>
        </p:nvSpPr>
        <p:spPr>
          <a:xfrm>
            <a:off x="0" y="708595"/>
            <a:ext cx="12192000" cy="2425567"/>
          </a:xfrm>
          <a:prstGeom prst="rect">
            <a:avLst/>
          </a:prstGeom>
          <a:solidFill>
            <a:schemeClr val="bg1">
              <a:alpha val="12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ravokotnik 10">
            <a:extLst>
              <a:ext uri="{FF2B5EF4-FFF2-40B4-BE49-F238E27FC236}">
                <a16:creationId xmlns:a16="http://schemas.microsoft.com/office/drawing/2014/main" id="{5448675B-C714-4546-BE82-E507318F94A8}"/>
              </a:ext>
            </a:extLst>
          </p:cNvPr>
          <p:cNvSpPr/>
          <p:nvPr userDrawn="1"/>
        </p:nvSpPr>
        <p:spPr>
          <a:xfrm>
            <a:off x="-1" y="2205457"/>
            <a:ext cx="12192000" cy="2425567"/>
          </a:xfrm>
          <a:prstGeom prst="rect">
            <a:avLst/>
          </a:prstGeom>
          <a:solidFill>
            <a:schemeClr val="bg1">
              <a:alpha val="12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1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BAC4AD-80D9-4F64-9D17-54C0E4C0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0B419433-896B-4720-8E52-EB3F42539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9DC8C4B5-8B3B-46FF-9A7E-396F3BF6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6C54D71-B274-4115-BE17-D6C700A5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A8EB117-A243-4CE3-9925-99737B9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25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4D4185AF-B756-46B4-BBC3-20D22F58B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E70C3CAD-8F2E-4359-A21D-C7DE4B767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E697D2F-C1FF-4A61-AFCF-1A0995B9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DE2598E-3B02-4CA4-9708-CCC97D2D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006FF59-517A-4643-8764-F0FC57E7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74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BE6E86D-7B54-4923-906E-E616483D1D0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 lang="en-GB" dirty="0"/>
            </a:lvl1pPr>
          </a:lstStyle>
          <a:p>
            <a:r>
              <a:rPr lang="sl-SI" dirty="0"/>
              <a:t>Uredite slog naslova matrice</a:t>
            </a:r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B1D5984-4C4B-44FB-BFD5-FA89C80B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dirty="0"/>
              <a:t>Uredite sloge besedila matrice</a:t>
            </a:r>
          </a:p>
          <a:p>
            <a:pPr lvl="1"/>
            <a:r>
              <a:rPr lang="sl-SI" dirty="0"/>
              <a:t>Druga raven</a:t>
            </a:r>
          </a:p>
          <a:p>
            <a:pPr lvl="2"/>
            <a:r>
              <a:rPr lang="sl-SI" dirty="0"/>
              <a:t>Tretja raven</a:t>
            </a:r>
          </a:p>
          <a:p>
            <a:pPr lvl="3"/>
            <a:r>
              <a:rPr lang="sl-SI" dirty="0"/>
              <a:t>Četrta raven</a:t>
            </a:r>
          </a:p>
          <a:p>
            <a:pPr lvl="4"/>
            <a:r>
              <a:rPr lang="sl-SI" dirty="0"/>
              <a:t>Peta raven</a:t>
            </a:r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782982B-661D-4450-B096-50BC95ED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A94FD1B-FFF9-4C98-AEFE-E74A0E0E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CF0152F-1556-41FD-B701-8B4AFC83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8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21F4C3-3FB2-4F61-8245-0C2CD54F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dirty="0"/>
              <a:t>Uredite slog naslova matrice</a:t>
            </a:r>
            <a:endParaRPr lang="en-GB" dirty="0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84382F91-B020-4B9F-83E0-1A67813B8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4F2D6B3-BF56-4434-92A1-30A4216C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C1692CA-CB77-47AF-97FF-E2D6BEEE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DE98B16-96FE-4DE0-9185-067F931C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ravokotnik 6">
            <a:extLst>
              <a:ext uri="{FF2B5EF4-FFF2-40B4-BE49-F238E27FC236}">
                <a16:creationId xmlns:a16="http://schemas.microsoft.com/office/drawing/2014/main" id="{E3EC3B96-CC24-4742-808D-7D3F015D2FEC}"/>
              </a:ext>
            </a:extLst>
          </p:cNvPr>
          <p:cNvSpPr/>
          <p:nvPr userDrawn="1"/>
        </p:nvSpPr>
        <p:spPr>
          <a:xfrm>
            <a:off x="1" y="1"/>
            <a:ext cx="12192000" cy="4562474"/>
          </a:xfrm>
          <a:prstGeom prst="rect">
            <a:avLst/>
          </a:prstGeom>
          <a:solidFill>
            <a:schemeClr val="bg1">
              <a:alpha val="12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Raven povezovalnik 7">
            <a:extLst>
              <a:ext uri="{FF2B5EF4-FFF2-40B4-BE49-F238E27FC236}">
                <a16:creationId xmlns:a16="http://schemas.microsoft.com/office/drawing/2014/main" id="{CA8983B6-13E6-46D1-860A-91DC12D6B9A6}"/>
              </a:ext>
            </a:extLst>
          </p:cNvPr>
          <p:cNvCxnSpPr>
            <a:cxnSpLocks/>
          </p:cNvCxnSpPr>
          <p:nvPr userDrawn="1"/>
        </p:nvCxnSpPr>
        <p:spPr>
          <a:xfrm>
            <a:off x="0" y="4603064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31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246FAD-1478-415E-8599-C8DE5FC7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817922D-383E-469C-80FB-5AD0B7272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FD5B1667-3466-47F5-BDA2-CF267D681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6C5C6F37-DD80-4DC8-A8A4-22281BAB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BAFDAEB-F537-4E81-AFD1-BA3C5448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16B7F4D8-4457-42E0-84B1-F0F19E22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78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50262D-BA67-485D-8C64-5CA8B65A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10DB0053-30A7-4AD8-973E-810634BE8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EA5CA894-998F-4ACB-A420-9568D2BA0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91BE4A7F-AA9F-4C3B-A0EE-A87B8A844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79A80450-31CF-4AC0-96E5-B4B48D850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C0548186-FD86-4C38-A134-90F09F74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DE33A0F7-EB29-4DF6-883F-7CF05113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8C3AA844-71F4-4928-9C0F-DE8C0A2E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49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F0556A-EF76-4767-939C-D4E04794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FE5E58DE-7426-4981-BAE8-045CA5B1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32736747-AE7E-47E2-ACF9-42C70DCD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ECC9DF19-D692-422E-94DD-B6F959E2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47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5612C4CB-E5E4-4050-B445-4A80EE51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F8E12B59-4463-4C13-AD6D-D8C43AD7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A587A656-CB6D-4F81-9583-EAF7069B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6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52EF540-0EA1-4F8B-93E2-E319FB1B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D8DA6BD-F8FC-49B8-B8B8-37924FBA6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F38E235C-6E5F-4281-B3FD-D593F695A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E0107BFB-9768-4CAE-822F-646A29C1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1199A976-0C75-46DE-A270-D184271F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5BDAC2B-4CB5-41D0-A939-11EB3ED1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99F7AF-5E63-4EE4-A0A8-5709009A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  <a:endParaRPr lang="en-GB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0878EBF6-A11C-405C-BFE2-10F6D5A0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7EA19136-581F-443A-9E95-A45C382BD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9999D78-B393-4549-8532-405EBD89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5B953A9-9D0D-423B-82C4-B2854380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F7856BCA-BFF7-411B-B2A8-3AB87F54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44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100000">
              <a:schemeClr val="bg2">
                <a:lumMod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01E3AC34-F737-4462-8D2F-58D002C8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dirty="0"/>
              <a:t>Uredite slog naslova matrice</a:t>
            </a:r>
            <a:endParaRPr lang="en-GB" dirty="0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6274BB7D-823A-45F7-B669-490531517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/>
              <a:t>Uredite sloge besedila matrice</a:t>
            </a:r>
          </a:p>
          <a:p>
            <a:pPr lvl="1"/>
            <a:r>
              <a:rPr lang="sl-SI" dirty="0"/>
              <a:t>Druga raven</a:t>
            </a:r>
          </a:p>
          <a:p>
            <a:pPr lvl="2"/>
            <a:r>
              <a:rPr lang="sl-SI" dirty="0"/>
              <a:t>Tretja raven</a:t>
            </a:r>
          </a:p>
          <a:p>
            <a:pPr lvl="3"/>
            <a:r>
              <a:rPr lang="sl-SI" dirty="0"/>
              <a:t>Četrta raven</a:t>
            </a:r>
          </a:p>
          <a:p>
            <a:pPr lvl="4"/>
            <a:r>
              <a:rPr lang="sl-SI" dirty="0"/>
              <a:t>Peta raven</a:t>
            </a:r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AD41D5C-3F8A-4FFB-8809-B7A083EA5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sl-SI" dirty="0"/>
              <a:t>april 2021</a:t>
            </a:r>
            <a:endParaRPr lang="en-GB" dirty="0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D507583-FD54-44A1-A6EA-AC75E5CF9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GB" dirty="0"/>
              <a:t>Barbara </a:t>
            </a:r>
            <a:r>
              <a:rPr lang="en-GB" dirty="0" err="1"/>
              <a:t>Kastelic</a:t>
            </a:r>
            <a:r>
              <a:rPr lang="en-GB" dirty="0"/>
              <a:t>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E04E49A-143B-4094-B779-24839E5E3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defRPr>
            </a:lvl1pPr>
          </a:lstStyle>
          <a:p>
            <a:fld id="{F8D99867-FBE4-4848-83CC-9A906A3AD9B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ravokotnik 9">
            <a:extLst>
              <a:ext uri="{FF2B5EF4-FFF2-40B4-BE49-F238E27FC236}">
                <a16:creationId xmlns:a16="http://schemas.microsoft.com/office/drawing/2014/main" id="{D1FA8E5E-E14D-42CB-93B4-8379C23E6435}"/>
              </a:ext>
            </a:extLst>
          </p:cNvPr>
          <p:cNvSpPr/>
          <p:nvPr userDrawn="1"/>
        </p:nvSpPr>
        <p:spPr>
          <a:xfrm>
            <a:off x="1" y="0"/>
            <a:ext cx="838199" cy="6857999"/>
          </a:xfrm>
          <a:prstGeom prst="rect">
            <a:avLst/>
          </a:prstGeom>
          <a:solidFill>
            <a:schemeClr val="bg1">
              <a:alpha val="12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ravokotnik 10">
            <a:extLst>
              <a:ext uri="{FF2B5EF4-FFF2-40B4-BE49-F238E27FC236}">
                <a16:creationId xmlns:a16="http://schemas.microsoft.com/office/drawing/2014/main" id="{F7C4BEC9-E45B-46FE-9E3E-5669281E4EDB}"/>
              </a:ext>
            </a:extLst>
          </p:cNvPr>
          <p:cNvSpPr/>
          <p:nvPr userDrawn="1"/>
        </p:nvSpPr>
        <p:spPr>
          <a:xfrm>
            <a:off x="0" y="0"/>
            <a:ext cx="12192000" cy="1689101"/>
          </a:xfrm>
          <a:prstGeom prst="rect">
            <a:avLst/>
          </a:prstGeom>
          <a:solidFill>
            <a:schemeClr val="bg1">
              <a:alpha val="4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10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BARBIE\Documents\4.letnik_TEHNI&#352;KA_GIMNAZIJA\RA&#268;\sudoku\Predstavitev\sudoku1.jar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40CA8E47-8A15-474F-BB94-CD9E85BFB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60" y="3094272"/>
            <a:ext cx="3312544" cy="3339997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4AB183C4-1251-4BBC-A07B-3AC2375FB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sl-SI" dirty="0"/>
              <a:t>IZDELAVA IGER </a:t>
            </a:r>
            <a:br>
              <a:rPr lang="sl-SI" dirty="0"/>
            </a:br>
            <a:r>
              <a:rPr lang="sl-SI" dirty="0"/>
              <a:t>SUDOKU</a:t>
            </a:r>
            <a:endParaRPr lang="en-GB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83EA789-E4C7-4E56-8D3C-E7574453A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3920"/>
            <a:ext cx="9144000" cy="1553879"/>
          </a:xfrm>
        </p:spPr>
        <p:txBody>
          <a:bodyPr/>
          <a:lstStyle/>
          <a:p>
            <a:r>
              <a:rPr lang="sl-SI"/>
              <a:t>Barbara Kastelic, T4a</a:t>
            </a:r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794F8EE-78CC-498C-83C2-639A2305B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76" y="3656474"/>
            <a:ext cx="2202612" cy="22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2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DF2FB9-41C7-40BD-9B5F-DB6D8C84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Razred </a:t>
            </a:r>
            <a:r>
              <a:rPr lang="sl-SI" dirty="0" err="1"/>
              <a:t>GUImreza</a:t>
            </a:r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63D930D-41BE-418F-9FD8-FE7E9F03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26E8A46-1BCA-45C9-ACA1-438C2607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70CCE3B0-5BA4-48DA-9D8B-FC74C105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10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68B6510-22CE-49D0-A8CF-55475C1A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Barbara </a:t>
            </a:r>
            <a:r>
              <a:rPr lang="en-GB" dirty="0" err="1"/>
              <a:t>Kastelic</a:t>
            </a:r>
            <a:r>
              <a:rPr lang="en-GB" dirty="0"/>
              <a:t>, T4a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6292E44B-1E7C-444E-8C1B-933C2C711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64" b="16976"/>
          <a:stretch/>
        </p:blipFill>
        <p:spPr>
          <a:xfrm>
            <a:off x="6380836" y="365125"/>
            <a:ext cx="4972964" cy="1598763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ABF828D4-F348-4C46-88DC-32FC677F6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55" y="2463990"/>
            <a:ext cx="8876545" cy="32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6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otnik 9">
            <a:extLst>
              <a:ext uri="{FF2B5EF4-FFF2-40B4-BE49-F238E27FC236}">
                <a16:creationId xmlns:a16="http://schemas.microsoft.com/office/drawing/2014/main" id="{0F3A4CB1-80C7-4F3A-9BC1-7EFE63727AC8}"/>
              </a:ext>
            </a:extLst>
          </p:cNvPr>
          <p:cNvSpPr/>
          <p:nvPr/>
        </p:nvSpPr>
        <p:spPr>
          <a:xfrm>
            <a:off x="5701554" y="2958303"/>
            <a:ext cx="559398" cy="5552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8010214-39FD-4F94-8533-46CDE7B6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AB9690BD-C32D-4560-9519-137162E7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Barbara </a:t>
            </a:r>
            <a:r>
              <a:rPr lang="en-GB" dirty="0" err="1"/>
              <a:t>Kastelic</a:t>
            </a:r>
            <a:r>
              <a:rPr lang="en-GB" dirty="0"/>
              <a:t>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C592B18-E423-4E92-89C0-657E0182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11</a:t>
            </a:fld>
            <a:endParaRPr lang="en-GB"/>
          </a:p>
        </p:txBody>
      </p:sp>
      <p:sp>
        <p:nvSpPr>
          <p:cNvPr id="9" name="Smeško 8">
            <a:extLst>
              <a:ext uri="{FF2B5EF4-FFF2-40B4-BE49-F238E27FC236}">
                <a16:creationId xmlns:a16="http://schemas.microsoft.com/office/drawing/2014/main" id="{4E1E8810-1273-4466-85D3-013AE853A4B7}"/>
              </a:ext>
            </a:extLst>
          </p:cNvPr>
          <p:cNvSpPr/>
          <p:nvPr/>
        </p:nvSpPr>
        <p:spPr>
          <a:xfrm>
            <a:off x="5818514" y="3059588"/>
            <a:ext cx="329515" cy="352676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nteraktivni gumb: prazno 6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77CACD5A-E5AE-47C9-898F-B0DD649A2585}"/>
              </a:ext>
            </a:extLst>
          </p:cNvPr>
          <p:cNvSpPr/>
          <p:nvPr/>
        </p:nvSpPr>
        <p:spPr>
          <a:xfrm>
            <a:off x="5701554" y="2958303"/>
            <a:ext cx="559398" cy="555245"/>
          </a:xfrm>
          <a:prstGeom prst="actionButtonBlank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424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F78947-4991-45D9-9251-AD38BF7B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VIRI</a:t>
            </a:r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A60A3AD-A950-41B0-BE47-7120019D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46541"/>
          </a:xfrm>
        </p:spPr>
        <p:txBody>
          <a:bodyPr>
            <a:normAutofit/>
          </a:bodyPr>
          <a:lstStyle/>
          <a:p>
            <a:r>
              <a:rPr lang="en-GB" sz="1800" dirty="0"/>
              <a:t>1. Bellis, Mary. Thoughtco.com. The History of Early Computer and Video Games. [</a:t>
            </a:r>
            <a:r>
              <a:rPr lang="en-GB" sz="1800" dirty="0" err="1"/>
              <a:t>Elektronski</a:t>
            </a:r>
            <a:r>
              <a:rPr lang="en-GB" sz="1800" dirty="0"/>
              <a:t>] 16. </a:t>
            </a:r>
            <a:r>
              <a:rPr lang="en-GB" sz="1800" dirty="0" err="1"/>
              <a:t>februar</a:t>
            </a:r>
            <a:r>
              <a:rPr lang="en-GB" sz="1800" dirty="0"/>
              <a:t> 2021. https://www.thoughtco.com/history-of-computer-and-video-games-4066246.</a:t>
            </a:r>
          </a:p>
          <a:p>
            <a:r>
              <a:rPr lang="en-GB" sz="1800" dirty="0"/>
              <a:t>2. </a:t>
            </a:r>
            <a:r>
              <a:rPr lang="en-GB" sz="1800" dirty="0" err="1"/>
              <a:t>Horvat</a:t>
            </a:r>
            <a:r>
              <a:rPr lang="en-GB" sz="1800" dirty="0"/>
              <a:t>, Luka. </a:t>
            </a:r>
            <a:r>
              <a:rPr lang="en-GB" sz="1800" dirty="0" err="1"/>
              <a:t>Digitalna</a:t>
            </a:r>
            <a:r>
              <a:rPr lang="en-GB" sz="1800" dirty="0"/>
              <a:t> </a:t>
            </a:r>
            <a:r>
              <a:rPr lang="en-GB" sz="1800" dirty="0" err="1"/>
              <a:t>knjižnica</a:t>
            </a:r>
            <a:r>
              <a:rPr lang="en-GB" sz="1800" dirty="0"/>
              <a:t> </a:t>
            </a:r>
            <a:r>
              <a:rPr lang="en-GB" sz="1800" dirty="0" err="1"/>
              <a:t>univerze</a:t>
            </a:r>
            <a:r>
              <a:rPr lang="en-GB" sz="1800" dirty="0"/>
              <a:t> v </a:t>
            </a:r>
            <a:r>
              <a:rPr lang="en-GB" sz="1800" dirty="0" err="1"/>
              <a:t>Mariboru</a:t>
            </a:r>
            <a:r>
              <a:rPr lang="en-GB" sz="1800" dirty="0"/>
              <a:t>. </a:t>
            </a:r>
            <a:r>
              <a:rPr lang="en-GB" sz="1800" dirty="0" err="1"/>
              <a:t>Dobre</a:t>
            </a:r>
            <a:r>
              <a:rPr lang="en-GB" sz="1800" dirty="0"/>
              <a:t> </a:t>
            </a:r>
            <a:r>
              <a:rPr lang="en-GB" sz="1800" dirty="0" err="1"/>
              <a:t>prakse</a:t>
            </a:r>
            <a:r>
              <a:rPr lang="en-GB" sz="1800" dirty="0"/>
              <a:t> </a:t>
            </a:r>
            <a:r>
              <a:rPr lang="en-GB" sz="1800" dirty="0" err="1"/>
              <a:t>pri</a:t>
            </a:r>
            <a:r>
              <a:rPr lang="en-GB" sz="1800" dirty="0"/>
              <a:t> </a:t>
            </a:r>
            <a:r>
              <a:rPr lang="en-GB" sz="1800" dirty="0" err="1"/>
              <a:t>razvoju</a:t>
            </a:r>
            <a:r>
              <a:rPr lang="en-GB" sz="1800" dirty="0"/>
              <a:t> </a:t>
            </a:r>
            <a:r>
              <a:rPr lang="en-GB" sz="1800" dirty="0" err="1"/>
              <a:t>računalniških</a:t>
            </a:r>
            <a:r>
              <a:rPr lang="en-GB" sz="1800" dirty="0"/>
              <a:t> </a:t>
            </a:r>
            <a:r>
              <a:rPr lang="en-GB" sz="1800" dirty="0" err="1"/>
              <a:t>iger</a:t>
            </a:r>
            <a:r>
              <a:rPr lang="en-GB" sz="1800" dirty="0"/>
              <a:t>: </a:t>
            </a:r>
            <a:r>
              <a:rPr lang="en-GB" sz="1800" dirty="0" err="1"/>
              <a:t>Magistersko</a:t>
            </a:r>
            <a:r>
              <a:rPr lang="en-GB" sz="1800" dirty="0"/>
              <a:t> </a:t>
            </a:r>
            <a:r>
              <a:rPr lang="en-GB" sz="1800" dirty="0" err="1"/>
              <a:t>delo</a:t>
            </a:r>
            <a:r>
              <a:rPr lang="en-GB" sz="1800" dirty="0"/>
              <a:t>. [</a:t>
            </a:r>
            <a:r>
              <a:rPr lang="en-GB" sz="1800" dirty="0" err="1"/>
              <a:t>Elektronski</a:t>
            </a:r>
            <a:r>
              <a:rPr lang="en-GB" sz="1800" dirty="0"/>
              <a:t>] 2018. https://dk.um.si/IzpisGradiva.php?id=71096&amp;lang=slv&amp;prip=rul:10870889:d2.</a:t>
            </a:r>
          </a:p>
          <a:p>
            <a:r>
              <a:rPr lang="en-GB" sz="1800" dirty="0"/>
              <a:t>3. </a:t>
            </a:r>
            <a:r>
              <a:rPr lang="en-GB" sz="1800" dirty="0" err="1"/>
              <a:t>Hvasti</a:t>
            </a:r>
            <a:r>
              <a:rPr lang="en-GB" sz="1800" dirty="0"/>
              <a:t>, </a:t>
            </a:r>
            <a:r>
              <a:rPr lang="en-GB" sz="1800" dirty="0" err="1"/>
              <a:t>Aleš</a:t>
            </a:r>
            <a:r>
              <a:rPr lang="en-GB" sz="1800" dirty="0"/>
              <a:t>. </a:t>
            </a:r>
            <a:r>
              <a:rPr lang="en-GB" sz="1800" dirty="0" err="1"/>
              <a:t>Upravljanje</a:t>
            </a:r>
            <a:r>
              <a:rPr lang="en-GB" sz="1800" dirty="0"/>
              <a:t> s PROGRAMLJIVIMI NAPRAVAMI 1: </a:t>
            </a:r>
            <a:r>
              <a:rPr lang="en-GB" sz="1800" dirty="0" err="1"/>
              <a:t>Učbenik</a:t>
            </a:r>
            <a:r>
              <a:rPr lang="en-GB" sz="1800" dirty="0"/>
              <a:t> </a:t>
            </a:r>
            <a:r>
              <a:rPr lang="en-GB" sz="1800" dirty="0" err="1"/>
              <a:t>za</a:t>
            </a:r>
            <a:r>
              <a:rPr lang="en-GB" sz="1800" dirty="0"/>
              <a:t> </a:t>
            </a:r>
            <a:r>
              <a:rPr lang="en-GB" sz="1800" dirty="0" err="1"/>
              <a:t>modul</a:t>
            </a:r>
            <a:r>
              <a:rPr lang="en-GB" sz="1800" dirty="0"/>
              <a:t> </a:t>
            </a:r>
            <a:r>
              <a:rPr lang="en-GB" sz="1800" dirty="0" err="1"/>
              <a:t>Upravljanje</a:t>
            </a:r>
            <a:r>
              <a:rPr lang="en-GB" sz="1800" dirty="0"/>
              <a:t> s </a:t>
            </a:r>
            <a:r>
              <a:rPr lang="en-GB" sz="1800" dirty="0" err="1"/>
              <a:t>programljivimi</a:t>
            </a:r>
            <a:r>
              <a:rPr lang="en-GB" sz="1800" dirty="0"/>
              <a:t> </a:t>
            </a:r>
            <a:r>
              <a:rPr lang="en-GB" sz="1800" dirty="0" err="1"/>
              <a:t>napravami</a:t>
            </a:r>
            <a:r>
              <a:rPr lang="en-GB" sz="1800" dirty="0"/>
              <a:t> (</a:t>
            </a:r>
            <a:r>
              <a:rPr lang="en-GB" sz="1800" dirty="0" err="1"/>
              <a:t>Osnove</a:t>
            </a:r>
            <a:r>
              <a:rPr lang="en-GB" sz="1800" dirty="0"/>
              <a:t> </a:t>
            </a:r>
            <a:r>
              <a:rPr lang="en-GB" sz="1800" dirty="0" err="1"/>
              <a:t>programiranja</a:t>
            </a:r>
            <a:r>
              <a:rPr lang="en-GB" sz="1800" dirty="0"/>
              <a:t>) v </a:t>
            </a:r>
            <a:r>
              <a:rPr lang="en-GB" sz="1800" dirty="0" err="1"/>
              <a:t>programih</a:t>
            </a:r>
            <a:r>
              <a:rPr lang="en-GB" sz="1800" dirty="0"/>
              <a:t> </a:t>
            </a:r>
            <a:r>
              <a:rPr lang="en-GB" sz="1800" dirty="0" err="1"/>
              <a:t>Tehnik</a:t>
            </a:r>
            <a:r>
              <a:rPr lang="en-GB" sz="1800" dirty="0"/>
              <a:t> </a:t>
            </a:r>
            <a:r>
              <a:rPr lang="en-GB" sz="1800" dirty="0" err="1"/>
              <a:t>računalništva</a:t>
            </a:r>
            <a:r>
              <a:rPr lang="en-GB" sz="1800" dirty="0"/>
              <a:t>, </a:t>
            </a:r>
            <a:r>
              <a:rPr lang="en-GB" sz="1800" dirty="0" err="1"/>
              <a:t>Elektrotehnik</a:t>
            </a:r>
            <a:r>
              <a:rPr lang="en-GB" sz="1800" dirty="0"/>
              <a:t> in </a:t>
            </a:r>
            <a:r>
              <a:rPr lang="en-GB" sz="1800" dirty="0" err="1"/>
              <a:t>Tehnik</a:t>
            </a:r>
            <a:r>
              <a:rPr lang="en-GB" sz="1800" dirty="0"/>
              <a:t> </a:t>
            </a:r>
            <a:r>
              <a:rPr lang="en-GB" sz="1800" dirty="0" err="1"/>
              <a:t>elektronskih</a:t>
            </a:r>
            <a:r>
              <a:rPr lang="en-GB" sz="1800" dirty="0"/>
              <a:t> </a:t>
            </a:r>
            <a:r>
              <a:rPr lang="en-GB" sz="1800" dirty="0" err="1"/>
              <a:t>Komunikacij</a:t>
            </a:r>
            <a:r>
              <a:rPr lang="en-GB" sz="1800" dirty="0"/>
              <a:t>. </a:t>
            </a:r>
            <a:r>
              <a:rPr lang="en-GB" sz="1800" dirty="0" err="1"/>
              <a:t>Podsmreka</a:t>
            </a:r>
            <a:r>
              <a:rPr lang="en-GB" sz="1800" dirty="0"/>
              <a:t> : </a:t>
            </a:r>
            <a:r>
              <a:rPr lang="en-GB" sz="1800" dirty="0" err="1"/>
              <a:t>Pipova</a:t>
            </a:r>
            <a:r>
              <a:rPr lang="en-GB" sz="1800" dirty="0"/>
              <a:t> </a:t>
            </a:r>
            <a:r>
              <a:rPr lang="en-GB" sz="1800" dirty="0" err="1"/>
              <a:t>knjiga</a:t>
            </a:r>
            <a:r>
              <a:rPr lang="en-GB" sz="1800" dirty="0"/>
              <a:t>, 2017. ISBN 978-961-94079-1-2.</a:t>
            </a:r>
          </a:p>
          <a:p>
            <a:r>
              <a:rPr lang="en-GB" sz="1800" dirty="0"/>
              <a:t>4. Eclipse. Eclipse. Download Eclipse Technology. [</a:t>
            </a:r>
            <a:r>
              <a:rPr lang="en-GB" sz="1800" dirty="0" err="1"/>
              <a:t>Elektronski</a:t>
            </a:r>
            <a:r>
              <a:rPr lang="en-GB" sz="1800" dirty="0"/>
              <a:t>] </a:t>
            </a:r>
            <a:r>
              <a:rPr lang="en-GB" sz="1800" dirty="0" err="1"/>
              <a:t>marec</a:t>
            </a:r>
            <a:r>
              <a:rPr lang="en-GB" sz="1800" dirty="0"/>
              <a:t> 2021. https://www.eclipse.org/downloads/.</a:t>
            </a:r>
          </a:p>
          <a:p>
            <a:r>
              <a:rPr lang="en-GB" sz="1800" dirty="0"/>
              <a:t>5. Sun, Karl. Lucid Software. Intelligent diagramming for every team. [</a:t>
            </a:r>
            <a:r>
              <a:rPr lang="en-GB" sz="1800" dirty="0" err="1"/>
              <a:t>Elektronski</a:t>
            </a:r>
            <a:r>
              <a:rPr lang="en-GB" sz="1800" dirty="0"/>
              <a:t>] 2021. https://www.lucidchart.com/pages/.</a:t>
            </a:r>
          </a:p>
          <a:p>
            <a:r>
              <a:rPr lang="en-GB" sz="1800" dirty="0"/>
              <a:t>6. </a:t>
            </a:r>
            <a:r>
              <a:rPr lang="en-GB" sz="1800" dirty="0" err="1"/>
              <a:t>Mahnič</a:t>
            </a:r>
            <a:r>
              <a:rPr lang="en-GB" sz="1800" dirty="0"/>
              <a:t>, </a:t>
            </a:r>
            <a:r>
              <a:rPr lang="en-GB" sz="1800" dirty="0" err="1"/>
              <a:t>Viljan</a:t>
            </a:r>
            <a:r>
              <a:rPr lang="en-GB" sz="1800" dirty="0"/>
              <a:t>, </a:t>
            </a:r>
            <a:r>
              <a:rPr lang="en-GB" sz="1800" dirty="0" err="1"/>
              <a:t>Fürst</a:t>
            </a:r>
            <a:r>
              <a:rPr lang="en-GB" sz="1800" dirty="0"/>
              <a:t>, Luka in </a:t>
            </a:r>
            <a:r>
              <a:rPr lang="en-GB" sz="1800" dirty="0" err="1"/>
              <a:t>Rožanc</a:t>
            </a:r>
            <a:r>
              <a:rPr lang="en-GB" sz="1800" dirty="0"/>
              <a:t>, Igor. Java </a:t>
            </a:r>
            <a:r>
              <a:rPr lang="en-GB" sz="1800" dirty="0" err="1"/>
              <a:t>skozi</a:t>
            </a:r>
            <a:r>
              <a:rPr lang="en-GB" sz="1800" dirty="0"/>
              <a:t> </a:t>
            </a:r>
            <a:r>
              <a:rPr lang="en-GB" sz="1800" dirty="0" err="1"/>
              <a:t>primere</a:t>
            </a:r>
            <a:r>
              <a:rPr lang="en-GB" sz="1800" dirty="0"/>
              <a:t>. </a:t>
            </a:r>
            <a:r>
              <a:rPr lang="en-GB" sz="1800" dirty="0" err="1"/>
              <a:t>Šenčur</a:t>
            </a:r>
            <a:r>
              <a:rPr lang="en-GB" sz="1800" dirty="0"/>
              <a:t> : Bi-Tim, 2008. ISBN 978-061-6046-10-7.</a:t>
            </a:r>
            <a:endParaRPr lang="sl-SI" sz="1800" dirty="0"/>
          </a:p>
          <a:p>
            <a:r>
              <a:rPr lang="sl-SI" sz="1800" dirty="0"/>
              <a:t>7. </a:t>
            </a:r>
            <a:r>
              <a:rPr lang="en-GB" sz="1800" dirty="0" err="1"/>
              <a:t>Ferbežar</a:t>
            </a:r>
            <a:r>
              <a:rPr lang="en-GB" sz="1800" dirty="0"/>
              <a:t>, </a:t>
            </a:r>
            <a:r>
              <a:rPr lang="en-GB" sz="1800" dirty="0" err="1"/>
              <a:t>Tomaž</a:t>
            </a:r>
            <a:r>
              <a:rPr lang="en-GB" sz="1800" dirty="0"/>
              <a:t>. </a:t>
            </a:r>
            <a:r>
              <a:rPr lang="en-GB" sz="1800" dirty="0" err="1"/>
              <a:t>Laboratorijske</a:t>
            </a:r>
            <a:r>
              <a:rPr lang="en-GB" sz="1800" dirty="0"/>
              <a:t> </a:t>
            </a:r>
            <a:r>
              <a:rPr lang="en-GB" sz="1800" dirty="0" err="1"/>
              <a:t>vaje</a:t>
            </a:r>
            <a:r>
              <a:rPr lang="en-GB" sz="1800" dirty="0"/>
              <a:t>: </a:t>
            </a:r>
            <a:r>
              <a:rPr lang="en-GB" sz="1800" dirty="0" err="1"/>
              <a:t>Interno</a:t>
            </a:r>
            <a:r>
              <a:rPr lang="en-GB" sz="1800" dirty="0"/>
              <a:t> </a:t>
            </a:r>
            <a:r>
              <a:rPr lang="en-GB" sz="1800" dirty="0" err="1"/>
              <a:t>gradivo</a:t>
            </a:r>
            <a:r>
              <a:rPr lang="en-GB" sz="1800" dirty="0"/>
              <a:t>. Novo </a:t>
            </a:r>
            <a:r>
              <a:rPr lang="en-GB" sz="1800" dirty="0" err="1"/>
              <a:t>mesto</a:t>
            </a:r>
            <a:r>
              <a:rPr lang="en-GB" sz="1800" dirty="0"/>
              <a:t> : </a:t>
            </a:r>
            <a:r>
              <a:rPr lang="en-GB" sz="1800" dirty="0" err="1"/>
              <a:t>s.n</a:t>
            </a:r>
            <a:r>
              <a:rPr lang="en-GB" sz="1800" dirty="0"/>
              <a:t>., 2020.</a:t>
            </a:r>
            <a:endParaRPr lang="sl-SI" sz="1800" dirty="0"/>
          </a:p>
          <a:p>
            <a:endParaRPr lang="en-GB" sz="1800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D91AA5D-9F14-4F0C-9647-6ECED02C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dirty="0"/>
              <a:t>april 2021</a:t>
            </a:r>
            <a:endParaRPr lang="en-GB" dirty="0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EA9CCD7F-375D-4ED6-ADD1-7A0079D2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A432C6BE-B5C7-4DBE-9901-6F76AA2A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Barbara </a:t>
            </a:r>
            <a:r>
              <a:rPr lang="en-GB" dirty="0" err="1"/>
              <a:t>Kastelic</a:t>
            </a:r>
            <a:r>
              <a:rPr lang="en-GB" dirty="0"/>
              <a:t>, T4a</a:t>
            </a:r>
          </a:p>
        </p:txBody>
      </p:sp>
    </p:spTree>
    <p:extLst>
      <p:ext uri="{BB962C8B-B14F-4D97-AF65-F5344CB8AC3E}">
        <p14:creationId xmlns:p14="http://schemas.microsoft.com/office/powerpoint/2010/main" val="352010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500">
        <p159:morph option="byObject"/>
      </p:transition>
    </mc:Choice>
    <mc:Fallback xmlns="">
      <p:transition spd="slow" advTm="15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22E0A87-6B16-43BE-AA68-4BAA0933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02"/>
            <a:ext cx="10515600" cy="6694097"/>
          </a:xfrm>
        </p:spPr>
        <p:txBody>
          <a:bodyPr>
            <a:normAutofit/>
          </a:bodyPr>
          <a:lstStyle/>
          <a:p>
            <a:r>
              <a:rPr lang="en-GB" sz="1800" dirty="0"/>
              <a:t>8. Evans, Benjamin J. in Flanagan, David. Java in a </a:t>
            </a:r>
            <a:r>
              <a:rPr lang="en-GB" sz="1800" dirty="0" err="1"/>
              <a:t>Nushell</a:t>
            </a:r>
            <a:r>
              <a:rPr lang="en-GB" sz="1800" dirty="0"/>
              <a:t>: A desktop quick reference. </a:t>
            </a:r>
            <a:r>
              <a:rPr lang="en-GB" sz="1800" dirty="0" err="1"/>
              <a:t>šesta</a:t>
            </a:r>
            <a:r>
              <a:rPr lang="en-GB" sz="1800" dirty="0"/>
              <a:t>. Sebastopol : O'Reilly, 2014. ISBN 978-1-449-37082-4.</a:t>
            </a:r>
          </a:p>
          <a:p>
            <a:r>
              <a:rPr lang="en-GB" sz="1800" dirty="0"/>
              <a:t>9. </a:t>
            </a:r>
            <a:r>
              <a:rPr lang="en-GB" sz="1800" dirty="0" err="1"/>
              <a:t>Finžgar</a:t>
            </a:r>
            <a:r>
              <a:rPr lang="en-GB" sz="1800" dirty="0"/>
              <a:t>, Petra, in </a:t>
            </a:r>
            <a:r>
              <a:rPr lang="en-GB" sz="1800" dirty="0" err="1"/>
              <a:t>drugi</a:t>
            </a:r>
            <a:r>
              <a:rPr lang="en-GB" sz="1800" dirty="0"/>
              <a:t>. </a:t>
            </a:r>
            <a:r>
              <a:rPr lang="en-GB" sz="1800" dirty="0" err="1"/>
              <a:t>Šolski</a:t>
            </a:r>
            <a:r>
              <a:rPr lang="en-GB" sz="1800" dirty="0"/>
              <a:t> </a:t>
            </a:r>
            <a:r>
              <a:rPr lang="en-GB" sz="1800" dirty="0" err="1"/>
              <a:t>slovar</a:t>
            </a:r>
            <a:r>
              <a:rPr lang="en-GB" sz="1800" dirty="0"/>
              <a:t> </a:t>
            </a:r>
            <a:r>
              <a:rPr lang="en-GB" sz="1800" dirty="0" err="1"/>
              <a:t>Angleščina:angleško-slovenski</a:t>
            </a:r>
            <a:r>
              <a:rPr lang="en-GB" sz="1800" dirty="0"/>
              <a:t> in </a:t>
            </a:r>
            <a:r>
              <a:rPr lang="en-GB" sz="1800" dirty="0" err="1"/>
              <a:t>slovensko-angleški</a:t>
            </a:r>
            <a:r>
              <a:rPr lang="en-GB" sz="1800" dirty="0"/>
              <a:t>. </a:t>
            </a:r>
            <a:r>
              <a:rPr lang="en-GB" sz="1800" dirty="0" err="1"/>
              <a:t>prva</a:t>
            </a:r>
            <a:r>
              <a:rPr lang="en-GB" sz="1800" dirty="0"/>
              <a:t>. Ljubljana : </a:t>
            </a:r>
            <a:r>
              <a:rPr lang="en-GB" sz="1800" dirty="0" err="1"/>
              <a:t>Založba</a:t>
            </a:r>
            <a:r>
              <a:rPr lang="en-GB" sz="1800" dirty="0"/>
              <a:t> Rokus </a:t>
            </a:r>
            <a:r>
              <a:rPr lang="en-GB" sz="1800" dirty="0" err="1"/>
              <a:t>Klett</a:t>
            </a:r>
            <a:r>
              <a:rPr lang="en-GB" sz="1800" dirty="0"/>
              <a:t>, 2013. str. 68, 102. ISBN 978-961-209-863-6.</a:t>
            </a:r>
          </a:p>
          <a:p>
            <a:r>
              <a:rPr lang="en-GB" sz="1800" dirty="0"/>
              <a:t>10. Oracle. Oracle. Java SE Downloads: Java Platform, Standard Edition. [</a:t>
            </a:r>
            <a:r>
              <a:rPr lang="en-GB" sz="1800" dirty="0" err="1"/>
              <a:t>Elektronski</a:t>
            </a:r>
            <a:r>
              <a:rPr lang="en-GB" sz="1800" dirty="0"/>
              <a:t>] 16. </a:t>
            </a:r>
            <a:r>
              <a:rPr lang="en-GB" sz="1800" dirty="0" err="1"/>
              <a:t>marec</a:t>
            </a:r>
            <a:r>
              <a:rPr lang="en-GB" sz="1800" dirty="0"/>
              <a:t> 2021. </a:t>
            </a:r>
          </a:p>
          <a:p>
            <a:r>
              <a:rPr lang="en-GB" sz="1800" dirty="0"/>
              <a:t>11. Davison, Andrew. Killer Game Programming in Java. [</a:t>
            </a:r>
            <a:r>
              <a:rPr lang="en-GB" sz="1800" dirty="0" err="1"/>
              <a:t>ured</a:t>
            </a:r>
            <a:r>
              <a:rPr lang="en-GB" sz="1800" dirty="0"/>
              <a:t>.] Brett McLaughlin. </a:t>
            </a:r>
            <a:r>
              <a:rPr lang="en-GB" sz="1800" dirty="0" err="1"/>
              <a:t>prva</a:t>
            </a:r>
            <a:r>
              <a:rPr lang="en-GB" sz="1800" dirty="0"/>
              <a:t>. Sebastopol : O'Reilly Media, 2005. ISBN 978-0-596-00730-0.</a:t>
            </a:r>
          </a:p>
          <a:p>
            <a:r>
              <a:rPr lang="en-GB" sz="1800" dirty="0"/>
              <a:t>12. </a:t>
            </a:r>
            <a:r>
              <a:rPr lang="en-GB" sz="1800" dirty="0" err="1"/>
              <a:t>Mesojedec</a:t>
            </a:r>
            <a:r>
              <a:rPr lang="en-GB" sz="1800" dirty="0"/>
              <a:t>, </a:t>
            </a:r>
            <a:r>
              <a:rPr lang="en-GB" sz="1800" dirty="0" err="1"/>
              <a:t>Uroš</a:t>
            </a:r>
            <a:r>
              <a:rPr lang="en-GB" sz="1800" dirty="0"/>
              <a:t> in </a:t>
            </a:r>
            <a:r>
              <a:rPr lang="en-GB" sz="1800" dirty="0" err="1"/>
              <a:t>Fabjan</a:t>
            </a:r>
            <a:r>
              <a:rPr lang="en-GB" sz="1800" dirty="0"/>
              <a:t>, </a:t>
            </a:r>
            <a:r>
              <a:rPr lang="en-GB" sz="1800" dirty="0" err="1"/>
              <a:t>Borut</a:t>
            </a:r>
            <a:r>
              <a:rPr lang="en-GB" sz="1800" dirty="0"/>
              <a:t>. Java 2: </a:t>
            </a:r>
            <a:r>
              <a:rPr lang="en-GB" sz="1800" dirty="0" err="1"/>
              <a:t>temelji</a:t>
            </a:r>
            <a:r>
              <a:rPr lang="en-GB" sz="1800" dirty="0"/>
              <a:t> </a:t>
            </a:r>
            <a:r>
              <a:rPr lang="en-GB" sz="1800" dirty="0" err="1"/>
              <a:t>programiranja</a:t>
            </a:r>
            <a:r>
              <a:rPr lang="en-GB" sz="1800" dirty="0"/>
              <a:t>. Ljubljana : Pasadena, 2004. ISBN 961-6361-30-9.</a:t>
            </a:r>
          </a:p>
          <a:p>
            <a:r>
              <a:rPr lang="en-GB" sz="1800" dirty="0"/>
              <a:t>13. Vertex Academy. Vertex computer science academy. What is the Java Library? . [</a:t>
            </a:r>
            <a:r>
              <a:rPr lang="en-GB" sz="1800" dirty="0" err="1"/>
              <a:t>Elektronski</a:t>
            </a:r>
            <a:r>
              <a:rPr lang="en-GB" sz="1800" dirty="0"/>
              <a:t>] 5. </a:t>
            </a:r>
            <a:r>
              <a:rPr lang="en-GB" sz="1800" dirty="0" err="1"/>
              <a:t>avgust</a:t>
            </a:r>
            <a:r>
              <a:rPr lang="en-GB" sz="1800" dirty="0"/>
              <a:t> 2016. https://vertex-academy.com/tutorials/en/what-is-java-library/.</a:t>
            </a:r>
          </a:p>
          <a:p>
            <a:r>
              <a:rPr lang="en-GB" sz="1800" dirty="0"/>
              <a:t>14. </a:t>
            </a:r>
            <a:r>
              <a:rPr lang="en-GB" sz="1800" dirty="0" err="1"/>
              <a:t>Zorko</a:t>
            </a:r>
            <a:r>
              <a:rPr lang="en-GB" sz="1800" dirty="0"/>
              <a:t>, Albert. </a:t>
            </a:r>
            <a:r>
              <a:rPr lang="en-GB" sz="1800" dirty="0" err="1"/>
              <a:t>Računalništvo</a:t>
            </a:r>
            <a:r>
              <a:rPr lang="en-GB" sz="1800" dirty="0"/>
              <a:t>: </a:t>
            </a:r>
            <a:r>
              <a:rPr lang="en-GB" sz="1800" dirty="0" err="1"/>
              <a:t>Interno</a:t>
            </a:r>
            <a:r>
              <a:rPr lang="en-GB" sz="1800" dirty="0"/>
              <a:t> </a:t>
            </a:r>
            <a:r>
              <a:rPr lang="en-GB" sz="1800" dirty="0" err="1"/>
              <a:t>gradivo</a:t>
            </a:r>
            <a:r>
              <a:rPr lang="en-GB" sz="1800" dirty="0"/>
              <a:t>. Novo </a:t>
            </a:r>
            <a:r>
              <a:rPr lang="en-GB" sz="1800" dirty="0" err="1"/>
              <a:t>mesto</a:t>
            </a:r>
            <a:r>
              <a:rPr lang="en-GB" sz="1800" dirty="0"/>
              <a:t> : </a:t>
            </a:r>
            <a:r>
              <a:rPr lang="en-GB" sz="1800" dirty="0" err="1"/>
              <a:t>s.n</a:t>
            </a:r>
            <a:r>
              <a:rPr lang="en-GB" sz="1800" dirty="0"/>
              <a:t>., 2020.</a:t>
            </a:r>
          </a:p>
          <a:p>
            <a:r>
              <a:rPr lang="en-GB" sz="1800" dirty="0"/>
              <a:t>15. Smith, David. The Guardian. So you thought Sudoku came from the Land of the Rising Sun ... [</a:t>
            </a:r>
            <a:r>
              <a:rPr lang="en-GB" sz="1800" dirty="0" err="1"/>
              <a:t>Elektronski</a:t>
            </a:r>
            <a:r>
              <a:rPr lang="en-GB" sz="1800" dirty="0"/>
              <a:t>] 15. </a:t>
            </a:r>
            <a:r>
              <a:rPr lang="en-GB" sz="1800" dirty="0" err="1"/>
              <a:t>maj</a:t>
            </a:r>
            <a:r>
              <a:rPr lang="en-GB" sz="1800" dirty="0"/>
              <a:t> 2005. https://www.theguardian.com/media/2005/may/15/pressandpublishing.usnews.</a:t>
            </a:r>
          </a:p>
          <a:p>
            <a:r>
              <a:rPr lang="en-GB" sz="1800" dirty="0"/>
              <a:t>16. </a:t>
            </a:r>
            <a:r>
              <a:rPr lang="en-GB" sz="1800" dirty="0" err="1"/>
              <a:t>Sporceblog</a:t>
            </a:r>
            <a:r>
              <a:rPr lang="en-GB" sz="1800" dirty="0"/>
              <a:t> Inc. A Brief History of Sudoku. </a:t>
            </a:r>
            <a:r>
              <a:rPr lang="en-GB" sz="1800" dirty="0" err="1"/>
              <a:t>Sporcleblog</a:t>
            </a:r>
            <a:r>
              <a:rPr lang="en-GB" sz="1800" dirty="0"/>
              <a:t>. [</a:t>
            </a:r>
            <a:r>
              <a:rPr lang="en-GB" sz="1800" dirty="0" err="1"/>
              <a:t>Elektronski</a:t>
            </a:r>
            <a:r>
              <a:rPr lang="en-GB" sz="1800" dirty="0"/>
              <a:t>] 11. </a:t>
            </a:r>
            <a:r>
              <a:rPr lang="en-GB" sz="1800" dirty="0" err="1"/>
              <a:t>junij</a:t>
            </a:r>
            <a:r>
              <a:rPr lang="en-GB" sz="1800" dirty="0"/>
              <a:t> 2019. https://www.sporcle.com/blog/2019/05/history-of-sudoku/.</a:t>
            </a:r>
          </a:p>
          <a:p>
            <a:r>
              <a:rPr lang="en-GB" sz="1800" dirty="0"/>
              <a:t>17. </a:t>
            </a:r>
            <a:r>
              <a:rPr lang="en-GB" sz="1800" dirty="0" err="1"/>
              <a:t>Dhatwalia</a:t>
            </a:r>
            <a:r>
              <a:rPr lang="en-GB" sz="1800" dirty="0"/>
              <a:t>, Prajwal, Khan, </a:t>
            </a:r>
            <a:r>
              <a:rPr lang="en-GB" sz="1800" dirty="0" err="1"/>
              <a:t>Asaad</a:t>
            </a:r>
            <a:r>
              <a:rPr lang="en-GB" sz="1800" dirty="0"/>
              <a:t> in </a:t>
            </a:r>
            <a:r>
              <a:rPr lang="en-GB" sz="1800" dirty="0" err="1"/>
              <a:t>Fiaidhi</a:t>
            </a:r>
            <a:r>
              <a:rPr lang="en-GB" sz="1800" dirty="0"/>
              <a:t>, Jinan. </a:t>
            </a:r>
            <a:r>
              <a:rPr lang="en-GB" sz="1800" dirty="0" err="1"/>
              <a:t>TechRxiv</a:t>
            </a:r>
            <a:r>
              <a:rPr lang="en-GB" sz="1800" dirty="0"/>
              <a:t>. Preprint. Online Sudoku Generator and Solver for Competitions using Java Server Faces. [</a:t>
            </a:r>
            <a:r>
              <a:rPr lang="en-GB" sz="1800" dirty="0" err="1"/>
              <a:t>Elektronski</a:t>
            </a:r>
            <a:r>
              <a:rPr lang="en-GB" sz="1800" dirty="0"/>
              <a:t>] 2020. https://doi.org/10.36227/techrxiv.12093732.v1 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D964ECC-1492-4407-9234-F84A7C27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1077109F-51CB-4661-AE70-44BF1834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13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F53BA2DB-D872-4BEA-B67F-FE00DE00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</p:spTree>
    <p:extLst>
      <p:ext uri="{BB962C8B-B14F-4D97-AF65-F5344CB8AC3E}">
        <p14:creationId xmlns:p14="http://schemas.microsoft.com/office/powerpoint/2010/main" val="227586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500">
        <p159:morph option="byObject"/>
      </p:transition>
    </mc:Choice>
    <mc:Fallback xmlns="">
      <p:transition spd="slow" advClick="0" advTm="15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1959299-D1DA-4CE6-BD03-8039E30D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r>
              <a:rPr lang="en-GB" sz="1800" dirty="0"/>
              <a:t>18. </a:t>
            </a:r>
            <a:r>
              <a:rPr lang="en-GB" sz="1800" dirty="0" err="1"/>
              <a:t>Gligić</a:t>
            </a:r>
            <a:r>
              <a:rPr lang="en-GB" sz="1800" dirty="0"/>
              <a:t>, </a:t>
            </a:r>
            <a:r>
              <a:rPr lang="en-GB" sz="1800" dirty="0" err="1"/>
              <a:t>Alja</a:t>
            </a:r>
            <a:r>
              <a:rPr lang="en-GB" sz="1800" dirty="0"/>
              <a:t>. </a:t>
            </a:r>
            <a:r>
              <a:rPr lang="en-GB" sz="1800" dirty="0" err="1"/>
              <a:t>MaFiRa</a:t>
            </a:r>
            <a:r>
              <a:rPr lang="en-GB" sz="1800" dirty="0"/>
              <a:t>-Wiki. Index of /images/8/80. [</a:t>
            </a:r>
            <a:r>
              <a:rPr lang="en-GB" sz="1800" dirty="0" err="1"/>
              <a:t>Elektronski</a:t>
            </a:r>
            <a:r>
              <a:rPr lang="en-GB" sz="1800" dirty="0"/>
              <a:t>] 23. </a:t>
            </a:r>
            <a:r>
              <a:rPr lang="en-GB" sz="1800" dirty="0" err="1"/>
              <a:t>maj</a:t>
            </a:r>
            <a:r>
              <a:rPr lang="en-GB" sz="1800" dirty="0"/>
              <a:t> 2011. http://wiki.fmf.uni-lj.si/images/8/80/Predstavitev-Sudoku.pdf.</a:t>
            </a:r>
          </a:p>
          <a:p>
            <a:r>
              <a:rPr lang="en-GB" sz="1800" dirty="0"/>
              <a:t>19. </a:t>
            </a:r>
            <a:r>
              <a:rPr lang="en-GB" sz="1800" dirty="0" err="1"/>
              <a:t>Skrekovski</a:t>
            </a:r>
            <a:r>
              <a:rPr lang="en-GB" sz="1800" dirty="0"/>
              <a:t>, </a:t>
            </a:r>
            <a:r>
              <a:rPr lang="en-GB" sz="1800" dirty="0" err="1"/>
              <a:t>Riste</a:t>
            </a:r>
            <a:r>
              <a:rPr lang="en-GB" sz="1800" dirty="0"/>
              <a:t>. </a:t>
            </a:r>
            <a:r>
              <a:rPr lang="en-GB" sz="1800" dirty="0" err="1"/>
              <a:t>Univerza</a:t>
            </a:r>
            <a:r>
              <a:rPr lang="en-GB" sz="1800" dirty="0"/>
              <a:t> v </a:t>
            </a:r>
            <a:r>
              <a:rPr lang="en-GB" sz="1800" dirty="0" err="1"/>
              <a:t>Ljubljani</a:t>
            </a:r>
            <a:r>
              <a:rPr lang="en-GB" sz="1800" dirty="0"/>
              <a:t> </a:t>
            </a:r>
            <a:r>
              <a:rPr lang="en-GB" sz="1800" dirty="0" err="1"/>
              <a:t>Fakulteta</a:t>
            </a:r>
            <a:r>
              <a:rPr lang="en-GB" sz="1800" dirty="0"/>
              <a:t> </a:t>
            </a:r>
            <a:r>
              <a:rPr lang="en-GB" sz="1800" dirty="0" err="1"/>
              <a:t>za</a:t>
            </a:r>
            <a:r>
              <a:rPr lang="en-GB" sz="1800" dirty="0"/>
              <a:t> </a:t>
            </a:r>
            <a:r>
              <a:rPr lang="en-GB" sz="1800" dirty="0" err="1"/>
              <a:t>matematiko</a:t>
            </a:r>
            <a:r>
              <a:rPr lang="en-GB" sz="1800" dirty="0"/>
              <a:t> in </a:t>
            </a:r>
            <a:r>
              <a:rPr lang="en-GB" sz="1800" dirty="0" err="1"/>
              <a:t>fiziko</a:t>
            </a:r>
            <a:r>
              <a:rPr lang="en-GB" sz="1800" dirty="0"/>
              <a:t>. Index of /~</a:t>
            </a:r>
            <a:r>
              <a:rPr lang="en-GB" sz="1800" dirty="0" err="1"/>
              <a:t>skreko</a:t>
            </a:r>
            <a:r>
              <a:rPr lang="en-GB" sz="1800" dirty="0"/>
              <a:t>/Pouk/dm2/2006-7/</a:t>
            </a:r>
            <a:r>
              <a:rPr lang="en-GB" sz="1800" dirty="0" err="1"/>
              <a:t>Predavanja</a:t>
            </a:r>
            <a:r>
              <a:rPr lang="en-GB" sz="1800" dirty="0"/>
              <a:t>/</a:t>
            </a:r>
            <a:r>
              <a:rPr lang="en-GB" sz="1800" dirty="0" err="1"/>
              <a:t>Seminarske</a:t>
            </a:r>
            <a:r>
              <a:rPr lang="en-GB" sz="1800" dirty="0"/>
              <a:t>. [</a:t>
            </a:r>
            <a:r>
              <a:rPr lang="en-GB" sz="1800" dirty="0" err="1"/>
              <a:t>Elektronski</a:t>
            </a:r>
            <a:r>
              <a:rPr lang="en-GB" sz="1800" dirty="0"/>
              <a:t>] 23. </a:t>
            </a:r>
            <a:r>
              <a:rPr lang="en-GB" sz="1800" dirty="0" err="1"/>
              <a:t>maj</a:t>
            </a:r>
            <a:r>
              <a:rPr lang="en-GB" sz="1800" dirty="0"/>
              <a:t> 2007. https://www.fmf.uni-lj.si/~skreko/Pouk/dm2/2006-7/Predavanja/Seminarske/Latinski_kvadrati.pdf.</a:t>
            </a:r>
            <a:endParaRPr lang="sl-SI" sz="1800" dirty="0"/>
          </a:p>
          <a:p>
            <a:r>
              <a:rPr lang="en-GB" sz="1800" dirty="0"/>
              <a:t>20. </a:t>
            </a:r>
            <a:r>
              <a:rPr lang="en-GB" sz="1800" dirty="0" err="1"/>
              <a:t>Konvalinka</a:t>
            </a:r>
            <a:r>
              <a:rPr lang="en-GB" sz="1800" dirty="0"/>
              <a:t>, </a:t>
            </a:r>
            <a:r>
              <a:rPr lang="en-GB" sz="1800" dirty="0" err="1"/>
              <a:t>Matjaž</a:t>
            </a:r>
            <a:r>
              <a:rPr lang="en-GB" sz="1800" dirty="0"/>
              <a:t>. </a:t>
            </a:r>
            <a:r>
              <a:rPr lang="en-GB" sz="1800" dirty="0" err="1"/>
              <a:t>Univerza</a:t>
            </a:r>
            <a:r>
              <a:rPr lang="en-GB" sz="1800" dirty="0"/>
              <a:t> v </a:t>
            </a:r>
            <a:r>
              <a:rPr lang="en-GB" sz="1800" dirty="0" err="1"/>
              <a:t>Ljubljani</a:t>
            </a:r>
            <a:r>
              <a:rPr lang="en-GB" sz="1800" dirty="0"/>
              <a:t> </a:t>
            </a:r>
            <a:r>
              <a:rPr lang="en-GB" sz="1800" dirty="0" err="1"/>
              <a:t>Fakulteta</a:t>
            </a:r>
            <a:r>
              <a:rPr lang="en-GB" sz="1800" dirty="0"/>
              <a:t> </a:t>
            </a:r>
            <a:r>
              <a:rPr lang="en-GB" sz="1800" dirty="0" err="1"/>
              <a:t>za</a:t>
            </a:r>
            <a:r>
              <a:rPr lang="en-GB" sz="1800" dirty="0"/>
              <a:t> </a:t>
            </a:r>
            <a:r>
              <a:rPr lang="en-GB" sz="1800" dirty="0" err="1"/>
              <a:t>matematiko</a:t>
            </a:r>
            <a:r>
              <a:rPr lang="en-GB" sz="1800" dirty="0"/>
              <a:t> in </a:t>
            </a:r>
            <a:r>
              <a:rPr lang="en-GB" sz="1800" dirty="0" err="1"/>
              <a:t>fiziko</a:t>
            </a:r>
            <a:r>
              <a:rPr lang="en-GB" sz="1800" dirty="0"/>
              <a:t>. </a:t>
            </a:r>
            <a:r>
              <a:rPr lang="en-GB" sz="1800" dirty="0" err="1"/>
              <a:t>Matjaž</a:t>
            </a:r>
            <a:r>
              <a:rPr lang="en-GB" sz="1800" dirty="0"/>
              <a:t> </a:t>
            </a:r>
            <a:r>
              <a:rPr lang="en-GB" sz="1800" dirty="0" err="1"/>
              <a:t>Konvalinka</a:t>
            </a:r>
            <a:r>
              <a:rPr lang="en-GB" sz="1800" dirty="0"/>
              <a:t> Home Page. [</a:t>
            </a:r>
            <a:r>
              <a:rPr lang="en-GB" sz="1800" dirty="0" err="1"/>
              <a:t>Elektronski</a:t>
            </a:r>
            <a:r>
              <a:rPr lang="en-GB" sz="1800" dirty="0"/>
              <a:t>] 2004. https://www.fmf.uni-lj.si/~konvalinka/latin.pdf.</a:t>
            </a:r>
          </a:p>
          <a:p>
            <a:r>
              <a:rPr lang="en-GB" sz="1800" dirty="0"/>
              <a:t>21. </a:t>
            </a:r>
            <a:r>
              <a:rPr lang="en-GB" sz="1800" dirty="0" err="1"/>
              <a:t>Tuma</a:t>
            </a:r>
            <a:r>
              <a:rPr lang="en-GB" sz="1800" dirty="0"/>
              <a:t>, Katja. </a:t>
            </a:r>
            <a:r>
              <a:rPr lang="en-GB" sz="1800" dirty="0" err="1"/>
              <a:t>Repozitorij</a:t>
            </a:r>
            <a:r>
              <a:rPr lang="en-GB" sz="1800" dirty="0"/>
              <a:t> </a:t>
            </a:r>
            <a:r>
              <a:rPr lang="en-GB" sz="1800" dirty="0" err="1"/>
              <a:t>univerze</a:t>
            </a:r>
            <a:r>
              <a:rPr lang="en-GB" sz="1800" dirty="0"/>
              <a:t> v </a:t>
            </a:r>
            <a:r>
              <a:rPr lang="en-GB" sz="1800" dirty="0" err="1"/>
              <a:t>Ljubljani</a:t>
            </a:r>
            <a:r>
              <a:rPr lang="en-GB" sz="1800" dirty="0"/>
              <a:t>. </a:t>
            </a:r>
            <a:r>
              <a:rPr lang="en-GB" sz="1800" dirty="0" err="1"/>
              <a:t>Generiranje</a:t>
            </a:r>
            <a:r>
              <a:rPr lang="en-GB" sz="1800" dirty="0"/>
              <a:t> in </a:t>
            </a:r>
            <a:r>
              <a:rPr lang="en-GB" sz="1800" dirty="0" err="1"/>
              <a:t>reševanje</a:t>
            </a:r>
            <a:r>
              <a:rPr lang="en-GB" sz="1800" dirty="0"/>
              <a:t> </a:t>
            </a:r>
            <a:r>
              <a:rPr lang="en-GB" sz="1800" dirty="0" err="1"/>
              <a:t>sudokuja</a:t>
            </a:r>
            <a:r>
              <a:rPr lang="en-GB" sz="1800" dirty="0"/>
              <a:t>. [</a:t>
            </a:r>
            <a:r>
              <a:rPr lang="en-GB" sz="1800" dirty="0" err="1"/>
              <a:t>Elektronski</a:t>
            </a:r>
            <a:r>
              <a:rPr lang="en-GB" sz="1800" dirty="0"/>
              <a:t>] 2014. https://repozitorij.uni-lj.si/Dokument.php?id=29461&amp;lang=slv.</a:t>
            </a:r>
          </a:p>
          <a:p>
            <a:r>
              <a:rPr lang="en-GB" sz="1800" dirty="0"/>
              <a:t>22. </a:t>
            </a:r>
            <a:r>
              <a:rPr lang="en-GB" sz="1800" dirty="0" err="1"/>
              <a:t>Forstnerič</a:t>
            </a:r>
            <a:r>
              <a:rPr lang="en-GB" sz="1800" dirty="0"/>
              <a:t>, France. </a:t>
            </a:r>
            <a:r>
              <a:rPr lang="en-GB" sz="1800" dirty="0" err="1"/>
              <a:t>Laboratorij</a:t>
            </a:r>
            <a:r>
              <a:rPr lang="en-GB" sz="1800" dirty="0"/>
              <a:t> </a:t>
            </a:r>
            <a:r>
              <a:rPr lang="en-GB" sz="1800" dirty="0" err="1"/>
              <a:t>za</a:t>
            </a:r>
            <a:r>
              <a:rPr lang="en-GB" sz="1800" dirty="0"/>
              <a:t> </a:t>
            </a:r>
            <a:r>
              <a:rPr lang="en-GB" sz="1800" dirty="0" err="1"/>
              <a:t>kriptografijo</a:t>
            </a:r>
            <a:r>
              <a:rPr lang="en-GB" sz="1800" dirty="0"/>
              <a:t> in </a:t>
            </a:r>
            <a:r>
              <a:rPr lang="en-GB" sz="1800" dirty="0" err="1"/>
              <a:t>računalniško</a:t>
            </a:r>
            <a:r>
              <a:rPr lang="en-GB" sz="1800" dirty="0"/>
              <a:t> </a:t>
            </a:r>
            <a:r>
              <a:rPr lang="en-GB" sz="1800" dirty="0" err="1"/>
              <a:t>varnost</a:t>
            </a:r>
            <a:r>
              <a:rPr lang="en-GB" sz="1800" dirty="0"/>
              <a:t>. </a:t>
            </a:r>
            <a:r>
              <a:rPr lang="en-GB" sz="1800" dirty="0" err="1"/>
              <a:t>Matematika</a:t>
            </a:r>
            <a:r>
              <a:rPr lang="en-GB" sz="1800" dirty="0"/>
              <a:t>: O </a:t>
            </a:r>
            <a:r>
              <a:rPr lang="en-GB" sz="1800" dirty="0" err="1"/>
              <a:t>kongruencah</a:t>
            </a:r>
            <a:r>
              <a:rPr lang="en-GB" sz="1800" dirty="0"/>
              <a:t>. [</a:t>
            </a:r>
            <a:r>
              <a:rPr lang="en-GB" sz="1800" dirty="0" err="1"/>
              <a:t>Elektronski</a:t>
            </a:r>
            <a:r>
              <a:rPr lang="en-GB" sz="1800" dirty="0"/>
              <a:t>] 1979. http://lkrv.fri.uni-lj.si/peter/presek/Forstenic_O_Kongruencah.pdf.</a:t>
            </a:r>
          </a:p>
          <a:p>
            <a:r>
              <a:rPr lang="en-GB" sz="1800" dirty="0"/>
              <a:t>23. Team2280. </a:t>
            </a:r>
            <a:r>
              <a:rPr lang="en-GB" sz="1800" dirty="0" err="1"/>
              <a:t>CiteSeerX</a:t>
            </a:r>
            <a:r>
              <a:rPr lang="en-GB" sz="1800" dirty="0"/>
              <a:t>. Sudoku: Bagging a Difficulty Metric &amp; Building Up Puzzles. [</a:t>
            </a:r>
            <a:r>
              <a:rPr lang="en-GB" sz="1800" dirty="0" err="1"/>
              <a:t>Elektronski</a:t>
            </a:r>
            <a:r>
              <a:rPr lang="en-GB" sz="1800" dirty="0"/>
              <a:t>] 18. </a:t>
            </a:r>
            <a:r>
              <a:rPr lang="en-GB" sz="1800" dirty="0" err="1"/>
              <a:t>februar</a:t>
            </a:r>
            <a:r>
              <a:rPr lang="en-GB" sz="1800" dirty="0"/>
              <a:t> 2008. http://citeseerx.ist.psu.edu/viewdoc/download?doi=10.1.1.142.9486&amp;rep=rep1&amp;type=pdf.</a:t>
            </a:r>
          </a:p>
          <a:p>
            <a:r>
              <a:rPr lang="en-GB" sz="1800" dirty="0"/>
              <a:t>24. </a:t>
            </a:r>
            <a:r>
              <a:rPr lang="en-GB" sz="1800" dirty="0" err="1"/>
              <a:t>Tepeš</a:t>
            </a:r>
            <a:r>
              <a:rPr lang="en-GB" sz="1800" dirty="0"/>
              <a:t>, </a:t>
            </a:r>
            <a:r>
              <a:rPr lang="en-GB" sz="1800" dirty="0" err="1"/>
              <a:t>Nejc</a:t>
            </a:r>
            <a:r>
              <a:rPr lang="en-GB" sz="1800" dirty="0"/>
              <a:t>. </a:t>
            </a:r>
            <a:r>
              <a:rPr lang="en-GB" sz="1800" dirty="0" err="1"/>
              <a:t>Univerza</a:t>
            </a:r>
            <a:r>
              <a:rPr lang="en-GB" sz="1800" dirty="0"/>
              <a:t> v </a:t>
            </a:r>
            <a:r>
              <a:rPr lang="en-GB" sz="1800" dirty="0" err="1"/>
              <a:t>Mariboru</a:t>
            </a:r>
            <a:r>
              <a:rPr lang="en-GB" sz="1800" dirty="0"/>
              <a:t>. </a:t>
            </a:r>
            <a:r>
              <a:rPr lang="en-GB" sz="1800" dirty="0" err="1"/>
              <a:t>Sestavljanje</a:t>
            </a:r>
            <a:r>
              <a:rPr lang="en-GB" sz="1800" dirty="0"/>
              <a:t> in </a:t>
            </a:r>
            <a:r>
              <a:rPr lang="en-GB" sz="1800" dirty="0" err="1"/>
              <a:t>reševanje</a:t>
            </a:r>
            <a:r>
              <a:rPr lang="en-GB" sz="1800" dirty="0"/>
              <a:t> </a:t>
            </a:r>
            <a:r>
              <a:rPr lang="en-GB" sz="1800" dirty="0" err="1"/>
              <a:t>kombinatorčine</a:t>
            </a:r>
            <a:r>
              <a:rPr lang="en-GB" sz="1800" dirty="0"/>
              <a:t> </a:t>
            </a:r>
            <a:r>
              <a:rPr lang="en-GB" sz="1800" dirty="0" err="1"/>
              <a:t>igre</a:t>
            </a:r>
            <a:r>
              <a:rPr lang="en-GB" sz="1800" dirty="0"/>
              <a:t> s </a:t>
            </a:r>
            <a:r>
              <a:rPr lang="en-GB" sz="1800" dirty="0" err="1"/>
              <a:t>programiranjem</a:t>
            </a:r>
            <a:r>
              <a:rPr lang="en-GB" sz="1800" dirty="0"/>
              <a:t>. [</a:t>
            </a:r>
            <a:r>
              <a:rPr lang="en-GB" sz="1800" dirty="0" err="1"/>
              <a:t>Elektronski</a:t>
            </a:r>
            <a:r>
              <a:rPr lang="en-GB" sz="1800" dirty="0"/>
              <a:t>] </a:t>
            </a:r>
            <a:r>
              <a:rPr lang="en-GB" sz="1800" dirty="0" err="1"/>
              <a:t>september</a:t>
            </a:r>
            <a:r>
              <a:rPr lang="en-GB" sz="1800" dirty="0"/>
              <a:t> 2014. https://dk.um.si/IzpisGradiva.php?id=46258&amp;lang=slv.</a:t>
            </a:r>
          </a:p>
          <a:p>
            <a:r>
              <a:rPr lang="en-GB" sz="1800" dirty="0"/>
              <a:t>25. </a:t>
            </a:r>
            <a:r>
              <a:rPr lang="en-GB" sz="1800" dirty="0" err="1"/>
              <a:t>Živković</a:t>
            </a:r>
            <a:r>
              <a:rPr lang="en-GB" sz="1800" dirty="0"/>
              <a:t>, </a:t>
            </a:r>
            <a:r>
              <a:rPr lang="en-GB" sz="1800" dirty="0" err="1"/>
              <a:t>Dejan</a:t>
            </a:r>
            <a:r>
              <a:rPr lang="en-GB" sz="1800" dirty="0"/>
              <a:t>. </a:t>
            </a:r>
            <a:r>
              <a:rPr lang="en-GB" sz="1800" dirty="0" err="1"/>
              <a:t>Singipedia</a:t>
            </a:r>
            <a:r>
              <a:rPr lang="en-GB" sz="1800" dirty="0"/>
              <a:t>. Java </a:t>
            </a:r>
            <a:r>
              <a:rPr lang="en-GB" sz="1800" dirty="0" err="1"/>
              <a:t>programiranje</a:t>
            </a:r>
            <a:r>
              <a:rPr lang="en-GB" sz="1800" dirty="0"/>
              <a:t>. [</a:t>
            </a:r>
            <a:r>
              <a:rPr lang="en-GB" sz="1800" dirty="0" err="1"/>
              <a:t>Elektronski</a:t>
            </a:r>
            <a:r>
              <a:rPr lang="en-GB" sz="1800" dirty="0"/>
              <a:t>] 2019. https://singipedia.singidunum.ac.rs/izdanje/43019-java-programiranje. ISBN 978-86-7912-521-7.</a:t>
            </a:r>
          </a:p>
          <a:p>
            <a:endParaRPr lang="en-GB" sz="1800" dirty="0"/>
          </a:p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30B12AA-053B-41EF-B156-18D119AF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dirty="0"/>
              <a:t>april 2021</a:t>
            </a:r>
            <a:endParaRPr lang="en-GB" dirty="0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541BE5B0-2FDE-4555-B6BE-8380D6BF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14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3FFB4AA-D379-4659-B1A8-FFBD5348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Barbara </a:t>
            </a:r>
            <a:r>
              <a:rPr lang="en-GB" dirty="0" err="1"/>
              <a:t>Kastelic</a:t>
            </a:r>
            <a:r>
              <a:rPr lang="en-GB" dirty="0"/>
              <a:t>, T4a</a:t>
            </a:r>
          </a:p>
        </p:txBody>
      </p:sp>
    </p:spTree>
    <p:extLst>
      <p:ext uri="{BB962C8B-B14F-4D97-AF65-F5344CB8AC3E}">
        <p14:creationId xmlns:p14="http://schemas.microsoft.com/office/powerpoint/2010/main" val="49093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500">
        <p159:morph option="byObject"/>
      </p:transition>
    </mc:Choice>
    <mc:Fallback xmlns="">
      <p:transition spd="slow" advTm="15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DD680A6-235A-4AC7-857F-AF942A83A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/>
          </a:bodyPr>
          <a:lstStyle/>
          <a:p>
            <a:r>
              <a:rPr lang="en-GB" sz="1800" dirty="0"/>
              <a:t>26. Oracle. </a:t>
            </a:r>
            <a:r>
              <a:rPr lang="en-GB" sz="1800" dirty="0" err="1"/>
              <a:t>Oracle:Documentation</a:t>
            </a:r>
            <a:r>
              <a:rPr lang="en-GB" sz="1800" dirty="0"/>
              <a:t>. Class </a:t>
            </a:r>
            <a:r>
              <a:rPr lang="en-GB" sz="1800" dirty="0" err="1"/>
              <a:t>MouseEvent</a:t>
            </a:r>
            <a:r>
              <a:rPr lang="en-GB" sz="1800" dirty="0"/>
              <a:t>. [</a:t>
            </a:r>
            <a:r>
              <a:rPr lang="en-GB" sz="1800" dirty="0" err="1"/>
              <a:t>Elektronski</a:t>
            </a:r>
            <a:r>
              <a:rPr lang="en-GB" sz="1800" dirty="0"/>
              <a:t>] 2021. https://docs.oracle.com/javase/7/docs/api/java/awt/event/MouseEvent.html.</a:t>
            </a:r>
          </a:p>
          <a:p>
            <a:r>
              <a:rPr lang="en-GB" sz="1800" dirty="0"/>
              <a:t>27. </a:t>
            </a:r>
            <a:r>
              <a:rPr lang="en-GB" sz="1800" dirty="0" err="1"/>
              <a:t>Slovenska</a:t>
            </a:r>
            <a:r>
              <a:rPr lang="en-GB" sz="1800" dirty="0"/>
              <a:t> </a:t>
            </a:r>
            <a:r>
              <a:rPr lang="en-GB" sz="1800" dirty="0" err="1"/>
              <a:t>akademija</a:t>
            </a:r>
            <a:r>
              <a:rPr lang="en-GB" sz="1800" dirty="0"/>
              <a:t> </a:t>
            </a:r>
            <a:r>
              <a:rPr lang="en-GB" sz="1800" dirty="0" err="1"/>
              <a:t>za</a:t>
            </a:r>
            <a:r>
              <a:rPr lang="en-GB" sz="1800" dirty="0"/>
              <a:t> </a:t>
            </a:r>
            <a:r>
              <a:rPr lang="en-GB" sz="1800" dirty="0" err="1"/>
              <a:t>znanost</a:t>
            </a:r>
            <a:r>
              <a:rPr lang="en-GB" sz="1800" dirty="0"/>
              <a:t> in </a:t>
            </a:r>
            <a:r>
              <a:rPr lang="en-GB" sz="1800" dirty="0" err="1"/>
              <a:t>umetnost</a:t>
            </a:r>
            <a:r>
              <a:rPr lang="en-GB" sz="1800" dirty="0"/>
              <a:t> in </a:t>
            </a:r>
            <a:r>
              <a:rPr lang="en-GB" sz="1800" dirty="0" err="1"/>
              <a:t>Znanstveno</a:t>
            </a:r>
            <a:r>
              <a:rPr lang="en-GB" sz="1800" dirty="0"/>
              <a:t> </a:t>
            </a:r>
            <a:r>
              <a:rPr lang="en-GB" sz="1800" dirty="0" err="1"/>
              <a:t>raziskovalni</a:t>
            </a:r>
            <a:r>
              <a:rPr lang="en-GB" sz="1800" dirty="0"/>
              <a:t> </a:t>
            </a:r>
            <a:r>
              <a:rPr lang="en-GB" sz="1800" dirty="0" err="1"/>
              <a:t>center</a:t>
            </a:r>
            <a:r>
              <a:rPr lang="en-GB" sz="1800" dirty="0"/>
              <a:t> </a:t>
            </a:r>
            <a:r>
              <a:rPr lang="en-GB" sz="1800" dirty="0" err="1"/>
              <a:t>Slovenske</a:t>
            </a:r>
            <a:r>
              <a:rPr lang="en-GB" sz="1800" dirty="0"/>
              <a:t> </a:t>
            </a:r>
            <a:r>
              <a:rPr lang="en-GB" sz="1800" dirty="0" err="1"/>
              <a:t>akademije</a:t>
            </a:r>
            <a:r>
              <a:rPr lang="en-GB" sz="1800" dirty="0"/>
              <a:t> </a:t>
            </a:r>
            <a:r>
              <a:rPr lang="en-GB" sz="1800" dirty="0" err="1"/>
              <a:t>znanosti</a:t>
            </a:r>
            <a:r>
              <a:rPr lang="en-GB" sz="1800" dirty="0"/>
              <a:t> in </a:t>
            </a:r>
            <a:r>
              <a:rPr lang="en-GB" sz="1800" dirty="0" err="1"/>
              <a:t>umetnosti</a:t>
            </a:r>
            <a:r>
              <a:rPr lang="en-GB" sz="1800" dirty="0"/>
              <a:t> </a:t>
            </a:r>
            <a:r>
              <a:rPr lang="en-GB" sz="1800" dirty="0" err="1"/>
              <a:t>Inštitut</a:t>
            </a:r>
            <a:r>
              <a:rPr lang="en-GB" sz="1800" dirty="0"/>
              <a:t> </a:t>
            </a:r>
            <a:r>
              <a:rPr lang="en-GB" sz="1800" dirty="0" err="1"/>
              <a:t>za</a:t>
            </a:r>
            <a:r>
              <a:rPr lang="en-GB" sz="1800" dirty="0"/>
              <a:t> </a:t>
            </a:r>
            <a:r>
              <a:rPr lang="en-GB" sz="1800" dirty="0" err="1"/>
              <a:t>slovenski</a:t>
            </a:r>
            <a:r>
              <a:rPr lang="en-GB" sz="1800" dirty="0"/>
              <a:t> </a:t>
            </a:r>
            <a:r>
              <a:rPr lang="en-GB" sz="1800" dirty="0" err="1"/>
              <a:t>jezik</a:t>
            </a:r>
            <a:r>
              <a:rPr lang="en-GB" sz="1800" dirty="0"/>
              <a:t> </a:t>
            </a:r>
            <a:r>
              <a:rPr lang="en-GB" sz="1800" dirty="0" err="1"/>
              <a:t>Frana</a:t>
            </a:r>
            <a:r>
              <a:rPr lang="en-GB" sz="1800" dirty="0"/>
              <a:t> </a:t>
            </a:r>
            <a:r>
              <a:rPr lang="en-GB" sz="1800" dirty="0" err="1"/>
              <a:t>Ramovška</a:t>
            </a:r>
            <a:r>
              <a:rPr lang="en-GB" sz="1800" dirty="0"/>
              <a:t> in </a:t>
            </a:r>
            <a:r>
              <a:rPr lang="en-GB" sz="1800" dirty="0" err="1"/>
              <a:t>avtorji</a:t>
            </a:r>
            <a:r>
              <a:rPr lang="en-GB" sz="1800" dirty="0"/>
              <a:t>. </a:t>
            </a:r>
            <a:r>
              <a:rPr lang="en-GB" sz="1800" dirty="0" err="1"/>
              <a:t>Slovar</a:t>
            </a:r>
            <a:r>
              <a:rPr lang="en-GB" sz="1800" dirty="0"/>
              <a:t> </a:t>
            </a:r>
            <a:r>
              <a:rPr lang="en-GB" sz="1800" dirty="0" err="1"/>
              <a:t>slovenskega</a:t>
            </a:r>
            <a:r>
              <a:rPr lang="en-GB" sz="1800" dirty="0"/>
              <a:t> </a:t>
            </a:r>
            <a:r>
              <a:rPr lang="en-GB" sz="1800" dirty="0" err="1"/>
              <a:t>knjižnega</a:t>
            </a:r>
            <a:r>
              <a:rPr lang="en-GB" sz="1800" dirty="0"/>
              <a:t> </a:t>
            </a:r>
            <a:r>
              <a:rPr lang="en-GB" sz="1800" dirty="0" err="1"/>
              <a:t>jezika</a:t>
            </a:r>
            <a:r>
              <a:rPr lang="en-GB" sz="1800" dirty="0"/>
              <a:t> 2. </a:t>
            </a:r>
            <a:r>
              <a:rPr lang="en-GB" sz="1800" dirty="0" err="1"/>
              <a:t>druga</a:t>
            </a:r>
            <a:r>
              <a:rPr lang="en-GB" sz="1800" dirty="0"/>
              <a:t> </a:t>
            </a:r>
            <a:r>
              <a:rPr lang="en-GB" sz="1800" dirty="0" err="1"/>
              <a:t>dopoljena</a:t>
            </a:r>
            <a:r>
              <a:rPr lang="en-GB" sz="1800" dirty="0"/>
              <a:t> in </a:t>
            </a:r>
            <a:r>
              <a:rPr lang="en-GB" sz="1800" dirty="0" err="1"/>
              <a:t>deloma</a:t>
            </a:r>
            <a:r>
              <a:rPr lang="en-GB" sz="1800" dirty="0"/>
              <a:t> </a:t>
            </a:r>
            <a:r>
              <a:rPr lang="en-GB" sz="1800" dirty="0" err="1"/>
              <a:t>prenoljena</a:t>
            </a:r>
            <a:r>
              <a:rPr lang="en-GB" sz="1800" dirty="0"/>
              <a:t> </a:t>
            </a:r>
            <a:r>
              <a:rPr lang="en-GB" sz="1800" dirty="0" err="1"/>
              <a:t>izdaja</a:t>
            </a:r>
            <a:r>
              <a:rPr lang="en-GB" sz="1800" dirty="0"/>
              <a:t>. Ljubljana : </a:t>
            </a:r>
            <a:r>
              <a:rPr lang="en-GB" sz="1800" dirty="0" err="1"/>
              <a:t>Cankarjeva</a:t>
            </a:r>
            <a:r>
              <a:rPr lang="en-GB" sz="1800" dirty="0"/>
              <a:t> </a:t>
            </a:r>
            <a:r>
              <a:rPr lang="en-GB" sz="1800" dirty="0" err="1"/>
              <a:t>založba</a:t>
            </a:r>
            <a:r>
              <a:rPr lang="en-GB" sz="1800" dirty="0"/>
              <a:t>, 2015. ISBN 978-961-282-010-7.</a:t>
            </a:r>
          </a:p>
          <a:p>
            <a:r>
              <a:rPr lang="en-GB" sz="1800" dirty="0"/>
              <a:t>28. </a:t>
            </a:r>
            <a:r>
              <a:rPr lang="en-GB" sz="1800" dirty="0" err="1"/>
              <a:t>GeeksforGeeks</a:t>
            </a:r>
            <a:r>
              <a:rPr lang="en-GB" sz="1800" dirty="0"/>
              <a:t>. </a:t>
            </a:r>
            <a:r>
              <a:rPr lang="en-GB" sz="1800" dirty="0" err="1"/>
              <a:t>GeeksforGeeks</a:t>
            </a:r>
            <a:r>
              <a:rPr lang="en-GB" sz="1800" dirty="0"/>
              <a:t>. Differences between JDK, JRE and JVM. [</a:t>
            </a:r>
            <a:r>
              <a:rPr lang="en-GB" sz="1800" dirty="0" err="1"/>
              <a:t>Elektronski</a:t>
            </a:r>
            <a:r>
              <a:rPr lang="en-GB" sz="1800" dirty="0"/>
              <a:t>] 10. </a:t>
            </a:r>
            <a:r>
              <a:rPr lang="en-GB" sz="1800" dirty="0" err="1"/>
              <a:t>avgust</a:t>
            </a:r>
            <a:r>
              <a:rPr lang="en-GB" sz="1800" dirty="0"/>
              <a:t> 2018. https://www.geeksforgeeks.org/differences-jdk-jre-jvm/.</a:t>
            </a:r>
          </a:p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870F39B5-3B39-4725-948E-97D8B310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A55355D-D21D-49CB-B71B-8D91F89A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prstClr val="white">
                    <a:lumMod val="65000"/>
                  </a:prstClr>
                </a:solidFill>
              </a:rPr>
              <a:t>Barbara </a:t>
            </a:r>
            <a:r>
              <a:rPr lang="en-GB" dirty="0" err="1">
                <a:solidFill>
                  <a:prstClr val="white">
                    <a:lumMod val="65000"/>
                  </a:prstClr>
                </a:solidFill>
              </a:rPr>
              <a:t>Kastelic</a:t>
            </a:r>
            <a:r>
              <a:rPr lang="en-GB" dirty="0">
                <a:solidFill>
                  <a:prstClr val="white">
                    <a:lumMod val="65000"/>
                  </a:prstClr>
                </a:solidFill>
              </a:rPr>
              <a:t>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5CC6AC3-C9AE-418D-B046-4D4E61C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94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500">
        <p159:morph option="byObject"/>
      </p:transition>
    </mc:Choice>
    <mc:Fallback xmlns="">
      <p:transition spd="slow" advTm="15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40A958-1687-44D5-B704-FB3B7045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pPr algn="ctr"/>
            <a:r>
              <a:rPr lang="sl-SI" dirty="0"/>
              <a:t>Hvala za vašo pozornost </a:t>
            </a:r>
            <a:r>
              <a:rPr lang="sl-SI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7" name="Označba mesta besedila 6">
            <a:extLst>
              <a:ext uri="{FF2B5EF4-FFF2-40B4-BE49-F238E27FC236}">
                <a16:creationId xmlns:a16="http://schemas.microsoft.com/office/drawing/2014/main" id="{AA92F145-4BD9-49D9-BAB3-F887DCEE3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F005C5B-F0CA-4D76-BC2E-23C8CB57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dirty="0"/>
              <a:t>april 2021</a:t>
            </a:r>
            <a:endParaRPr lang="en-GB" dirty="0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AC307B6-D110-481A-ADF1-330B6373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prstClr val="white">
                    <a:lumMod val="65000"/>
                  </a:prstClr>
                </a:solidFill>
              </a:rPr>
              <a:t>Barbara </a:t>
            </a:r>
            <a:r>
              <a:rPr lang="en-GB" dirty="0" err="1">
                <a:solidFill>
                  <a:prstClr val="white">
                    <a:lumMod val="65000"/>
                  </a:prstClr>
                </a:solidFill>
              </a:rPr>
              <a:t>Kastelic</a:t>
            </a:r>
            <a:r>
              <a:rPr lang="en-GB" dirty="0">
                <a:solidFill>
                  <a:prstClr val="white">
                    <a:lumMod val="65000"/>
                  </a:prstClr>
                </a:solidFill>
              </a:rPr>
              <a:t>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C5F8F66B-3444-43EB-9429-4C9559FD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160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BF8110-145E-47BF-8B9A-E9F8080D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l-SI"/>
              <a:t>JAVA</a:t>
            </a:r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A069345-B63A-473E-8597-216D2520F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201EA79-2400-4AAD-AAA2-3B24F74C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1B9BBE10-114E-4F42-9D3D-FE00C358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D99867-FBE4-4848-83CC-9A906A3AD9B7}" type="slidenum">
              <a:rPr lang="en-GB" smtClean="0"/>
              <a:t>2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205041F-C8C7-49F6-B0CF-BD537C49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Barbara </a:t>
            </a:r>
            <a:r>
              <a:rPr lang="en-GB" dirty="0" err="1"/>
              <a:t>Kastelic</a:t>
            </a:r>
            <a:r>
              <a:rPr lang="en-GB" dirty="0"/>
              <a:t>, T4a</a:t>
            </a:r>
          </a:p>
        </p:txBody>
      </p:sp>
      <p:pic>
        <p:nvPicPr>
          <p:cNvPr id="18" name="Slika 17">
            <a:extLst>
              <a:ext uri="{FF2B5EF4-FFF2-40B4-BE49-F238E27FC236}">
                <a16:creationId xmlns:a16="http://schemas.microsoft.com/office/drawing/2014/main" id="{4DE478CC-F9F7-4948-A25E-1747B785A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3" b="9199"/>
          <a:stretch/>
        </p:blipFill>
        <p:spPr>
          <a:xfrm>
            <a:off x="845508" y="0"/>
            <a:ext cx="11346492" cy="3467100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9A6A56BD-6940-4C76-897A-61B3A8E0C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90" t="20416" r="20704" b="21251"/>
          <a:stretch/>
        </p:blipFill>
        <p:spPr>
          <a:xfrm>
            <a:off x="5472112" y="3545228"/>
            <a:ext cx="5362575" cy="2553607"/>
          </a:xfrm>
          <a:prstGeom prst="roundRect">
            <a:avLst>
              <a:gd name="adj" fmla="val 3397"/>
            </a:avLst>
          </a:prstGeom>
        </p:spPr>
      </p:pic>
      <p:sp>
        <p:nvSpPr>
          <p:cNvPr id="21" name="PoljeZBesedilom 20">
            <a:extLst>
              <a:ext uri="{FF2B5EF4-FFF2-40B4-BE49-F238E27FC236}">
                <a16:creationId xmlns:a16="http://schemas.microsoft.com/office/drawing/2014/main" id="{022C1577-792D-45B3-B8A9-6E31BF45846A}"/>
              </a:ext>
            </a:extLst>
          </p:cNvPr>
          <p:cNvSpPr txBox="1"/>
          <p:nvPr/>
        </p:nvSpPr>
        <p:spPr>
          <a:xfrm>
            <a:off x="7624762" y="2712138"/>
            <a:ext cx="471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solidFill>
                  <a:schemeClr val="bg1">
                    <a:lumMod val="65000"/>
                  </a:schemeClr>
                </a:solidFill>
              </a:rPr>
              <a:t>Vir slike: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https://training.infnet.edu.br/segmentos/java/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FE330683-F370-471A-8C93-1733A3630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07" y="3563098"/>
            <a:ext cx="3877392" cy="2517866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405462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F005C5B-F0CA-4D76-BC2E-23C8CB57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dirty="0"/>
              <a:t>april 2021</a:t>
            </a:r>
            <a:endParaRPr lang="en-GB" dirty="0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AC307B6-D110-481A-ADF1-330B6373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prstClr val="white">
                    <a:lumMod val="65000"/>
                  </a:prstClr>
                </a:solidFill>
              </a:rPr>
              <a:t>Barbara </a:t>
            </a:r>
            <a:r>
              <a:rPr lang="en-GB" dirty="0" err="1">
                <a:solidFill>
                  <a:prstClr val="white">
                    <a:lumMod val="65000"/>
                  </a:prstClr>
                </a:solidFill>
              </a:rPr>
              <a:t>Kastelic</a:t>
            </a:r>
            <a:r>
              <a:rPr lang="en-GB" dirty="0">
                <a:solidFill>
                  <a:prstClr val="white">
                    <a:lumMod val="65000"/>
                  </a:prstClr>
                </a:solidFill>
              </a:rPr>
              <a:t>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C5F8F66B-3444-43EB-9429-4C9559FD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3</a:t>
            </a:fld>
            <a:endParaRPr lang="en-GB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9F9B0FE6-7567-44B5-9A69-DA081E73C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" t="338" r="322" b="-1"/>
          <a:stretch/>
        </p:blipFill>
        <p:spPr>
          <a:xfrm>
            <a:off x="3328565" y="456644"/>
            <a:ext cx="5282035" cy="5899706"/>
          </a:xfrm>
          <a:prstGeom prst="rect">
            <a:avLst/>
          </a:prstGeom>
        </p:spPr>
      </p:pic>
      <p:sp>
        <p:nvSpPr>
          <p:cNvPr id="13" name="Pravokotnik: zaokroženi vogali 12">
            <a:extLst>
              <a:ext uri="{FF2B5EF4-FFF2-40B4-BE49-F238E27FC236}">
                <a16:creationId xmlns:a16="http://schemas.microsoft.com/office/drawing/2014/main" id="{B277AAC3-6193-4093-8384-0F8D1A4BD84D}"/>
              </a:ext>
            </a:extLst>
          </p:cNvPr>
          <p:cNvSpPr/>
          <p:nvPr/>
        </p:nvSpPr>
        <p:spPr>
          <a:xfrm>
            <a:off x="3352145" y="482845"/>
            <a:ext cx="1729238" cy="1946703"/>
          </a:xfrm>
          <a:prstGeom prst="roundRect">
            <a:avLst>
              <a:gd name="adj" fmla="val 5889"/>
            </a:avLst>
          </a:prstGeom>
          <a:solidFill>
            <a:schemeClr val="accent4">
              <a:alpha val="50000"/>
            </a:schemeClr>
          </a:solidFill>
          <a:ln w="762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ravokotnik: zaokroženi vogali 11">
            <a:extLst>
              <a:ext uri="{FF2B5EF4-FFF2-40B4-BE49-F238E27FC236}">
                <a16:creationId xmlns:a16="http://schemas.microsoft.com/office/drawing/2014/main" id="{A1807AE8-BF34-4B8E-9C2D-A5008B641886}"/>
              </a:ext>
            </a:extLst>
          </p:cNvPr>
          <p:cNvSpPr/>
          <p:nvPr/>
        </p:nvSpPr>
        <p:spPr>
          <a:xfrm>
            <a:off x="4505166" y="482846"/>
            <a:ext cx="555291" cy="584204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76200">
            <a:solidFill>
              <a:srgbClr val="F483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ravokotnik: zaokroženi vogali 10">
            <a:extLst>
              <a:ext uri="{FF2B5EF4-FFF2-40B4-BE49-F238E27FC236}">
                <a16:creationId xmlns:a16="http://schemas.microsoft.com/office/drawing/2014/main" id="{2526783D-0C33-4674-A931-74FC796C506E}"/>
              </a:ext>
            </a:extLst>
          </p:cNvPr>
          <p:cNvSpPr/>
          <p:nvPr/>
        </p:nvSpPr>
        <p:spPr>
          <a:xfrm>
            <a:off x="3352145" y="1150960"/>
            <a:ext cx="5216534" cy="61571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7620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ravokotnik: zaokroženi vogali 1">
            <a:extLst>
              <a:ext uri="{FF2B5EF4-FFF2-40B4-BE49-F238E27FC236}">
                <a16:creationId xmlns:a16="http://schemas.microsoft.com/office/drawing/2014/main" id="{E5D4EEF7-757C-4C64-B710-BA2AC1E30231}"/>
              </a:ext>
            </a:extLst>
          </p:cNvPr>
          <p:cNvSpPr/>
          <p:nvPr/>
        </p:nvSpPr>
        <p:spPr>
          <a:xfrm>
            <a:off x="4505166" y="1150960"/>
            <a:ext cx="555291" cy="615713"/>
          </a:xfrm>
          <a:prstGeom prst="roundRec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Označba mesta vsebine 9" descr="Zapri">
            <a:extLst>
              <a:ext uri="{FF2B5EF4-FFF2-40B4-BE49-F238E27FC236}">
                <a16:creationId xmlns:a16="http://schemas.microsoft.com/office/drawing/2014/main" id="{748E1C71-2836-4171-97D6-1182263289E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2343" y="1111153"/>
            <a:ext cx="695325" cy="695325"/>
          </a:xfrm>
        </p:spPr>
      </p:pic>
    </p:spTree>
    <p:extLst>
      <p:ext uri="{BB962C8B-B14F-4D97-AF65-F5344CB8AC3E}">
        <p14:creationId xmlns:p14="http://schemas.microsoft.com/office/powerpoint/2010/main" val="3515535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7DF9A46D-B934-4AFD-AF45-10FD49DF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9426"/>
            <a:ext cx="4993057" cy="4523624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D712F555-8CF6-4D4A-A66C-02907EE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PROGRAM SUDOKU</a:t>
            </a:r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A657A5E-EE36-4126-AA0A-8543BA14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A9CA5843-3892-4369-BE92-DF64B247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4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C7A0F4CF-E368-4C7B-BC2E-71A5C364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Barbara </a:t>
            </a:r>
            <a:r>
              <a:rPr lang="en-GB" dirty="0" err="1"/>
              <a:t>Kastelic</a:t>
            </a:r>
            <a:r>
              <a:rPr lang="en-GB" dirty="0"/>
              <a:t>, T4a</a:t>
            </a:r>
          </a:p>
        </p:txBody>
      </p:sp>
      <p:cxnSp>
        <p:nvCxnSpPr>
          <p:cNvPr id="13" name="Raven puščični povezovalnik 12">
            <a:extLst>
              <a:ext uri="{FF2B5EF4-FFF2-40B4-BE49-F238E27FC236}">
                <a16:creationId xmlns:a16="http://schemas.microsoft.com/office/drawing/2014/main" id="{F9187BE3-FBA3-4ABB-AEB1-2FA6D280F5AD}"/>
              </a:ext>
            </a:extLst>
          </p:cNvPr>
          <p:cNvCxnSpPr>
            <a:cxnSpLocks/>
          </p:cNvCxnSpPr>
          <p:nvPr/>
        </p:nvCxnSpPr>
        <p:spPr>
          <a:xfrm>
            <a:off x="5630971" y="4143307"/>
            <a:ext cx="836544" cy="0"/>
          </a:xfrm>
          <a:prstGeom prst="straightConnector1">
            <a:avLst/>
          </a:prstGeom>
          <a:ln w="19050">
            <a:solidFill>
              <a:srgbClr val="F48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en puščični povezovalnik 14">
            <a:extLst>
              <a:ext uri="{FF2B5EF4-FFF2-40B4-BE49-F238E27FC236}">
                <a16:creationId xmlns:a16="http://schemas.microsoft.com/office/drawing/2014/main" id="{B29292FA-1C1D-457E-AB6C-77620113C1FD}"/>
              </a:ext>
            </a:extLst>
          </p:cNvPr>
          <p:cNvCxnSpPr>
            <a:cxnSpLocks/>
          </p:cNvCxnSpPr>
          <p:nvPr/>
        </p:nvCxnSpPr>
        <p:spPr>
          <a:xfrm>
            <a:off x="5630971" y="3477144"/>
            <a:ext cx="824948" cy="0"/>
          </a:xfrm>
          <a:prstGeom prst="straightConnector1">
            <a:avLst/>
          </a:prstGeom>
          <a:ln w="19050">
            <a:solidFill>
              <a:srgbClr val="F483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avokotnik: zaokroženi vogali 17">
            <a:extLst>
              <a:ext uri="{FF2B5EF4-FFF2-40B4-BE49-F238E27FC236}">
                <a16:creationId xmlns:a16="http://schemas.microsoft.com/office/drawing/2014/main" id="{A7EB1365-C033-44DF-9426-8A9D1CA355BD}"/>
              </a:ext>
            </a:extLst>
          </p:cNvPr>
          <p:cNvSpPr/>
          <p:nvPr/>
        </p:nvSpPr>
        <p:spPr>
          <a:xfrm>
            <a:off x="941359" y="4994137"/>
            <a:ext cx="4770782" cy="1113183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esni zaviti oklepaj 18">
            <a:extLst>
              <a:ext uri="{FF2B5EF4-FFF2-40B4-BE49-F238E27FC236}">
                <a16:creationId xmlns:a16="http://schemas.microsoft.com/office/drawing/2014/main" id="{6A68E372-1C2A-46E2-88BB-677C4A1B183B}"/>
              </a:ext>
            </a:extLst>
          </p:cNvPr>
          <p:cNvSpPr/>
          <p:nvPr/>
        </p:nvSpPr>
        <p:spPr>
          <a:xfrm>
            <a:off x="5811102" y="4994137"/>
            <a:ext cx="544200" cy="1103243"/>
          </a:xfrm>
          <a:prstGeom prst="rightBrace">
            <a:avLst>
              <a:gd name="adj1" fmla="val 87005"/>
              <a:gd name="adj2" fmla="val 50000"/>
            </a:avLst>
          </a:prstGeom>
          <a:ln w="19050">
            <a:solidFill>
              <a:srgbClr val="F48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oljeZBesedilom 23">
            <a:extLst>
              <a:ext uri="{FF2B5EF4-FFF2-40B4-BE49-F238E27FC236}">
                <a16:creationId xmlns:a16="http://schemas.microsoft.com/office/drawing/2014/main" id="{236EBF64-625E-4F42-AB16-380E611043F8}"/>
              </a:ext>
            </a:extLst>
          </p:cNvPr>
          <p:cNvSpPr txBox="1"/>
          <p:nvPr/>
        </p:nvSpPr>
        <p:spPr>
          <a:xfrm>
            <a:off x="6384235" y="3937151"/>
            <a:ext cx="176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GUImreza</a:t>
            </a:r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5" name="PoljeZBesedilom 24">
            <a:extLst>
              <a:ext uri="{FF2B5EF4-FFF2-40B4-BE49-F238E27FC236}">
                <a16:creationId xmlns:a16="http://schemas.microsoft.com/office/drawing/2014/main" id="{89D5B2B7-F450-4E2B-83D6-CD441702E1E3}"/>
              </a:ext>
            </a:extLst>
          </p:cNvPr>
          <p:cNvSpPr txBox="1"/>
          <p:nvPr/>
        </p:nvSpPr>
        <p:spPr>
          <a:xfrm>
            <a:off x="6384235" y="3282992"/>
            <a:ext cx="176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GUI</a:t>
            </a:r>
            <a:endParaRPr lang="en-GB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6" name="PoljeZBesedilom 25">
            <a:extLst>
              <a:ext uri="{FF2B5EF4-FFF2-40B4-BE49-F238E27FC236}">
                <a16:creationId xmlns:a16="http://schemas.microsoft.com/office/drawing/2014/main" id="{E5969472-EEF3-444E-895A-701B56827FA9}"/>
              </a:ext>
            </a:extLst>
          </p:cNvPr>
          <p:cNvSpPr txBox="1"/>
          <p:nvPr/>
        </p:nvSpPr>
        <p:spPr>
          <a:xfrm>
            <a:off x="6450852" y="5255816"/>
            <a:ext cx="150862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sl-SI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generiraj</a:t>
            </a:r>
            <a:endParaRPr lang="en-GB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23533CA2-4312-41F7-B045-E458F520D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242" y="568566"/>
            <a:ext cx="1958009" cy="5547693"/>
          </a:xfrm>
          <a:prstGeom prst="rect">
            <a:avLst/>
          </a:prstGeom>
        </p:spPr>
      </p:pic>
      <p:cxnSp>
        <p:nvCxnSpPr>
          <p:cNvPr id="10" name="Raven puščični povezovalnik 9">
            <a:extLst>
              <a:ext uri="{FF2B5EF4-FFF2-40B4-BE49-F238E27FC236}">
                <a16:creationId xmlns:a16="http://schemas.microsoft.com/office/drawing/2014/main" id="{A820CF93-E6C4-4709-883D-3AE77F633F41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 flipV="1">
            <a:off x="7959481" y="3342413"/>
            <a:ext cx="1814761" cy="2175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značba mesta vsebine 2">
            <a:extLst>
              <a:ext uri="{FF2B5EF4-FFF2-40B4-BE49-F238E27FC236}">
                <a16:creationId xmlns:a16="http://schemas.microsoft.com/office/drawing/2014/main" id="{37C10CEB-D9C7-4B6F-B2CC-B7EB2B9DB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257" y="1698473"/>
            <a:ext cx="3093120" cy="1344301"/>
          </a:xfrm>
        </p:spPr>
        <p:txBody>
          <a:bodyPr>
            <a:normAutofit/>
          </a:bodyPr>
          <a:lstStyle/>
          <a:p>
            <a:r>
              <a:rPr lang="en-GB" dirty="0" err="1"/>
              <a:t>Inkrementalno</a:t>
            </a:r>
            <a:endParaRPr lang="sl-SI" dirty="0"/>
          </a:p>
          <a:p>
            <a:r>
              <a:rPr lang="en-GB" dirty="0" err="1"/>
              <a:t>Dekrementalno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89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6BBE4D15-A083-44D2-9C64-AF64E0245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132" y="120172"/>
            <a:ext cx="3011685" cy="5956308"/>
          </a:xfrm>
          <a:prstGeom prst="rect">
            <a:avLst/>
          </a:prstGeom>
        </p:spPr>
      </p:pic>
      <p:pic>
        <p:nvPicPr>
          <p:cNvPr id="27" name="Slika 26">
            <a:extLst>
              <a:ext uri="{FF2B5EF4-FFF2-40B4-BE49-F238E27FC236}">
                <a16:creationId xmlns:a16="http://schemas.microsoft.com/office/drawing/2014/main" id="{79B05343-733D-4886-8959-D60778BD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43" y="702233"/>
            <a:ext cx="3420152" cy="1444877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D712F555-8CF6-4D4A-A66C-02907EE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Metoda</a:t>
            </a:r>
            <a:br>
              <a:rPr lang="sl-SI" dirty="0"/>
            </a:br>
            <a:r>
              <a:rPr lang="sl-SI" dirty="0"/>
              <a:t> </a:t>
            </a:r>
            <a:r>
              <a:rPr lang="sl-SI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latinski_kvadrat</a:t>
            </a:r>
            <a:r>
              <a:rPr lang="sl-SI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2A01DCD-F596-4353-89B2-C532030E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A657A5E-EE36-4126-AA0A-8543BA14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A9CA5843-3892-4369-BE92-DF64B247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5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C7A0F4CF-E368-4C7B-BC2E-71A5C364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DD0F1AAF-539A-42C6-BCCB-DBE728D683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49" r="6407" b="4919"/>
          <a:stretch/>
        </p:blipFill>
        <p:spPr>
          <a:xfrm>
            <a:off x="838200" y="1635911"/>
            <a:ext cx="6670922" cy="4630745"/>
          </a:xfrm>
          <a:prstGeom prst="rect">
            <a:avLst/>
          </a:prstGeom>
        </p:spPr>
      </p:pic>
      <p:sp>
        <p:nvSpPr>
          <p:cNvPr id="10" name="Pravokotnik 9">
            <a:extLst>
              <a:ext uri="{FF2B5EF4-FFF2-40B4-BE49-F238E27FC236}">
                <a16:creationId xmlns:a16="http://schemas.microsoft.com/office/drawing/2014/main" id="{D09F64BA-A1EE-4AFC-AEFF-4C17EAED9646}"/>
              </a:ext>
            </a:extLst>
          </p:cNvPr>
          <p:cNvSpPr/>
          <p:nvPr/>
        </p:nvSpPr>
        <p:spPr>
          <a:xfrm>
            <a:off x="7721827" y="2468595"/>
            <a:ext cx="3419268" cy="37980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oljeZBesedilom 15">
            <a:extLst>
              <a:ext uri="{FF2B5EF4-FFF2-40B4-BE49-F238E27FC236}">
                <a16:creationId xmlns:a16="http://schemas.microsoft.com/office/drawing/2014/main" id="{81B12255-5EF7-400A-AA58-285DBDF5B61C}"/>
              </a:ext>
            </a:extLst>
          </p:cNvPr>
          <p:cNvSpPr txBox="1"/>
          <p:nvPr/>
        </p:nvSpPr>
        <p:spPr>
          <a:xfrm>
            <a:off x="7892681" y="999626"/>
            <a:ext cx="899250" cy="8309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54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7" name="PoljeZBesedilom 16">
            <a:extLst>
              <a:ext uri="{FF2B5EF4-FFF2-40B4-BE49-F238E27FC236}">
                <a16:creationId xmlns:a16="http://schemas.microsoft.com/office/drawing/2014/main" id="{D38B343E-889F-4572-B6B2-50119B486C74}"/>
              </a:ext>
            </a:extLst>
          </p:cNvPr>
          <p:cNvSpPr txBox="1"/>
          <p:nvPr/>
        </p:nvSpPr>
        <p:spPr>
          <a:xfrm>
            <a:off x="7892681" y="999625"/>
            <a:ext cx="899250" cy="8309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5400" dirty="0">
                <a:latin typeface="Impact" panose="020B0806030902050204" pitchFamily="34" charset="0"/>
              </a:rPr>
              <a:t>2</a:t>
            </a:r>
            <a:endParaRPr lang="en-GB" sz="5400" dirty="0">
              <a:latin typeface="Impact" panose="020B0806030902050204" pitchFamily="34" charset="0"/>
            </a:endParaRPr>
          </a:p>
        </p:txBody>
      </p:sp>
      <p:sp>
        <p:nvSpPr>
          <p:cNvPr id="19" name="PoljeZBesedilom 18">
            <a:extLst>
              <a:ext uri="{FF2B5EF4-FFF2-40B4-BE49-F238E27FC236}">
                <a16:creationId xmlns:a16="http://schemas.microsoft.com/office/drawing/2014/main" id="{7BDF0D2D-574F-45BA-BD94-8E97398C965B}"/>
              </a:ext>
            </a:extLst>
          </p:cNvPr>
          <p:cNvSpPr txBox="1"/>
          <p:nvPr/>
        </p:nvSpPr>
        <p:spPr>
          <a:xfrm>
            <a:off x="8968586" y="999329"/>
            <a:ext cx="899250" cy="8309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5400" dirty="0">
                <a:latin typeface="Impact" panose="020B0806030902050204" pitchFamily="34" charset="0"/>
              </a:rPr>
              <a:t>1</a:t>
            </a:r>
            <a:endParaRPr lang="en-GB" sz="5400" dirty="0">
              <a:latin typeface="Impact" panose="020B0806030902050204" pitchFamily="34" charset="0"/>
            </a:endParaRPr>
          </a:p>
        </p:txBody>
      </p:sp>
      <p:sp>
        <p:nvSpPr>
          <p:cNvPr id="20" name="PoljeZBesedilom 19">
            <a:extLst>
              <a:ext uri="{FF2B5EF4-FFF2-40B4-BE49-F238E27FC236}">
                <a16:creationId xmlns:a16="http://schemas.microsoft.com/office/drawing/2014/main" id="{87045724-A297-4838-86BE-DA0752C0E2B2}"/>
              </a:ext>
            </a:extLst>
          </p:cNvPr>
          <p:cNvSpPr txBox="1"/>
          <p:nvPr/>
        </p:nvSpPr>
        <p:spPr>
          <a:xfrm>
            <a:off x="8951585" y="999329"/>
            <a:ext cx="899250" cy="8309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54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22" name="PoljeZBesedilom 21">
            <a:extLst>
              <a:ext uri="{FF2B5EF4-FFF2-40B4-BE49-F238E27FC236}">
                <a16:creationId xmlns:a16="http://schemas.microsoft.com/office/drawing/2014/main" id="{305BAC00-647D-43DF-9876-C7624F48C446}"/>
              </a:ext>
            </a:extLst>
          </p:cNvPr>
          <p:cNvSpPr txBox="1"/>
          <p:nvPr/>
        </p:nvSpPr>
        <p:spPr>
          <a:xfrm>
            <a:off x="10023864" y="999329"/>
            <a:ext cx="899250" cy="8309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54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23" name="PoljeZBesedilom 22">
            <a:extLst>
              <a:ext uri="{FF2B5EF4-FFF2-40B4-BE49-F238E27FC236}">
                <a16:creationId xmlns:a16="http://schemas.microsoft.com/office/drawing/2014/main" id="{DDC93AAF-05FA-42D9-B1BB-663B0472819C}"/>
              </a:ext>
            </a:extLst>
          </p:cNvPr>
          <p:cNvSpPr txBox="1"/>
          <p:nvPr/>
        </p:nvSpPr>
        <p:spPr>
          <a:xfrm>
            <a:off x="10023864" y="1005034"/>
            <a:ext cx="899250" cy="8309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5400" dirty="0">
                <a:latin typeface="Impact" panose="020B0806030902050204" pitchFamily="34" charset="0"/>
              </a:rPr>
              <a:t>3</a:t>
            </a:r>
            <a:endParaRPr lang="en-GB" sz="5400" dirty="0">
              <a:latin typeface="Impact" panose="020B0806030902050204" pitchFamily="34" charset="0"/>
            </a:endParaRPr>
          </a:p>
        </p:txBody>
      </p:sp>
      <p:sp>
        <p:nvSpPr>
          <p:cNvPr id="29" name="PoljeZBesedilom 28">
            <a:extLst>
              <a:ext uri="{FF2B5EF4-FFF2-40B4-BE49-F238E27FC236}">
                <a16:creationId xmlns:a16="http://schemas.microsoft.com/office/drawing/2014/main" id="{BB5A7BD6-B9DA-488D-BD21-107545729959}"/>
              </a:ext>
            </a:extLst>
          </p:cNvPr>
          <p:cNvSpPr txBox="1"/>
          <p:nvPr/>
        </p:nvSpPr>
        <p:spPr>
          <a:xfrm>
            <a:off x="7892681" y="1017934"/>
            <a:ext cx="899250" cy="8309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54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30" name="PoljeZBesedilom 29">
            <a:extLst>
              <a:ext uri="{FF2B5EF4-FFF2-40B4-BE49-F238E27FC236}">
                <a16:creationId xmlns:a16="http://schemas.microsoft.com/office/drawing/2014/main" id="{058A2091-0C02-4D71-82D6-83CC7CEFE9EE}"/>
              </a:ext>
            </a:extLst>
          </p:cNvPr>
          <p:cNvSpPr txBox="1"/>
          <p:nvPr/>
        </p:nvSpPr>
        <p:spPr>
          <a:xfrm>
            <a:off x="8964960" y="1027906"/>
            <a:ext cx="899250" cy="8309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5400" dirty="0">
                <a:latin typeface="Impact" panose="020B0806030902050204" pitchFamily="34" charset="0"/>
              </a:rPr>
              <a:t>1</a:t>
            </a:r>
            <a:endParaRPr lang="en-GB" sz="5400" dirty="0">
              <a:latin typeface="Impact" panose="020B0806030902050204" pitchFamily="34" charset="0"/>
            </a:endParaRPr>
          </a:p>
        </p:txBody>
      </p:sp>
      <p:sp>
        <p:nvSpPr>
          <p:cNvPr id="31" name="PoljeZBesedilom 30">
            <a:extLst>
              <a:ext uri="{FF2B5EF4-FFF2-40B4-BE49-F238E27FC236}">
                <a16:creationId xmlns:a16="http://schemas.microsoft.com/office/drawing/2014/main" id="{3E08616C-32EF-427D-A99A-D0DCF8571415}"/>
              </a:ext>
            </a:extLst>
          </p:cNvPr>
          <p:cNvSpPr txBox="1"/>
          <p:nvPr/>
        </p:nvSpPr>
        <p:spPr>
          <a:xfrm>
            <a:off x="10019809" y="993715"/>
            <a:ext cx="899250" cy="8309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54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45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-0.00416 L -0.02421 0.03912 C -0.02929 0.04908 -0.03697 0.0544 -0.04505 0.0544 C -0.05416 0.0544 -0.06158 0.04908 -0.06666 0.03912 L -0.09114 -0.00416 " pathEditMode="relative" rAng="0" ptsTypes="AAAAA">
                                      <p:cBhvr>
                                        <p:cTn id="31" dur="2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291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277 L 0.02344 0.03843 C 0.02839 0.04792 0.03568 0.05301 0.04336 0.05301 C 0.05209 0.05301 0.05912 0.04792 0.06407 0.03843 L 0.08764 -0.00277 " pathEditMode="relative" rAng="0" ptsTypes="AAAAA">
                                      <p:cBhvr>
                                        <p:cTn id="33" dur="2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0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96 0.43657 L -4.79167E-6 0 " pathEditMode="relative" rAng="0" ptsTypes="AA">
                                      <p:cBhvr>
                                        <p:cTn id="53" dur="3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-2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2 0.60394 L -4.79167E-6 0.00116 " pathEditMode="relative" rAng="0" ptsTypes="AA">
                                      <p:cBhvr>
                                        <p:cTn id="56" dur="3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0" y="-3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5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4.58333E-6 0.25 " pathEditMode="relative" rAng="0" ptsTypes="AA">
                                      <p:cBhvr>
                                        <p:cTn id="59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46 0.4375 L 3.95833E-6 0 " pathEditMode="relative" rAng="0" ptsTypes="AA">
                                      <p:cBhvr>
                                        <p:cTn id="62" dur="3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08907 0.60093 " pathEditMode="relative" rAng="0" ptsTypes="AA">
                                      <p:cBhvr>
                                        <p:cTn id="65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3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10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8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45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76 0.43287 L -4.375E-6 0 " pathEditMode="relative" rAng="0" ptsTypes="AA">
                                      <p:cBhvr>
                                        <p:cTn id="71" dur="3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-2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8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74 0.61111 L -4.375E-6 4.07407E-6 " pathEditMode="relative" rAng="0" ptsTypes="AA">
                                      <p:cBhvr>
                                        <p:cTn id="74" dur="3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-3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6" grpId="1"/>
      <p:bldP spid="17" grpId="0"/>
      <p:bldP spid="17" grpId="1"/>
      <p:bldP spid="19" grpId="0"/>
      <p:bldP spid="19" grpId="1"/>
      <p:bldP spid="20" grpId="0"/>
      <p:bldP spid="20" grpId="1"/>
      <p:bldP spid="22" grpId="0"/>
      <p:bldP spid="22" grpId="1"/>
      <p:bldP spid="23" grpId="0"/>
      <p:bldP spid="23" grpId="1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Naslov 1">
            <a:extLst>
              <a:ext uri="{FF2B5EF4-FFF2-40B4-BE49-F238E27FC236}">
                <a16:creationId xmlns:a16="http://schemas.microsoft.com/office/drawing/2014/main" id="{A17B7339-0F16-4F05-88CD-A16318C65732}"/>
              </a:ext>
            </a:extLst>
          </p:cNvPr>
          <p:cNvSpPr txBox="1">
            <a:spLocks/>
          </p:cNvSpPr>
          <p:nvPr/>
        </p:nvSpPr>
        <p:spPr>
          <a:xfrm>
            <a:off x="838200" y="29430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sl-SI" dirty="0"/>
              <a:t>Metoda </a:t>
            </a:r>
            <a:r>
              <a:rPr lang="sl-SI" b="1" dirty="0">
                <a:latin typeface="Courier New" panose="02070309020205020404" pitchFamily="49" charset="0"/>
                <a:cs typeface="Courier New" panose="02070309020205020404" pitchFamily="49" charset="0"/>
              </a:rPr>
              <a:t>zapolni1()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4" name="Slika 143">
            <a:extLst>
              <a:ext uri="{FF2B5EF4-FFF2-40B4-BE49-F238E27FC236}">
                <a16:creationId xmlns:a16="http://schemas.microsoft.com/office/drawing/2014/main" id="{F42EAFE3-DCD3-4D49-AD7F-37D0AD5C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2" y="10276"/>
            <a:ext cx="6478592" cy="7006555"/>
          </a:xfrm>
          <a:prstGeom prst="rect">
            <a:avLst/>
          </a:prstGeom>
        </p:spPr>
      </p:pic>
      <p:pic>
        <p:nvPicPr>
          <p:cNvPr id="2" name="Slika 1">
            <a:extLst>
              <a:ext uri="{FF2B5EF4-FFF2-40B4-BE49-F238E27FC236}">
                <a16:creationId xmlns:a16="http://schemas.microsoft.com/office/drawing/2014/main" id="{527159C4-C6C1-4F1A-A91B-63CD4F1E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221" y="931536"/>
            <a:ext cx="2743438" cy="5444200"/>
          </a:xfrm>
          <a:prstGeom prst="rect">
            <a:avLst/>
          </a:prstGeom>
        </p:spPr>
      </p:pic>
      <p:sp>
        <p:nvSpPr>
          <p:cNvPr id="145" name="Pravokotnik 144">
            <a:extLst>
              <a:ext uri="{FF2B5EF4-FFF2-40B4-BE49-F238E27FC236}">
                <a16:creationId xmlns:a16="http://schemas.microsoft.com/office/drawing/2014/main" id="{34F73A05-2343-4A6E-8DA8-3487087FE2C1}"/>
              </a:ext>
            </a:extLst>
          </p:cNvPr>
          <p:cNvSpPr/>
          <p:nvPr/>
        </p:nvSpPr>
        <p:spPr>
          <a:xfrm>
            <a:off x="1807270" y="1643850"/>
            <a:ext cx="3419268" cy="3798062"/>
          </a:xfrm>
          <a:prstGeom prst="rect">
            <a:avLst/>
          </a:prstGeom>
          <a:blipFill dpi="0" rotWithShape="1">
            <a:blip r:embed="rId4">
              <a:alphaModFix amt="19000"/>
            </a:blip>
            <a:srcRect/>
            <a:stretch>
              <a:fillRect/>
            </a:stretch>
          </a:blip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F005C5B-F0CA-4D76-BC2E-23C8CB57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dirty="0"/>
              <a:t>april 2021</a:t>
            </a:r>
            <a:endParaRPr lang="en-GB" dirty="0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AC307B6-D110-481A-ADF1-330B6373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Barbara </a:t>
            </a:r>
            <a:r>
              <a:rPr lang="en-GB" dirty="0" err="1"/>
              <a:t>Kastelic</a:t>
            </a:r>
            <a:r>
              <a:rPr lang="en-GB" dirty="0"/>
              <a:t>, T4a</a:t>
            </a:r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C5F8F66B-3444-43EB-9429-4C9559FD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6</a:t>
            </a:fld>
            <a:endParaRPr lang="en-GB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9F9B0FE6-7567-44B5-9A69-DA081E73CA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" t="338" r="322" b="-1"/>
          <a:stretch/>
        </p:blipFill>
        <p:spPr>
          <a:xfrm>
            <a:off x="6641471" y="156753"/>
            <a:ext cx="5550529" cy="6199597"/>
          </a:xfrm>
          <a:prstGeom prst="rect">
            <a:avLst/>
          </a:prstGeom>
        </p:spPr>
      </p:pic>
      <p:sp>
        <p:nvSpPr>
          <p:cNvPr id="7" name="PoljeZBesedilom 6">
            <a:extLst>
              <a:ext uri="{FF2B5EF4-FFF2-40B4-BE49-F238E27FC236}">
                <a16:creationId xmlns:a16="http://schemas.microsoft.com/office/drawing/2014/main" id="{BDDA89DB-B652-4EFE-8D38-9C307056364C}"/>
              </a:ext>
            </a:extLst>
          </p:cNvPr>
          <p:cNvSpPr txBox="1"/>
          <p:nvPr/>
        </p:nvSpPr>
        <p:spPr>
          <a:xfrm>
            <a:off x="2228400" y="2087994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5" name="PoljeZBesedilom 14">
            <a:extLst>
              <a:ext uri="{FF2B5EF4-FFF2-40B4-BE49-F238E27FC236}">
                <a16:creationId xmlns:a16="http://schemas.microsoft.com/office/drawing/2014/main" id="{87DD1191-8FCB-4A67-948E-F2FB18D033D4}"/>
              </a:ext>
            </a:extLst>
          </p:cNvPr>
          <p:cNvSpPr txBox="1"/>
          <p:nvPr/>
        </p:nvSpPr>
        <p:spPr>
          <a:xfrm>
            <a:off x="4236391" y="3220744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6" name="PoljeZBesedilom 15">
            <a:extLst>
              <a:ext uri="{FF2B5EF4-FFF2-40B4-BE49-F238E27FC236}">
                <a16:creationId xmlns:a16="http://schemas.microsoft.com/office/drawing/2014/main" id="{F43240DC-E316-45CC-9CA1-62694AFA8292}"/>
              </a:ext>
            </a:extLst>
          </p:cNvPr>
          <p:cNvSpPr txBox="1"/>
          <p:nvPr/>
        </p:nvSpPr>
        <p:spPr>
          <a:xfrm>
            <a:off x="3225138" y="4357379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7" name="PoljeZBesedilom 16">
            <a:extLst>
              <a:ext uri="{FF2B5EF4-FFF2-40B4-BE49-F238E27FC236}">
                <a16:creationId xmlns:a16="http://schemas.microsoft.com/office/drawing/2014/main" id="{A6D131F5-A6D1-45D5-AF84-296864FBBC22}"/>
              </a:ext>
            </a:extLst>
          </p:cNvPr>
          <p:cNvSpPr txBox="1"/>
          <p:nvPr/>
        </p:nvSpPr>
        <p:spPr>
          <a:xfrm>
            <a:off x="4232126" y="4357379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8" name="PoljeZBesedilom 17">
            <a:extLst>
              <a:ext uri="{FF2B5EF4-FFF2-40B4-BE49-F238E27FC236}">
                <a16:creationId xmlns:a16="http://schemas.microsoft.com/office/drawing/2014/main" id="{67D26640-29A3-4B41-A253-A29FEFB6503B}"/>
              </a:ext>
            </a:extLst>
          </p:cNvPr>
          <p:cNvSpPr txBox="1"/>
          <p:nvPr/>
        </p:nvSpPr>
        <p:spPr>
          <a:xfrm>
            <a:off x="2228401" y="3222687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21" name="PoljeZBesedilom 20">
            <a:extLst>
              <a:ext uri="{FF2B5EF4-FFF2-40B4-BE49-F238E27FC236}">
                <a16:creationId xmlns:a16="http://schemas.microsoft.com/office/drawing/2014/main" id="{D0D330FA-4554-40EA-BD67-C86A9CBF5531}"/>
              </a:ext>
            </a:extLst>
          </p:cNvPr>
          <p:cNvSpPr txBox="1"/>
          <p:nvPr/>
        </p:nvSpPr>
        <p:spPr>
          <a:xfrm>
            <a:off x="3225138" y="3220743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22" name="PoljeZBesedilom 21">
            <a:extLst>
              <a:ext uri="{FF2B5EF4-FFF2-40B4-BE49-F238E27FC236}">
                <a16:creationId xmlns:a16="http://schemas.microsoft.com/office/drawing/2014/main" id="{2D4DC900-6FD9-4A68-97C9-62349012B0C7}"/>
              </a:ext>
            </a:extLst>
          </p:cNvPr>
          <p:cNvSpPr txBox="1"/>
          <p:nvPr/>
        </p:nvSpPr>
        <p:spPr>
          <a:xfrm>
            <a:off x="2228401" y="4357380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46" name="PoljeZBesedilom 45">
            <a:extLst>
              <a:ext uri="{FF2B5EF4-FFF2-40B4-BE49-F238E27FC236}">
                <a16:creationId xmlns:a16="http://schemas.microsoft.com/office/drawing/2014/main" id="{05673C14-08E1-4B7D-A417-3B53F0E8E394}"/>
              </a:ext>
            </a:extLst>
          </p:cNvPr>
          <p:cNvSpPr txBox="1"/>
          <p:nvPr/>
        </p:nvSpPr>
        <p:spPr>
          <a:xfrm>
            <a:off x="2213883" y="2087994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47" name="PoljeZBesedilom 46">
            <a:extLst>
              <a:ext uri="{FF2B5EF4-FFF2-40B4-BE49-F238E27FC236}">
                <a16:creationId xmlns:a16="http://schemas.microsoft.com/office/drawing/2014/main" id="{F93E6B3D-4F64-46EC-A86F-7D36A13B9E01}"/>
              </a:ext>
            </a:extLst>
          </p:cNvPr>
          <p:cNvSpPr txBox="1"/>
          <p:nvPr/>
        </p:nvSpPr>
        <p:spPr>
          <a:xfrm>
            <a:off x="4242373" y="4353490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48" name="PoljeZBesedilom 47">
            <a:extLst>
              <a:ext uri="{FF2B5EF4-FFF2-40B4-BE49-F238E27FC236}">
                <a16:creationId xmlns:a16="http://schemas.microsoft.com/office/drawing/2014/main" id="{275409FC-0C65-4EB2-872B-565ED73B604E}"/>
              </a:ext>
            </a:extLst>
          </p:cNvPr>
          <p:cNvSpPr txBox="1"/>
          <p:nvPr/>
        </p:nvSpPr>
        <p:spPr>
          <a:xfrm>
            <a:off x="3214109" y="322074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49" name="PoljeZBesedilom 48">
            <a:extLst>
              <a:ext uri="{FF2B5EF4-FFF2-40B4-BE49-F238E27FC236}">
                <a16:creationId xmlns:a16="http://schemas.microsoft.com/office/drawing/2014/main" id="{97018A8E-0B1A-47C3-AFA2-4E7B3E62FD1C}"/>
              </a:ext>
            </a:extLst>
          </p:cNvPr>
          <p:cNvSpPr txBox="1"/>
          <p:nvPr/>
        </p:nvSpPr>
        <p:spPr>
          <a:xfrm>
            <a:off x="4235593" y="3226559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50" name="PoljeZBesedilom 49">
            <a:extLst>
              <a:ext uri="{FF2B5EF4-FFF2-40B4-BE49-F238E27FC236}">
                <a16:creationId xmlns:a16="http://schemas.microsoft.com/office/drawing/2014/main" id="{46525134-B329-4DB6-8F21-6A06B842B3E3}"/>
              </a:ext>
            </a:extLst>
          </p:cNvPr>
          <p:cNvSpPr txBox="1"/>
          <p:nvPr/>
        </p:nvSpPr>
        <p:spPr>
          <a:xfrm>
            <a:off x="2228399" y="4353490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51" name="PoljeZBesedilom 50">
            <a:extLst>
              <a:ext uri="{FF2B5EF4-FFF2-40B4-BE49-F238E27FC236}">
                <a16:creationId xmlns:a16="http://schemas.microsoft.com/office/drawing/2014/main" id="{2275DBA7-37C8-4003-883C-41C3CD5B001B}"/>
              </a:ext>
            </a:extLst>
          </p:cNvPr>
          <p:cNvSpPr txBox="1"/>
          <p:nvPr/>
        </p:nvSpPr>
        <p:spPr>
          <a:xfrm>
            <a:off x="3225137" y="2082023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52" name="PoljeZBesedilom 51">
            <a:extLst>
              <a:ext uri="{FF2B5EF4-FFF2-40B4-BE49-F238E27FC236}">
                <a16:creationId xmlns:a16="http://schemas.microsoft.com/office/drawing/2014/main" id="{8A6F87EE-B99B-4272-83DB-A5DCD00AF898}"/>
              </a:ext>
            </a:extLst>
          </p:cNvPr>
          <p:cNvSpPr txBox="1"/>
          <p:nvPr/>
        </p:nvSpPr>
        <p:spPr>
          <a:xfrm>
            <a:off x="4231297" y="208202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53" name="PoljeZBesedilom 52">
            <a:extLst>
              <a:ext uri="{FF2B5EF4-FFF2-40B4-BE49-F238E27FC236}">
                <a16:creationId xmlns:a16="http://schemas.microsoft.com/office/drawing/2014/main" id="{341C29EA-A2B5-4950-99A8-53398712316E}"/>
              </a:ext>
            </a:extLst>
          </p:cNvPr>
          <p:cNvSpPr txBox="1"/>
          <p:nvPr/>
        </p:nvSpPr>
        <p:spPr>
          <a:xfrm>
            <a:off x="3235387" y="4364894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54" name="PoljeZBesedilom 53">
            <a:extLst>
              <a:ext uri="{FF2B5EF4-FFF2-40B4-BE49-F238E27FC236}">
                <a16:creationId xmlns:a16="http://schemas.microsoft.com/office/drawing/2014/main" id="{F9EAAC9B-07A9-4FEA-A08D-B5144171D8A8}"/>
              </a:ext>
            </a:extLst>
          </p:cNvPr>
          <p:cNvSpPr txBox="1"/>
          <p:nvPr/>
        </p:nvSpPr>
        <p:spPr>
          <a:xfrm>
            <a:off x="2213882" y="322074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55" name="PoljeZBesedilom 54">
            <a:extLst>
              <a:ext uri="{FF2B5EF4-FFF2-40B4-BE49-F238E27FC236}">
                <a16:creationId xmlns:a16="http://schemas.microsoft.com/office/drawing/2014/main" id="{5FECD49F-DF49-448F-A8D8-1722719ADE5D}"/>
              </a:ext>
            </a:extLst>
          </p:cNvPr>
          <p:cNvSpPr txBox="1"/>
          <p:nvPr/>
        </p:nvSpPr>
        <p:spPr>
          <a:xfrm>
            <a:off x="3220043" y="2091947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56" name="PoljeZBesedilom 55">
            <a:extLst>
              <a:ext uri="{FF2B5EF4-FFF2-40B4-BE49-F238E27FC236}">
                <a16:creationId xmlns:a16="http://schemas.microsoft.com/office/drawing/2014/main" id="{DE4651B7-D2BB-4B25-9AC8-A384A93C3A5C}"/>
              </a:ext>
            </a:extLst>
          </p:cNvPr>
          <p:cNvSpPr txBox="1"/>
          <p:nvPr/>
        </p:nvSpPr>
        <p:spPr>
          <a:xfrm>
            <a:off x="4232763" y="2091947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57" name="PoljeZBesedilom 56">
            <a:extLst>
              <a:ext uri="{FF2B5EF4-FFF2-40B4-BE49-F238E27FC236}">
                <a16:creationId xmlns:a16="http://schemas.microsoft.com/office/drawing/2014/main" id="{C4555BD1-C009-467B-8349-F571902D10DE}"/>
              </a:ext>
            </a:extLst>
          </p:cNvPr>
          <p:cNvSpPr txBox="1"/>
          <p:nvPr/>
        </p:nvSpPr>
        <p:spPr>
          <a:xfrm>
            <a:off x="2221141" y="3212825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58" name="PoljeZBesedilom 57">
            <a:extLst>
              <a:ext uri="{FF2B5EF4-FFF2-40B4-BE49-F238E27FC236}">
                <a16:creationId xmlns:a16="http://schemas.microsoft.com/office/drawing/2014/main" id="{4E9D7B12-38FD-4C3A-A539-148F37285A38}"/>
              </a:ext>
            </a:extLst>
          </p:cNvPr>
          <p:cNvSpPr txBox="1"/>
          <p:nvPr/>
        </p:nvSpPr>
        <p:spPr>
          <a:xfrm>
            <a:off x="4242372" y="4350640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59" name="PoljeZBesedilom 58">
            <a:extLst>
              <a:ext uri="{FF2B5EF4-FFF2-40B4-BE49-F238E27FC236}">
                <a16:creationId xmlns:a16="http://schemas.microsoft.com/office/drawing/2014/main" id="{32146AFE-83E0-4897-86F6-BAD898C5231C}"/>
              </a:ext>
            </a:extLst>
          </p:cNvPr>
          <p:cNvSpPr txBox="1"/>
          <p:nvPr/>
        </p:nvSpPr>
        <p:spPr>
          <a:xfrm>
            <a:off x="3214109" y="2084069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60" name="PoljeZBesedilom 59">
            <a:extLst>
              <a:ext uri="{FF2B5EF4-FFF2-40B4-BE49-F238E27FC236}">
                <a16:creationId xmlns:a16="http://schemas.microsoft.com/office/drawing/2014/main" id="{3A7506BF-5A42-40DC-B66B-5DCB5DBA83B6}"/>
              </a:ext>
            </a:extLst>
          </p:cNvPr>
          <p:cNvSpPr txBox="1"/>
          <p:nvPr/>
        </p:nvSpPr>
        <p:spPr>
          <a:xfrm>
            <a:off x="4242372" y="209776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61" name="PoljeZBesedilom 60">
            <a:extLst>
              <a:ext uri="{FF2B5EF4-FFF2-40B4-BE49-F238E27FC236}">
                <a16:creationId xmlns:a16="http://schemas.microsoft.com/office/drawing/2014/main" id="{B25AA2D3-9DCB-499C-A249-A38B1FE63315}"/>
              </a:ext>
            </a:extLst>
          </p:cNvPr>
          <p:cNvSpPr txBox="1"/>
          <p:nvPr/>
        </p:nvSpPr>
        <p:spPr>
          <a:xfrm>
            <a:off x="2213881" y="4364893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62" name="PoljeZBesedilom 61">
            <a:extLst>
              <a:ext uri="{FF2B5EF4-FFF2-40B4-BE49-F238E27FC236}">
                <a16:creationId xmlns:a16="http://schemas.microsoft.com/office/drawing/2014/main" id="{5E35D959-3387-4235-B12D-C0820B66D519}"/>
              </a:ext>
            </a:extLst>
          </p:cNvPr>
          <p:cNvSpPr txBox="1"/>
          <p:nvPr/>
        </p:nvSpPr>
        <p:spPr>
          <a:xfrm>
            <a:off x="3213311" y="3228258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63" name="PoljeZBesedilom 62">
            <a:extLst>
              <a:ext uri="{FF2B5EF4-FFF2-40B4-BE49-F238E27FC236}">
                <a16:creationId xmlns:a16="http://schemas.microsoft.com/office/drawing/2014/main" id="{6C2A2497-2872-43DE-96B1-3ACD86A022CE}"/>
              </a:ext>
            </a:extLst>
          </p:cNvPr>
          <p:cNvSpPr txBox="1"/>
          <p:nvPr/>
        </p:nvSpPr>
        <p:spPr>
          <a:xfrm>
            <a:off x="4226203" y="3212825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64" name="PoljeZBesedilom 63">
            <a:extLst>
              <a:ext uri="{FF2B5EF4-FFF2-40B4-BE49-F238E27FC236}">
                <a16:creationId xmlns:a16="http://schemas.microsoft.com/office/drawing/2014/main" id="{B00ED51B-E406-4B1C-AAFE-09AA84CA6948}"/>
              </a:ext>
            </a:extLst>
          </p:cNvPr>
          <p:cNvSpPr txBox="1"/>
          <p:nvPr/>
        </p:nvSpPr>
        <p:spPr>
          <a:xfrm>
            <a:off x="3210618" y="4361136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65" name="PoljeZBesedilom 64">
            <a:extLst>
              <a:ext uri="{FF2B5EF4-FFF2-40B4-BE49-F238E27FC236}">
                <a16:creationId xmlns:a16="http://schemas.microsoft.com/office/drawing/2014/main" id="{A8F7733D-75C4-4D11-88E5-04EAF2A58302}"/>
              </a:ext>
            </a:extLst>
          </p:cNvPr>
          <p:cNvSpPr txBox="1"/>
          <p:nvPr/>
        </p:nvSpPr>
        <p:spPr>
          <a:xfrm>
            <a:off x="2217510" y="208202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68" name="PoljeZBesedilom 67">
            <a:extLst>
              <a:ext uri="{FF2B5EF4-FFF2-40B4-BE49-F238E27FC236}">
                <a16:creationId xmlns:a16="http://schemas.microsoft.com/office/drawing/2014/main" id="{117A92BA-4482-4056-AE05-591C5B3FC366}"/>
              </a:ext>
            </a:extLst>
          </p:cNvPr>
          <p:cNvSpPr txBox="1"/>
          <p:nvPr/>
        </p:nvSpPr>
        <p:spPr>
          <a:xfrm>
            <a:off x="2217510" y="4357246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69" name="PoljeZBesedilom 68">
            <a:extLst>
              <a:ext uri="{FF2B5EF4-FFF2-40B4-BE49-F238E27FC236}">
                <a16:creationId xmlns:a16="http://schemas.microsoft.com/office/drawing/2014/main" id="{74DCA8A2-D99F-418D-9CB2-6A87E4092F7D}"/>
              </a:ext>
            </a:extLst>
          </p:cNvPr>
          <p:cNvSpPr txBox="1"/>
          <p:nvPr/>
        </p:nvSpPr>
        <p:spPr>
          <a:xfrm>
            <a:off x="4225405" y="3215465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70" name="PoljeZBesedilom 69">
            <a:extLst>
              <a:ext uri="{FF2B5EF4-FFF2-40B4-BE49-F238E27FC236}">
                <a16:creationId xmlns:a16="http://schemas.microsoft.com/office/drawing/2014/main" id="{27D7A082-774A-4BBD-B3B2-C612DFAC7645}"/>
              </a:ext>
            </a:extLst>
          </p:cNvPr>
          <p:cNvSpPr txBox="1"/>
          <p:nvPr/>
        </p:nvSpPr>
        <p:spPr>
          <a:xfrm>
            <a:off x="3235386" y="2101871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71" name="PoljeZBesedilom 70">
            <a:extLst>
              <a:ext uri="{FF2B5EF4-FFF2-40B4-BE49-F238E27FC236}">
                <a16:creationId xmlns:a16="http://schemas.microsoft.com/office/drawing/2014/main" id="{9035619D-FB21-428C-BDE2-9B55EC9D2061}"/>
              </a:ext>
            </a:extLst>
          </p:cNvPr>
          <p:cNvSpPr txBox="1"/>
          <p:nvPr/>
        </p:nvSpPr>
        <p:spPr>
          <a:xfrm>
            <a:off x="4232763" y="2087837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72" name="PoljeZBesedilom 71">
            <a:extLst>
              <a:ext uri="{FF2B5EF4-FFF2-40B4-BE49-F238E27FC236}">
                <a16:creationId xmlns:a16="http://schemas.microsoft.com/office/drawing/2014/main" id="{C11D8B03-2164-4158-943A-2FDCDF8A08CF}"/>
              </a:ext>
            </a:extLst>
          </p:cNvPr>
          <p:cNvSpPr txBox="1"/>
          <p:nvPr/>
        </p:nvSpPr>
        <p:spPr>
          <a:xfrm>
            <a:off x="2228616" y="3212824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73" name="PoljeZBesedilom 72">
            <a:extLst>
              <a:ext uri="{FF2B5EF4-FFF2-40B4-BE49-F238E27FC236}">
                <a16:creationId xmlns:a16="http://schemas.microsoft.com/office/drawing/2014/main" id="{0A2F84F5-8AF5-4E35-89A3-356E665B8770}"/>
              </a:ext>
            </a:extLst>
          </p:cNvPr>
          <p:cNvSpPr txBox="1"/>
          <p:nvPr/>
        </p:nvSpPr>
        <p:spPr>
          <a:xfrm>
            <a:off x="3239016" y="435049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74" name="PoljeZBesedilom 73">
            <a:extLst>
              <a:ext uri="{FF2B5EF4-FFF2-40B4-BE49-F238E27FC236}">
                <a16:creationId xmlns:a16="http://schemas.microsoft.com/office/drawing/2014/main" id="{F87A93FB-2D05-4AFD-BD39-14F6E5430A87}"/>
              </a:ext>
            </a:extLst>
          </p:cNvPr>
          <p:cNvSpPr txBox="1"/>
          <p:nvPr/>
        </p:nvSpPr>
        <p:spPr>
          <a:xfrm>
            <a:off x="4221233" y="4345838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75" name="PoljeZBesedilom 74">
            <a:extLst>
              <a:ext uri="{FF2B5EF4-FFF2-40B4-BE49-F238E27FC236}">
                <a16:creationId xmlns:a16="http://schemas.microsoft.com/office/drawing/2014/main" id="{A70FFC8C-A64D-4D77-A944-015341408F55}"/>
              </a:ext>
            </a:extLst>
          </p:cNvPr>
          <p:cNvSpPr txBox="1"/>
          <p:nvPr/>
        </p:nvSpPr>
        <p:spPr>
          <a:xfrm>
            <a:off x="3227194" y="323818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76" name="PoljeZBesedilom 75">
            <a:extLst>
              <a:ext uri="{FF2B5EF4-FFF2-40B4-BE49-F238E27FC236}">
                <a16:creationId xmlns:a16="http://schemas.microsoft.com/office/drawing/2014/main" id="{CEA54600-6AB6-43A0-89FC-4153AF444CD1}"/>
              </a:ext>
            </a:extLst>
          </p:cNvPr>
          <p:cNvSpPr txBox="1"/>
          <p:nvPr/>
        </p:nvSpPr>
        <p:spPr>
          <a:xfrm>
            <a:off x="2220477" y="2080481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77" name="PoljeZBesedilom 76">
            <a:extLst>
              <a:ext uri="{FF2B5EF4-FFF2-40B4-BE49-F238E27FC236}">
                <a16:creationId xmlns:a16="http://schemas.microsoft.com/office/drawing/2014/main" id="{334DA6B9-DCB5-4C97-A6E9-E484E2738118}"/>
              </a:ext>
            </a:extLst>
          </p:cNvPr>
          <p:cNvSpPr txBox="1"/>
          <p:nvPr/>
        </p:nvSpPr>
        <p:spPr>
          <a:xfrm>
            <a:off x="2216399" y="4328113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78" name="PoljeZBesedilom 77">
            <a:extLst>
              <a:ext uri="{FF2B5EF4-FFF2-40B4-BE49-F238E27FC236}">
                <a16:creationId xmlns:a16="http://schemas.microsoft.com/office/drawing/2014/main" id="{171435DB-A899-472D-BCB2-C046A0D5BD20}"/>
              </a:ext>
            </a:extLst>
          </p:cNvPr>
          <p:cNvSpPr txBox="1"/>
          <p:nvPr/>
        </p:nvSpPr>
        <p:spPr>
          <a:xfrm>
            <a:off x="4221233" y="2087054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79" name="PoljeZBesedilom 78">
            <a:extLst>
              <a:ext uri="{FF2B5EF4-FFF2-40B4-BE49-F238E27FC236}">
                <a16:creationId xmlns:a16="http://schemas.microsoft.com/office/drawing/2014/main" id="{EA0751E0-D532-4006-AC62-764083E91469}"/>
              </a:ext>
            </a:extLst>
          </p:cNvPr>
          <p:cNvSpPr txBox="1"/>
          <p:nvPr/>
        </p:nvSpPr>
        <p:spPr>
          <a:xfrm>
            <a:off x="3209980" y="3205778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80" name="PoljeZBesedilom 79">
            <a:extLst>
              <a:ext uri="{FF2B5EF4-FFF2-40B4-BE49-F238E27FC236}">
                <a16:creationId xmlns:a16="http://schemas.microsoft.com/office/drawing/2014/main" id="{71304DBE-D054-4E6D-90B8-7411C2DCD71E}"/>
              </a:ext>
            </a:extLst>
          </p:cNvPr>
          <p:cNvSpPr txBox="1"/>
          <p:nvPr/>
        </p:nvSpPr>
        <p:spPr>
          <a:xfrm>
            <a:off x="4216968" y="3205778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81" name="PoljeZBesedilom 80">
            <a:extLst>
              <a:ext uri="{FF2B5EF4-FFF2-40B4-BE49-F238E27FC236}">
                <a16:creationId xmlns:a16="http://schemas.microsoft.com/office/drawing/2014/main" id="{BCC9F9E9-3FEA-4B5F-82F3-AF20D4517469}"/>
              </a:ext>
            </a:extLst>
          </p:cNvPr>
          <p:cNvSpPr txBox="1"/>
          <p:nvPr/>
        </p:nvSpPr>
        <p:spPr>
          <a:xfrm>
            <a:off x="2213243" y="2088997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82" name="PoljeZBesedilom 81">
            <a:extLst>
              <a:ext uri="{FF2B5EF4-FFF2-40B4-BE49-F238E27FC236}">
                <a16:creationId xmlns:a16="http://schemas.microsoft.com/office/drawing/2014/main" id="{BBF0722D-CD7C-4CB8-8318-AAFFE1C68F07}"/>
              </a:ext>
            </a:extLst>
          </p:cNvPr>
          <p:cNvSpPr txBox="1"/>
          <p:nvPr/>
        </p:nvSpPr>
        <p:spPr>
          <a:xfrm>
            <a:off x="3213137" y="4360543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83" name="PoljeZBesedilom 82">
            <a:extLst>
              <a:ext uri="{FF2B5EF4-FFF2-40B4-BE49-F238E27FC236}">
                <a16:creationId xmlns:a16="http://schemas.microsoft.com/office/drawing/2014/main" id="{1494D643-0AEA-43DB-85CC-9194F1B35C85}"/>
              </a:ext>
            </a:extLst>
          </p:cNvPr>
          <p:cNvSpPr txBox="1"/>
          <p:nvPr/>
        </p:nvSpPr>
        <p:spPr>
          <a:xfrm>
            <a:off x="4225405" y="4361136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84" name="PoljeZBesedilom 83">
            <a:extLst>
              <a:ext uri="{FF2B5EF4-FFF2-40B4-BE49-F238E27FC236}">
                <a16:creationId xmlns:a16="http://schemas.microsoft.com/office/drawing/2014/main" id="{92F3F1DD-2D8A-445F-947F-82D5421F533C}"/>
              </a:ext>
            </a:extLst>
          </p:cNvPr>
          <p:cNvSpPr txBox="1"/>
          <p:nvPr/>
        </p:nvSpPr>
        <p:spPr>
          <a:xfrm>
            <a:off x="3209980" y="2087053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85" name="PoljeZBesedilom 84">
            <a:extLst>
              <a:ext uri="{FF2B5EF4-FFF2-40B4-BE49-F238E27FC236}">
                <a16:creationId xmlns:a16="http://schemas.microsoft.com/office/drawing/2014/main" id="{3014F923-03FA-4F57-B2C0-3396D795C6BE}"/>
              </a:ext>
            </a:extLst>
          </p:cNvPr>
          <p:cNvSpPr txBox="1"/>
          <p:nvPr/>
        </p:nvSpPr>
        <p:spPr>
          <a:xfrm>
            <a:off x="2213243" y="3205779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86" name="PoljeZBesedilom 85">
            <a:extLst>
              <a:ext uri="{FF2B5EF4-FFF2-40B4-BE49-F238E27FC236}">
                <a16:creationId xmlns:a16="http://schemas.microsoft.com/office/drawing/2014/main" id="{D9C608DB-90A4-4373-88DD-D2C9A1F8C435}"/>
              </a:ext>
            </a:extLst>
          </p:cNvPr>
          <p:cNvSpPr txBox="1"/>
          <p:nvPr/>
        </p:nvSpPr>
        <p:spPr>
          <a:xfrm>
            <a:off x="2228085" y="3181629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87" name="PoljeZBesedilom 86">
            <a:extLst>
              <a:ext uri="{FF2B5EF4-FFF2-40B4-BE49-F238E27FC236}">
                <a16:creationId xmlns:a16="http://schemas.microsoft.com/office/drawing/2014/main" id="{52056B1B-3C0A-48EF-80DF-4418509852B7}"/>
              </a:ext>
            </a:extLst>
          </p:cNvPr>
          <p:cNvSpPr txBox="1"/>
          <p:nvPr/>
        </p:nvSpPr>
        <p:spPr>
          <a:xfrm>
            <a:off x="4242372" y="2075959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88" name="PoljeZBesedilom 87">
            <a:extLst>
              <a:ext uri="{FF2B5EF4-FFF2-40B4-BE49-F238E27FC236}">
                <a16:creationId xmlns:a16="http://schemas.microsoft.com/office/drawing/2014/main" id="{1B5A5467-F52A-4294-A74C-4BE0503AE706}"/>
              </a:ext>
            </a:extLst>
          </p:cNvPr>
          <p:cNvSpPr txBox="1"/>
          <p:nvPr/>
        </p:nvSpPr>
        <p:spPr>
          <a:xfrm>
            <a:off x="3235384" y="434900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89" name="PoljeZBesedilom 88">
            <a:extLst>
              <a:ext uri="{FF2B5EF4-FFF2-40B4-BE49-F238E27FC236}">
                <a16:creationId xmlns:a16="http://schemas.microsoft.com/office/drawing/2014/main" id="{C81648BE-FB80-4369-A95F-C1D20D4662B0}"/>
              </a:ext>
            </a:extLst>
          </p:cNvPr>
          <p:cNvSpPr txBox="1"/>
          <p:nvPr/>
        </p:nvSpPr>
        <p:spPr>
          <a:xfrm>
            <a:off x="4242372" y="434900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90" name="PoljeZBesedilom 89">
            <a:extLst>
              <a:ext uri="{FF2B5EF4-FFF2-40B4-BE49-F238E27FC236}">
                <a16:creationId xmlns:a16="http://schemas.microsoft.com/office/drawing/2014/main" id="{AE33E942-8885-4F71-A341-0891E8FA1735}"/>
              </a:ext>
            </a:extLst>
          </p:cNvPr>
          <p:cNvSpPr txBox="1"/>
          <p:nvPr/>
        </p:nvSpPr>
        <p:spPr>
          <a:xfrm>
            <a:off x="2234382" y="207790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91" name="PoljeZBesedilom 90">
            <a:extLst>
              <a:ext uri="{FF2B5EF4-FFF2-40B4-BE49-F238E27FC236}">
                <a16:creationId xmlns:a16="http://schemas.microsoft.com/office/drawing/2014/main" id="{A4D8D058-04F0-4D3E-B10A-1DE5327F9504}"/>
              </a:ext>
            </a:extLst>
          </p:cNvPr>
          <p:cNvSpPr txBox="1"/>
          <p:nvPr/>
        </p:nvSpPr>
        <p:spPr>
          <a:xfrm>
            <a:off x="3224823" y="3214059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92" name="PoljeZBesedilom 91">
            <a:extLst>
              <a:ext uri="{FF2B5EF4-FFF2-40B4-BE49-F238E27FC236}">
                <a16:creationId xmlns:a16="http://schemas.microsoft.com/office/drawing/2014/main" id="{0C7730A7-52C3-4400-8997-35BA66C54064}"/>
              </a:ext>
            </a:extLst>
          </p:cNvPr>
          <p:cNvSpPr txBox="1"/>
          <p:nvPr/>
        </p:nvSpPr>
        <p:spPr>
          <a:xfrm>
            <a:off x="4237091" y="321465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93" name="PoljeZBesedilom 92">
            <a:extLst>
              <a:ext uri="{FF2B5EF4-FFF2-40B4-BE49-F238E27FC236}">
                <a16:creationId xmlns:a16="http://schemas.microsoft.com/office/drawing/2014/main" id="{540775F6-7EAC-4CE6-8758-B1D05DED711E}"/>
              </a:ext>
            </a:extLst>
          </p:cNvPr>
          <p:cNvSpPr txBox="1"/>
          <p:nvPr/>
        </p:nvSpPr>
        <p:spPr>
          <a:xfrm>
            <a:off x="3231119" y="2075958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94" name="PoljeZBesedilom 93">
            <a:extLst>
              <a:ext uri="{FF2B5EF4-FFF2-40B4-BE49-F238E27FC236}">
                <a16:creationId xmlns:a16="http://schemas.microsoft.com/office/drawing/2014/main" id="{BD09E448-8240-4672-96DC-9C015DC3F938}"/>
              </a:ext>
            </a:extLst>
          </p:cNvPr>
          <p:cNvSpPr txBox="1"/>
          <p:nvPr/>
        </p:nvSpPr>
        <p:spPr>
          <a:xfrm>
            <a:off x="2238647" y="4349003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95" name="PoljeZBesedilom 94">
            <a:extLst>
              <a:ext uri="{FF2B5EF4-FFF2-40B4-BE49-F238E27FC236}">
                <a16:creationId xmlns:a16="http://schemas.microsoft.com/office/drawing/2014/main" id="{C1180111-2156-4B0D-A12D-2D9F0CDD4FC7}"/>
              </a:ext>
            </a:extLst>
          </p:cNvPr>
          <p:cNvSpPr txBox="1"/>
          <p:nvPr/>
        </p:nvSpPr>
        <p:spPr>
          <a:xfrm>
            <a:off x="2233365" y="210041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96" name="PoljeZBesedilom 95">
            <a:extLst>
              <a:ext uri="{FF2B5EF4-FFF2-40B4-BE49-F238E27FC236}">
                <a16:creationId xmlns:a16="http://schemas.microsoft.com/office/drawing/2014/main" id="{6C8B746E-2AD8-4AD5-8D27-1FA46FCFBA89}"/>
              </a:ext>
            </a:extLst>
          </p:cNvPr>
          <p:cNvSpPr txBox="1"/>
          <p:nvPr/>
        </p:nvSpPr>
        <p:spPr>
          <a:xfrm>
            <a:off x="4241356" y="323316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97" name="PoljeZBesedilom 96">
            <a:extLst>
              <a:ext uri="{FF2B5EF4-FFF2-40B4-BE49-F238E27FC236}">
                <a16:creationId xmlns:a16="http://schemas.microsoft.com/office/drawing/2014/main" id="{3DD71FC8-C90B-4BB2-B701-CC209EC16478}"/>
              </a:ext>
            </a:extLst>
          </p:cNvPr>
          <p:cNvSpPr txBox="1"/>
          <p:nvPr/>
        </p:nvSpPr>
        <p:spPr>
          <a:xfrm>
            <a:off x="3230103" y="4369797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98" name="PoljeZBesedilom 97">
            <a:extLst>
              <a:ext uri="{FF2B5EF4-FFF2-40B4-BE49-F238E27FC236}">
                <a16:creationId xmlns:a16="http://schemas.microsoft.com/office/drawing/2014/main" id="{D295AFFB-D3A6-4899-A8CD-45E52079C4CD}"/>
              </a:ext>
            </a:extLst>
          </p:cNvPr>
          <p:cNvSpPr txBox="1"/>
          <p:nvPr/>
        </p:nvSpPr>
        <p:spPr>
          <a:xfrm>
            <a:off x="4237091" y="4369797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99" name="PoljeZBesedilom 98">
            <a:extLst>
              <a:ext uri="{FF2B5EF4-FFF2-40B4-BE49-F238E27FC236}">
                <a16:creationId xmlns:a16="http://schemas.microsoft.com/office/drawing/2014/main" id="{0402B92F-3142-43E0-9E9C-3E7DB29AF6CE}"/>
              </a:ext>
            </a:extLst>
          </p:cNvPr>
          <p:cNvSpPr txBox="1"/>
          <p:nvPr/>
        </p:nvSpPr>
        <p:spPr>
          <a:xfrm>
            <a:off x="2233366" y="3235105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00" name="PoljeZBesedilom 99">
            <a:extLst>
              <a:ext uri="{FF2B5EF4-FFF2-40B4-BE49-F238E27FC236}">
                <a16:creationId xmlns:a16="http://schemas.microsoft.com/office/drawing/2014/main" id="{12B87440-3431-46B4-A320-234C36877016}"/>
              </a:ext>
            </a:extLst>
          </p:cNvPr>
          <p:cNvSpPr txBox="1"/>
          <p:nvPr/>
        </p:nvSpPr>
        <p:spPr>
          <a:xfrm>
            <a:off x="3230103" y="213284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01" name="PoljeZBesedilom 100">
            <a:extLst>
              <a:ext uri="{FF2B5EF4-FFF2-40B4-BE49-F238E27FC236}">
                <a16:creationId xmlns:a16="http://schemas.microsoft.com/office/drawing/2014/main" id="{659A548F-A554-4869-978A-32655827AC90}"/>
              </a:ext>
            </a:extLst>
          </p:cNvPr>
          <p:cNvSpPr txBox="1"/>
          <p:nvPr/>
        </p:nvSpPr>
        <p:spPr>
          <a:xfrm>
            <a:off x="4242371" y="2133435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02" name="PoljeZBesedilom 101">
            <a:extLst>
              <a:ext uri="{FF2B5EF4-FFF2-40B4-BE49-F238E27FC236}">
                <a16:creationId xmlns:a16="http://schemas.microsoft.com/office/drawing/2014/main" id="{C76882A0-775A-45E9-9B37-9B1A22F19C39}"/>
              </a:ext>
            </a:extLst>
          </p:cNvPr>
          <p:cNvSpPr txBox="1"/>
          <p:nvPr/>
        </p:nvSpPr>
        <p:spPr>
          <a:xfrm>
            <a:off x="3230103" y="3233161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03" name="PoljeZBesedilom 102">
            <a:extLst>
              <a:ext uri="{FF2B5EF4-FFF2-40B4-BE49-F238E27FC236}">
                <a16:creationId xmlns:a16="http://schemas.microsoft.com/office/drawing/2014/main" id="{7AF46E70-67CC-4BEE-8AC2-A55CF1724BB9}"/>
              </a:ext>
            </a:extLst>
          </p:cNvPr>
          <p:cNvSpPr txBox="1"/>
          <p:nvPr/>
        </p:nvSpPr>
        <p:spPr>
          <a:xfrm>
            <a:off x="2233366" y="4369798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04" name="PoljeZBesedilom 103">
            <a:extLst>
              <a:ext uri="{FF2B5EF4-FFF2-40B4-BE49-F238E27FC236}">
                <a16:creationId xmlns:a16="http://schemas.microsoft.com/office/drawing/2014/main" id="{87F4928C-9055-480F-9357-1B821A6BAD4D}"/>
              </a:ext>
            </a:extLst>
          </p:cNvPr>
          <p:cNvSpPr txBox="1"/>
          <p:nvPr/>
        </p:nvSpPr>
        <p:spPr>
          <a:xfrm>
            <a:off x="2232350" y="2140714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05" name="PoljeZBesedilom 104">
            <a:extLst>
              <a:ext uri="{FF2B5EF4-FFF2-40B4-BE49-F238E27FC236}">
                <a16:creationId xmlns:a16="http://schemas.microsoft.com/office/drawing/2014/main" id="{9ACE9182-1256-4EF0-B6EE-66FC1853B8D0}"/>
              </a:ext>
            </a:extLst>
          </p:cNvPr>
          <p:cNvSpPr txBox="1"/>
          <p:nvPr/>
        </p:nvSpPr>
        <p:spPr>
          <a:xfrm>
            <a:off x="4240341" y="3273464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06" name="PoljeZBesedilom 105">
            <a:extLst>
              <a:ext uri="{FF2B5EF4-FFF2-40B4-BE49-F238E27FC236}">
                <a16:creationId xmlns:a16="http://schemas.microsoft.com/office/drawing/2014/main" id="{5CADE6F4-CC29-40E1-996D-ADB33162F07B}"/>
              </a:ext>
            </a:extLst>
          </p:cNvPr>
          <p:cNvSpPr txBox="1"/>
          <p:nvPr/>
        </p:nvSpPr>
        <p:spPr>
          <a:xfrm>
            <a:off x="3229088" y="4410099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07" name="PoljeZBesedilom 106">
            <a:extLst>
              <a:ext uri="{FF2B5EF4-FFF2-40B4-BE49-F238E27FC236}">
                <a16:creationId xmlns:a16="http://schemas.microsoft.com/office/drawing/2014/main" id="{E9541907-B7CD-49A4-B115-87956DABCE2F}"/>
              </a:ext>
            </a:extLst>
          </p:cNvPr>
          <p:cNvSpPr txBox="1"/>
          <p:nvPr/>
        </p:nvSpPr>
        <p:spPr>
          <a:xfrm>
            <a:off x="4236076" y="4410099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08" name="PoljeZBesedilom 107">
            <a:extLst>
              <a:ext uri="{FF2B5EF4-FFF2-40B4-BE49-F238E27FC236}">
                <a16:creationId xmlns:a16="http://schemas.microsoft.com/office/drawing/2014/main" id="{FB356915-6109-402D-915A-096B58F9D81F}"/>
              </a:ext>
            </a:extLst>
          </p:cNvPr>
          <p:cNvSpPr txBox="1"/>
          <p:nvPr/>
        </p:nvSpPr>
        <p:spPr>
          <a:xfrm>
            <a:off x="2232351" y="3275407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09" name="PoljeZBesedilom 108">
            <a:extLst>
              <a:ext uri="{FF2B5EF4-FFF2-40B4-BE49-F238E27FC236}">
                <a16:creationId xmlns:a16="http://schemas.microsoft.com/office/drawing/2014/main" id="{75B0EB26-B5B3-4FB8-8A82-895D4881A1A2}"/>
              </a:ext>
            </a:extLst>
          </p:cNvPr>
          <p:cNvSpPr txBox="1"/>
          <p:nvPr/>
        </p:nvSpPr>
        <p:spPr>
          <a:xfrm>
            <a:off x="3229088" y="2173144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10" name="PoljeZBesedilom 109">
            <a:extLst>
              <a:ext uri="{FF2B5EF4-FFF2-40B4-BE49-F238E27FC236}">
                <a16:creationId xmlns:a16="http://schemas.microsoft.com/office/drawing/2014/main" id="{B830B8B6-6C46-4F07-898D-F12F620EA485}"/>
              </a:ext>
            </a:extLst>
          </p:cNvPr>
          <p:cNvSpPr txBox="1"/>
          <p:nvPr/>
        </p:nvSpPr>
        <p:spPr>
          <a:xfrm>
            <a:off x="4241356" y="2173737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11" name="PoljeZBesedilom 110">
            <a:extLst>
              <a:ext uri="{FF2B5EF4-FFF2-40B4-BE49-F238E27FC236}">
                <a16:creationId xmlns:a16="http://schemas.microsoft.com/office/drawing/2014/main" id="{B66E0154-D427-4D25-9474-90F60F033314}"/>
              </a:ext>
            </a:extLst>
          </p:cNvPr>
          <p:cNvSpPr txBox="1"/>
          <p:nvPr/>
        </p:nvSpPr>
        <p:spPr>
          <a:xfrm>
            <a:off x="3229088" y="3273463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12" name="PoljeZBesedilom 111">
            <a:extLst>
              <a:ext uri="{FF2B5EF4-FFF2-40B4-BE49-F238E27FC236}">
                <a16:creationId xmlns:a16="http://schemas.microsoft.com/office/drawing/2014/main" id="{A1BE4C1B-7A95-4666-84E3-073BE7B8D3B4}"/>
              </a:ext>
            </a:extLst>
          </p:cNvPr>
          <p:cNvSpPr txBox="1"/>
          <p:nvPr/>
        </p:nvSpPr>
        <p:spPr>
          <a:xfrm>
            <a:off x="2232351" y="4410100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13" name="PoljeZBesedilom 112">
            <a:extLst>
              <a:ext uri="{FF2B5EF4-FFF2-40B4-BE49-F238E27FC236}">
                <a16:creationId xmlns:a16="http://schemas.microsoft.com/office/drawing/2014/main" id="{3210D556-6079-4A14-A5AF-0D8D51590AAA}"/>
              </a:ext>
            </a:extLst>
          </p:cNvPr>
          <p:cNvSpPr txBox="1"/>
          <p:nvPr/>
        </p:nvSpPr>
        <p:spPr>
          <a:xfrm>
            <a:off x="2238647" y="211635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14" name="PoljeZBesedilom 113">
            <a:extLst>
              <a:ext uri="{FF2B5EF4-FFF2-40B4-BE49-F238E27FC236}">
                <a16:creationId xmlns:a16="http://schemas.microsoft.com/office/drawing/2014/main" id="{72A3F137-6D6B-4333-A4D1-326EBF9A85CE}"/>
              </a:ext>
            </a:extLst>
          </p:cNvPr>
          <p:cNvSpPr txBox="1"/>
          <p:nvPr/>
        </p:nvSpPr>
        <p:spPr>
          <a:xfrm>
            <a:off x="4246638" y="324910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15" name="PoljeZBesedilom 114">
            <a:extLst>
              <a:ext uri="{FF2B5EF4-FFF2-40B4-BE49-F238E27FC236}">
                <a16:creationId xmlns:a16="http://schemas.microsoft.com/office/drawing/2014/main" id="{417CCDFA-3571-490A-A2FA-D0C7BA06E9AB}"/>
              </a:ext>
            </a:extLst>
          </p:cNvPr>
          <p:cNvSpPr txBox="1"/>
          <p:nvPr/>
        </p:nvSpPr>
        <p:spPr>
          <a:xfrm>
            <a:off x="3235385" y="4385737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16" name="PoljeZBesedilom 115">
            <a:extLst>
              <a:ext uri="{FF2B5EF4-FFF2-40B4-BE49-F238E27FC236}">
                <a16:creationId xmlns:a16="http://schemas.microsoft.com/office/drawing/2014/main" id="{C62D510B-4EA0-4D27-834E-B22E5EC1E57A}"/>
              </a:ext>
            </a:extLst>
          </p:cNvPr>
          <p:cNvSpPr txBox="1"/>
          <p:nvPr/>
        </p:nvSpPr>
        <p:spPr>
          <a:xfrm>
            <a:off x="4242373" y="4385737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17" name="PoljeZBesedilom 116">
            <a:extLst>
              <a:ext uri="{FF2B5EF4-FFF2-40B4-BE49-F238E27FC236}">
                <a16:creationId xmlns:a16="http://schemas.microsoft.com/office/drawing/2014/main" id="{B9EEBA3F-AC00-4DF1-97FF-35448A9D2188}"/>
              </a:ext>
            </a:extLst>
          </p:cNvPr>
          <p:cNvSpPr txBox="1"/>
          <p:nvPr/>
        </p:nvSpPr>
        <p:spPr>
          <a:xfrm>
            <a:off x="2238648" y="3251045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18" name="PoljeZBesedilom 117">
            <a:extLst>
              <a:ext uri="{FF2B5EF4-FFF2-40B4-BE49-F238E27FC236}">
                <a16:creationId xmlns:a16="http://schemas.microsoft.com/office/drawing/2014/main" id="{C5BF8A77-14AA-498D-950B-8946CF913A8E}"/>
              </a:ext>
            </a:extLst>
          </p:cNvPr>
          <p:cNvSpPr txBox="1"/>
          <p:nvPr/>
        </p:nvSpPr>
        <p:spPr>
          <a:xfrm>
            <a:off x="3235385" y="214878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19" name="PoljeZBesedilom 118">
            <a:extLst>
              <a:ext uri="{FF2B5EF4-FFF2-40B4-BE49-F238E27FC236}">
                <a16:creationId xmlns:a16="http://schemas.microsoft.com/office/drawing/2014/main" id="{1CCE1D14-5D1C-4C3D-A111-0378B82FDE4D}"/>
              </a:ext>
            </a:extLst>
          </p:cNvPr>
          <p:cNvSpPr txBox="1"/>
          <p:nvPr/>
        </p:nvSpPr>
        <p:spPr>
          <a:xfrm>
            <a:off x="4247653" y="2149375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20" name="PoljeZBesedilom 119">
            <a:extLst>
              <a:ext uri="{FF2B5EF4-FFF2-40B4-BE49-F238E27FC236}">
                <a16:creationId xmlns:a16="http://schemas.microsoft.com/office/drawing/2014/main" id="{0AC9B978-1A5E-4490-A01D-4D8F13FDCCD5}"/>
              </a:ext>
            </a:extLst>
          </p:cNvPr>
          <p:cNvSpPr txBox="1"/>
          <p:nvPr/>
        </p:nvSpPr>
        <p:spPr>
          <a:xfrm>
            <a:off x="3235385" y="3249101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21" name="PoljeZBesedilom 120">
            <a:extLst>
              <a:ext uri="{FF2B5EF4-FFF2-40B4-BE49-F238E27FC236}">
                <a16:creationId xmlns:a16="http://schemas.microsoft.com/office/drawing/2014/main" id="{4D54A132-ADE3-47D1-8E46-4055997D8553}"/>
              </a:ext>
            </a:extLst>
          </p:cNvPr>
          <p:cNvSpPr txBox="1"/>
          <p:nvPr/>
        </p:nvSpPr>
        <p:spPr>
          <a:xfrm>
            <a:off x="2238648" y="4385738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24" name="PoljeZBesedilom 123">
            <a:extLst>
              <a:ext uri="{FF2B5EF4-FFF2-40B4-BE49-F238E27FC236}">
                <a16:creationId xmlns:a16="http://schemas.microsoft.com/office/drawing/2014/main" id="{23DF832E-C96E-4373-B84A-9BF03D663C59}"/>
              </a:ext>
            </a:extLst>
          </p:cNvPr>
          <p:cNvSpPr txBox="1"/>
          <p:nvPr/>
        </p:nvSpPr>
        <p:spPr>
          <a:xfrm>
            <a:off x="2238647" y="2076087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25" name="PoljeZBesedilom 124">
            <a:extLst>
              <a:ext uri="{FF2B5EF4-FFF2-40B4-BE49-F238E27FC236}">
                <a16:creationId xmlns:a16="http://schemas.microsoft.com/office/drawing/2014/main" id="{9CEC68CE-DCA2-4EDC-928B-E64333717743}"/>
              </a:ext>
            </a:extLst>
          </p:cNvPr>
          <p:cNvSpPr txBox="1"/>
          <p:nvPr/>
        </p:nvSpPr>
        <p:spPr>
          <a:xfrm>
            <a:off x="4246638" y="3208837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26" name="PoljeZBesedilom 125">
            <a:extLst>
              <a:ext uri="{FF2B5EF4-FFF2-40B4-BE49-F238E27FC236}">
                <a16:creationId xmlns:a16="http://schemas.microsoft.com/office/drawing/2014/main" id="{4CC3E299-9633-4B93-B7B3-CAA98CF30CA6}"/>
              </a:ext>
            </a:extLst>
          </p:cNvPr>
          <p:cNvSpPr txBox="1"/>
          <p:nvPr/>
        </p:nvSpPr>
        <p:spPr>
          <a:xfrm>
            <a:off x="3235385" y="434547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27" name="PoljeZBesedilom 126">
            <a:extLst>
              <a:ext uri="{FF2B5EF4-FFF2-40B4-BE49-F238E27FC236}">
                <a16:creationId xmlns:a16="http://schemas.microsoft.com/office/drawing/2014/main" id="{6B729385-907F-4588-82DB-514E87D61E2F}"/>
              </a:ext>
            </a:extLst>
          </p:cNvPr>
          <p:cNvSpPr txBox="1"/>
          <p:nvPr/>
        </p:nvSpPr>
        <p:spPr>
          <a:xfrm>
            <a:off x="4242373" y="4345472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28" name="PoljeZBesedilom 127">
            <a:extLst>
              <a:ext uri="{FF2B5EF4-FFF2-40B4-BE49-F238E27FC236}">
                <a16:creationId xmlns:a16="http://schemas.microsoft.com/office/drawing/2014/main" id="{8B68DC09-7FAB-4CB3-9C9F-C171FE77BADF}"/>
              </a:ext>
            </a:extLst>
          </p:cNvPr>
          <p:cNvSpPr txBox="1"/>
          <p:nvPr/>
        </p:nvSpPr>
        <p:spPr>
          <a:xfrm>
            <a:off x="2238648" y="3210780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29" name="PoljeZBesedilom 128">
            <a:extLst>
              <a:ext uri="{FF2B5EF4-FFF2-40B4-BE49-F238E27FC236}">
                <a16:creationId xmlns:a16="http://schemas.microsoft.com/office/drawing/2014/main" id="{C58A2627-1AB1-4730-834B-2717E7FEB82F}"/>
              </a:ext>
            </a:extLst>
          </p:cNvPr>
          <p:cNvSpPr txBox="1"/>
          <p:nvPr/>
        </p:nvSpPr>
        <p:spPr>
          <a:xfrm>
            <a:off x="3235385" y="2108517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30" name="PoljeZBesedilom 129">
            <a:extLst>
              <a:ext uri="{FF2B5EF4-FFF2-40B4-BE49-F238E27FC236}">
                <a16:creationId xmlns:a16="http://schemas.microsoft.com/office/drawing/2014/main" id="{79A886E6-4117-43CF-9297-CFFEE20DB0D8}"/>
              </a:ext>
            </a:extLst>
          </p:cNvPr>
          <p:cNvSpPr txBox="1"/>
          <p:nvPr/>
        </p:nvSpPr>
        <p:spPr>
          <a:xfrm>
            <a:off x="4247653" y="2109110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31" name="PoljeZBesedilom 130">
            <a:extLst>
              <a:ext uri="{FF2B5EF4-FFF2-40B4-BE49-F238E27FC236}">
                <a16:creationId xmlns:a16="http://schemas.microsoft.com/office/drawing/2014/main" id="{B5FBB6A3-3152-431C-9741-EA0F89B0C738}"/>
              </a:ext>
            </a:extLst>
          </p:cNvPr>
          <p:cNvSpPr txBox="1"/>
          <p:nvPr/>
        </p:nvSpPr>
        <p:spPr>
          <a:xfrm>
            <a:off x="3235385" y="3208836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32" name="PoljeZBesedilom 131">
            <a:extLst>
              <a:ext uri="{FF2B5EF4-FFF2-40B4-BE49-F238E27FC236}">
                <a16:creationId xmlns:a16="http://schemas.microsoft.com/office/drawing/2014/main" id="{F185110F-4D89-4BC2-8EE2-AF6E1F502483}"/>
              </a:ext>
            </a:extLst>
          </p:cNvPr>
          <p:cNvSpPr txBox="1"/>
          <p:nvPr/>
        </p:nvSpPr>
        <p:spPr>
          <a:xfrm>
            <a:off x="2238648" y="4345473"/>
            <a:ext cx="57942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34" name="PoljeZBesedilom 133">
            <a:extLst>
              <a:ext uri="{FF2B5EF4-FFF2-40B4-BE49-F238E27FC236}">
                <a16:creationId xmlns:a16="http://schemas.microsoft.com/office/drawing/2014/main" id="{7B3F3E9F-8750-4706-903C-249774B6700E}"/>
              </a:ext>
            </a:extLst>
          </p:cNvPr>
          <p:cNvSpPr txBox="1"/>
          <p:nvPr/>
        </p:nvSpPr>
        <p:spPr>
          <a:xfrm>
            <a:off x="6704531" y="915037"/>
            <a:ext cx="5403897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9    8    7    5    4    6    1    3    2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35" name="PoljeZBesedilom 134">
            <a:extLst>
              <a:ext uri="{FF2B5EF4-FFF2-40B4-BE49-F238E27FC236}">
                <a16:creationId xmlns:a16="http://schemas.microsoft.com/office/drawing/2014/main" id="{A41BA2D4-EABA-4F4C-87C2-4B642E6544F1}"/>
              </a:ext>
            </a:extLst>
          </p:cNvPr>
          <p:cNvSpPr txBox="1"/>
          <p:nvPr/>
        </p:nvSpPr>
        <p:spPr>
          <a:xfrm>
            <a:off x="6727260" y="263903"/>
            <a:ext cx="5403897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7    9    8    4    6    5    2    1    3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36" name="PoljeZBesedilom 135">
            <a:extLst>
              <a:ext uri="{FF2B5EF4-FFF2-40B4-BE49-F238E27FC236}">
                <a16:creationId xmlns:a16="http://schemas.microsoft.com/office/drawing/2014/main" id="{11D34461-A808-4BD3-A89E-9528B4ACB30E}"/>
              </a:ext>
            </a:extLst>
          </p:cNvPr>
          <p:cNvSpPr txBox="1"/>
          <p:nvPr/>
        </p:nvSpPr>
        <p:spPr>
          <a:xfrm>
            <a:off x="6714786" y="1568663"/>
            <a:ext cx="5403897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8    7    9    6    5    4    3   2    1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37" name="PoljeZBesedilom 136">
            <a:extLst>
              <a:ext uri="{FF2B5EF4-FFF2-40B4-BE49-F238E27FC236}">
                <a16:creationId xmlns:a16="http://schemas.microsoft.com/office/drawing/2014/main" id="{3D7469E3-1C06-4864-95BA-239C192F2A9D}"/>
              </a:ext>
            </a:extLst>
          </p:cNvPr>
          <p:cNvSpPr txBox="1"/>
          <p:nvPr/>
        </p:nvSpPr>
        <p:spPr>
          <a:xfrm>
            <a:off x="6727260" y="2304795"/>
            <a:ext cx="5403897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5    4    6    3    2    1    9    8    7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38" name="PoljeZBesedilom 137">
            <a:extLst>
              <a:ext uri="{FF2B5EF4-FFF2-40B4-BE49-F238E27FC236}">
                <a16:creationId xmlns:a16="http://schemas.microsoft.com/office/drawing/2014/main" id="{8E1BDB31-56D2-40EC-A99A-BEDB0121FA43}"/>
              </a:ext>
            </a:extLst>
          </p:cNvPr>
          <p:cNvSpPr txBox="1"/>
          <p:nvPr/>
        </p:nvSpPr>
        <p:spPr>
          <a:xfrm>
            <a:off x="6680651" y="2945531"/>
            <a:ext cx="5403897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6    5    4    2    1    3    7    9    8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39" name="PoljeZBesedilom 138">
            <a:extLst>
              <a:ext uri="{FF2B5EF4-FFF2-40B4-BE49-F238E27FC236}">
                <a16:creationId xmlns:a16="http://schemas.microsoft.com/office/drawing/2014/main" id="{56C0F1B8-091F-4C04-8CAE-8EF1E0695A31}"/>
              </a:ext>
            </a:extLst>
          </p:cNvPr>
          <p:cNvSpPr txBox="1"/>
          <p:nvPr/>
        </p:nvSpPr>
        <p:spPr>
          <a:xfrm>
            <a:off x="6717855" y="4322399"/>
            <a:ext cx="5403897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2    1    3    8    7    9    6    5    4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40" name="PoljeZBesedilom 139">
            <a:extLst>
              <a:ext uri="{FF2B5EF4-FFF2-40B4-BE49-F238E27FC236}">
                <a16:creationId xmlns:a16="http://schemas.microsoft.com/office/drawing/2014/main" id="{063B3FDA-4835-4011-BFD6-7C87B2139A1B}"/>
              </a:ext>
            </a:extLst>
          </p:cNvPr>
          <p:cNvSpPr txBox="1"/>
          <p:nvPr/>
        </p:nvSpPr>
        <p:spPr>
          <a:xfrm>
            <a:off x="6727260" y="3576903"/>
            <a:ext cx="5403897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4    6    5    3    3    2    8    7    9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41" name="PoljeZBesedilom 140">
            <a:extLst>
              <a:ext uri="{FF2B5EF4-FFF2-40B4-BE49-F238E27FC236}">
                <a16:creationId xmlns:a16="http://schemas.microsoft.com/office/drawing/2014/main" id="{837188E4-8914-4435-A1A6-C2F13A20DBDA}"/>
              </a:ext>
            </a:extLst>
          </p:cNvPr>
          <p:cNvSpPr txBox="1"/>
          <p:nvPr/>
        </p:nvSpPr>
        <p:spPr>
          <a:xfrm>
            <a:off x="6704529" y="4995301"/>
            <a:ext cx="5403897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1    3    2    9    8    7    5    4    6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142" name="PoljeZBesedilom 141">
            <a:extLst>
              <a:ext uri="{FF2B5EF4-FFF2-40B4-BE49-F238E27FC236}">
                <a16:creationId xmlns:a16="http://schemas.microsoft.com/office/drawing/2014/main" id="{20B72B23-39EF-4E1C-9007-BAB7BEF8F241}"/>
              </a:ext>
            </a:extLst>
          </p:cNvPr>
          <p:cNvSpPr txBox="1"/>
          <p:nvPr/>
        </p:nvSpPr>
        <p:spPr>
          <a:xfrm>
            <a:off x="6704530" y="5645170"/>
            <a:ext cx="5403897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l-SI" sz="4000" dirty="0">
                <a:latin typeface="Impact" panose="020B0806030902050204" pitchFamily="34" charset="0"/>
              </a:rPr>
              <a:t>3    2    1    7    9    8    4    6    5</a:t>
            </a:r>
            <a:endParaRPr lang="en-GB" sz="4000" dirty="0">
              <a:latin typeface="Impact" panose="020B0806030902050204" pitchFamily="34" charset="0"/>
            </a:endParaRPr>
          </a:p>
        </p:txBody>
      </p:sp>
      <p:sp>
        <p:nvSpPr>
          <p:cNvPr id="9" name="Pravokotnik: zaokroženi diagonalni vogali 8">
            <a:extLst>
              <a:ext uri="{FF2B5EF4-FFF2-40B4-BE49-F238E27FC236}">
                <a16:creationId xmlns:a16="http://schemas.microsoft.com/office/drawing/2014/main" id="{A709FE5D-6468-4710-B577-A39BD6B7129A}"/>
              </a:ext>
            </a:extLst>
          </p:cNvPr>
          <p:cNvSpPr/>
          <p:nvPr/>
        </p:nvSpPr>
        <p:spPr>
          <a:xfrm>
            <a:off x="6483872" y="1075509"/>
            <a:ext cx="229609" cy="29140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l-SI" dirty="0">
                <a:latin typeface="Impact" panose="020B0806030902050204" pitchFamily="34" charset="0"/>
              </a:rPr>
              <a:t>2</a:t>
            </a:r>
            <a:endParaRPr lang="en-GB" dirty="0">
              <a:latin typeface="Impact" panose="020B0806030902050204" pitchFamily="34" charset="0"/>
            </a:endParaRPr>
          </a:p>
        </p:txBody>
      </p:sp>
      <p:sp>
        <p:nvSpPr>
          <p:cNvPr id="143" name="Pravokotnik: zaokroženi diagonalni vogali 142">
            <a:extLst>
              <a:ext uri="{FF2B5EF4-FFF2-40B4-BE49-F238E27FC236}">
                <a16:creationId xmlns:a16="http://schemas.microsoft.com/office/drawing/2014/main" id="{22979812-E348-42DE-AD25-B9856CBD3CDD}"/>
              </a:ext>
            </a:extLst>
          </p:cNvPr>
          <p:cNvSpPr/>
          <p:nvPr/>
        </p:nvSpPr>
        <p:spPr>
          <a:xfrm>
            <a:off x="6495250" y="1747570"/>
            <a:ext cx="229609" cy="291403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l-SI" dirty="0">
                <a:latin typeface="Impact" panose="020B0806030902050204" pitchFamily="34" charset="0"/>
              </a:rPr>
              <a:t>3</a:t>
            </a:r>
            <a:endParaRPr lang="en-GB" dirty="0">
              <a:latin typeface="Impact" panose="020B0806030902050204" pitchFamily="34" charset="0"/>
            </a:endParaRPr>
          </a:p>
        </p:txBody>
      </p:sp>
      <p:sp>
        <p:nvSpPr>
          <p:cNvPr id="146" name="Pravokotnik: zaokroženi diagonalni vogali 145">
            <a:extLst>
              <a:ext uri="{FF2B5EF4-FFF2-40B4-BE49-F238E27FC236}">
                <a16:creationId xmlns:a16="http://schemas.microsoft.com/office/drawing/2014/main" id="{4A2DD752-2622-47D6-B48D-E8451DB30A3C}"/>
              </a:ext>
            </a:extLst>
          </p:cNvPr>
          <p:cNvSpPr/>
          <p:nvPr/>
        </p:nvSpPr>
        <p:spPr>
          <a:xfrm>
            <a:off x="6493994" y="2444971"/>
            <a:ext cx="229609" cy="29140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l-SI" dirty="0">
                <a:latin typeface="Impact" panose="020B0806030902050204" pitchFamily="34" charset="0"/>
              </a:rPr>
              <a:t>4</a:t>
            </a:r>
            <a:endParaRPr lang="en-GB" dirty="0">
              <a:latin typeface="Impact" panose="020B0806030902050204" pitchFamily="34" charset="0"/>
            </a:endParaRPr>
          </a:p>
        </p:txBody>
      </p:sp>
      <p:sp>
        <p:nvSpPr>
          <p:cNvPr id="147" name="Pravokotnik: zaokroženi diagonalni vogali 146">
            <a:extLst>
              <a:ext uri="{FF2B5EF4-FFF2-40B4-BE49-F238E27FC236}">
                <a16:creationId xmlns:a16="http://schemas.microsoft.com/office/drawing/2014/main" id="{DF370442-251C-4BD2-A7B1-786161D2D4CD}"/>
              </a:ext>
            </a:extLst>
          </p:cNvPr>
          <p:cNvSpPr/>
          <p:nvPr/>
        </p:nvSpPr>
        <p:spPr>
          <a:xfrm>
            <a:off x="6477029" y="3738977"/>
            <a:ext cx="229609" cy="29140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l-SI" dirty="0">
                <a:latin typeface="Impact" panose="020B0806030902050204" pitchFamily="34" charset="0"/>
              </a:rPr>
              <a:t>6</a:t>
            </a:r>
            <a:endParaRPr lang="en-GB" dirty="0">
              <a:latin typeface="Impact" panose="020B0806030902050204" pitchFamily="34" charset="0"/>
            </a:endParaRPr>
          </a:p>
        </p:txBody>
      </p:sp>
      <p:sp>
        <p:nvSpPr>
          <p:cNvPr id="148" name="Pravokotnik: zaokroženi diagonalni vogali 147">
            <a:extLst>
              <a:ext uri="{FF2B5EF4-FFF2-40B4-BE49-F238E27FC236}">
                <a16:creationId xmlns:a16="http://schemas.microsoft.com/office/drawing/2014/main" id="{BF5D978D-C2C5-49B8-9E1D-49C0A7D51D35}"/>
              </a:ext>
            </a:extLst>
          </p:cNvPr>
          <p:cNvSpPr/>
          <p:nvPr/>
        </p:nvSpPr>
        <p:spPr>
          <a:xfrm>
            <a:off x="6467998" y="4463239"/>
            <a:ext cx="229609" cy="291403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l-SI" dirty="0">
                <a:latin typeface="Impact" panose="020B0806030902050204" pitchFamily="34" charset="0"/>
              </a:rPr>
              <a:t>7</a:t>
            </a:r>
            <a:endParaRPr lang="en-GB" dirty="0">
              <a:latin typeface="Impact" panose="020B0806030902050204" pitchFamily="34" charset="0"/>
            </a:endParaRPr>
          </a:p>
        </p:txBody>
      </p:sp>
      <p:sp>
        <p:nvSpPr>
          <p:cNvPr id="149" name="Pravokotnik: zaokroženi diagonalni vogali 148">
            <a:extLst>
              <a:ext uri="{FF2B5EF4-FFF2-40B4-BE49-F238E27FC236}">
                <a16:creationId xmlns:a16="http://schemas.microsoft.com/office/drawing/2014/main" id="{8E7C80C1-E58E-4DE2-ACB9-3E7A3A510155}"/>
              </a:ext>
            </a:extLst>
          </p:cNvPr>
          <p:cNvSpPr/>
          <p:nvPr/>
        </p:nvSpPr>
        <p:spPr>
          <a:xfrm>
            <a:off x="6483873" y="5172955"/>
            <a:ext cx="229609" cy="29140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l-SI" dirty="0">
                <a:latin typeface="Impact" panose="020B0806030902050204" pitchFamily="34" charset="0"/>
              </a:rPr>
              <a:t>8</a:t>
            </a:r>
            <a:endParaRPr lang="en-GB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71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36667 -0.27246 " pathEditMode="relative" rAng="0" ptsTypes="AA">
                                      <p:cBhvr>
                                        <p:cTn id="27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-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33047 -0.26829 " pathEditMode="relative" rAng="0" ptsTypes="AA">
                                      <p:cBhvr>
                                        <p:cTn id="30" dur="1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23" y="-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29948 -0.27477 " pathEditMode="relative" rAng="0" ptsTypes="AA">
                                      <p:cBhvr>
                                        <p:cTn id="33" dur="1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4" y="-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0.36537 -0.34004 " pathEditMode="relative" rAng="0" ptsTypes="AA">
                                      <p:cBhvr>
                                        <p:cTn id="36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-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0.3336 -0.3368 " pathEditMode="relative" rAng="0" ptsTypes="AA">
                                      <p:cBhvr>
                                        <p:cTn id="39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0" y="-1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0.29961 -0.34097 " pathEditMode="relative" rAng="0" ptsTypes="AA">
                                      <p:cBhvr>
                                        <p:cTn id="42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4" y="-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36667 -0.41111 " pathEditMode="relative" rAng="0" ptsTypes="AA">
                                      <p:cBhvr>
                                        <p:cTn id="45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-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33307 -0.41111 " pathEditMode="relative" rAng="0" ptsTypes="AA">
                                      <p:cBhvr>
                                        <p:cTn id="48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-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30078 -0.41111 " pathEditMode="relative" rAng="0" ptsTypes="AA">
                                      <p:cBhvr>
                                        <p:cTn id="51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39" y="-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5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0.51575 -0.27732 " pathEditMode="relative" rAng="0" ptsTypes="AA">
                                      <p:cBhvr>
                                        <p:cTn id="73" dur="1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1" y="-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48672 -0.27176 " pathEditMode="relative" rAng="0" ptsTypes="AA">
                                      <p:cBhvr>
                                        <p:cTn id="76" dur="1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36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5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0.44883 -0.27315 " pathEditMode="relative" rAng="0" ptsTypes="AA">
                                      <p:cBhvr>
                                        <p:cTn id="79" dur="1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-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80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51771 -0.33703 " pathEditMode="relative" rAng="0" ptsTypes="AA">
                                      <p:cBhvr>
                                        <p:cTn id="82" dur="1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85" y="-1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950"/>
                            </p:stCondLst>
                            <p:childTnLst>
                              <p:par>
                                <p:cTn id="8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0.4819 -0.33865 " pathEditMode="relative" rAng="0" ptsTypes="AA">
                                      <p:cBhvr>
                                        <p:cTn id="85" dur="1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89" y="-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100"/>
                            </p:stCondLst>
                            <p:childTnLst>
                              <p:par>
                                <p:cTn id="8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0.45026 -0.33773 " pathEditMode="relative" rAng="0" ptsTypes="AA">
                                      <p:cBhvr>
                                        <p:cTn id="88" dur="1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13" y="-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50"/>
                            </p:stCondLst>
                            <p:childTnLst>
                              <p:par>
                                <p:cTn id="9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51406 -0.40532 " pathEditMode="relative" rAng="0" ptsTypes="AA">
                                      <p:cBhvr>
                                        <p:cTn id="91" dur="1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03" y="-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400"/>
                            </p:stCondLst>
                            <p:childTnLst>
                              <p:par>
                                <p:cTn id="9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022E-16 L 0.4806 -0.40764 " pathEditMode="relative" rAng="0" ptsTypes="AA">
                                      <p:cBhvr>
                                        <p:cTn id="94" dur="1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23" y="-2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50"/>
                            </p:stCondLst>
                            <p:childTnLst>
                              <p:par>
                                <p:cTn id="9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45118 -0.40532 " pathEditMode="relative" rAng="0" ptsTypes="AA">
                                      <p:cBhvr>
                                        <p:cTn id="97" dur="1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-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700"/>
                            </p:stCondLst>
                            <p:childTnLst>
                              <p:par>
                                <p:cTn id="9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0"/>
                            </p:stCondLst>
                            <p:childTnLst>
                              <p:par>
                                <p:cTn id="1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0.66745 -0.26968 " pathEditMode="relative" rAng="0" ptsTypes="AA">
                                      <p:cBhvr>
                                        <p:cTn id="119" dur="1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72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85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63346 -0.27014 " pathEditMode="relative" rAng="0" ptsTypes="AA">
                                      <p:cBhvr>
                                        <p:cTn id="122" dur="1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67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0.59948 -0.27268 " pathEditMode="relative" rAng="0" ptsTypes="AA">
                                      <p:cBhvr>
                                        <p:cTn id="125" dur="1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74" y="-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150"/>
                            </p:stCondLst>
                            <p:childTnLst>
                              <p:par>
                                <p:cTn id="1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66471 -0.33889 " pathEditMode="relative" rAng="0" ptsTypes="AA">
                                      <p:cBhvr>
                                        <p:cTn id="128" dur="1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29" y="-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300"/>
                            </p:stCondLst>
                            <p:childTnLst>
                              <p:par>
                                <p:cTn id="1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0.63281 -0.33958 " pathEditMode="relative" rAng="0" ptsTypes="AA">
                                      <p:cBhvr>
                                        <p:cTn id="131" dur="1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1" y="-1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450"/>
                            </p:stCondLst>
                            <p:childTnLst>
                              <p:par>
                                <p:cTn id="1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6 -0.3375 " pathEditMode="relative" rAng="0" ptsTypes="AA">
                                      <p:cBhvr>
                                        <p:cTn id="134" dur="1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600"/>
                            </p:stCondLst>
                            <p:childTnLst>
                              <p:par>
                                <p:cTn id="1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022E-16 L 0.66771 -0.41042 " pathEditMode="relative" rAng="0" ptsTypes="AA">
                                      <p:cBhvr>
                                        <p:cTn id="137" dur="1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85" y="-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75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0.63555 -0.41135 " pathEditMode="relative" rAng="0" ptsTypes="AA">
                                      <p:cBhvr>
                                        <p:cTn id="140" dur="1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1" y="-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900"/>
                            </p:stCondLst>
                            <p:childTnLst>
                              <p:par>
                                <p:cTn id="1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5987 -0.40672 " pathEditMode="relative" rAng="0" ptsTypes="AA">
                                      <p:cBhvr>
                                        <p:cTn id="143" dur="1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5" y="-2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050"/>
                            </p:stCondLst>
                            <p:childTnLst>
                              <p:par>
                                <p:cTn id="1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050"/>
                            </p:stCondLst>
                            <p:childTnLst>
                              <p:par>
                                <p:cTn id="1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050"/>
                            </p:stCondLst>
                            <p:childTnLst>
                              <p:par>
                                <p:cTn id="1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0"/>
                            </p:stCondLst>
                            <p:childTnLst>
                              <p:par>
                                <p:cTn id="1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50"/>
                            </p:stCondLst>
                            <p:childTnLst>
                              <p:par>
                                <p:cTn id="15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50"/>
                            </p:stCondLst>
                            <p:childTnLst>
                              <p:par>
                                <p:cTn id="16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050"/>
                            </p:stCondLst>
                            <p:childTnLst>
                              <p:par>
                                <p:cTn id="16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050"/>
                            </p:stCondLst>
                            <p:childTnLst>
                              <p:par>
                                <p:cTn id="16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050"/>
                            </p:stCondLst>
                            <p:childTnLst>
                              <p:par>
                                <p:cTn id="16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050"/>
                            </p:stCondLst>
                            <p:childTnLst>
                              <p:par>
                                <p:cTn id="17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0.36641 0.025 " pathEditMode="relative" rAng="0" ptsTypes="AA">
                                      <p:cBhvr>
                                        <p:cTn id="173" dur="1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20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00"/>
                            </p:stCondLst>
                            <p:childTnLst>
                              <p:par>
                                <p:cTn id="17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33334 0.02523 " pathEditMode="relative" rAng="0" ptsTypes="AA">
                                      <p:cBhvr>
                                        <p:cTn id="176" dur="1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350"/>
                            </p:stCondLst>
                            <p:childTnLst>
                              <p:par>
                                <p:cTn id="1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29922 0.02824 " pathEditMode="relative" rAng="0" ptsTypes="AA">
                                      <p:cBhvr>
                                        <p:cTn id="179" dur="1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1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500"/>
                            </p:stCondLst>
                            <p:childTnLst>
                              <p:par>
                                <p:cTn id="18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36693 -0.04144 " pathEditMode="relative" rAng="0" ptsTypes="AA">
                                      <p:cBhvr>
                                        <p:cTn id="182" dur="1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6" y="-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650"/>
                            </p:stCondLst>
                            <p:childTnLst>
                              <p:par>
                                <p:cTn id="18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3336 -0.04375 " pathEditMode="relative" rAng="0" ptsTypes="AA">
                                      <p:cBhvr>
                                        <p:cTn id="185" dur="1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0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800"/>
                            </p:stCondLst>
                            <p:childTnLst>
                              <p:par>
                                <p:cTn id="18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3017 -0.04097 " pathEditMode="relative" rAng="0" ptsTypes="AA">
                                      <p:cBhvr>
                                        <p:cTn id="188" dur="1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78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4950"/>
                            </p:stCondLst>
                            <p:childTnLst>
                              <p:par>
                                <p:cTn id="19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0.36758 -0.11643 " pathEditMode="relative" rAng="0" ptsTypes="AA">
                                      <p:cBhvr>
                                        <p:cTn id="191" dur="1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72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100"/>
                            </p:stCondLst>
                            <p:childTnLst>
                              <p:par>
                                <p:cTn id="19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33125 -0.11459 " pathEditMode="relative" rAng="0" ptsTypes="AA">
                                      <p:cBhvr>
                                        <p:cTn id="194" dur="1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250"/>
                            </p:stCondLst>
                            <p:childTnLst>
                              <p:par>
                                <p:cTn id="19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0.30065 -0.10995 " pathEditMode="relative" rAng="0" ptsTypes="AA">
                                      <p:cBhvr>
                                        <p:cTn id="197" dur="1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26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400"/>
                            </p:stCondLst>
                            <p:childTnLst>
                              <p:par>
                                <p:cTn id="19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400"/>
                            </p:stCondLst>
                            <p:childTnLst>
                              <p:par>
                                <p:cTn id="20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400"/>
                            </p:stCondLst>
                            <p:childTnLst>
                              <p:par>
                                <p:cTn id="20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400"/>
                            </p:stCondLst>
                            <p:childTnLst>
                              <p:par>
                                <p:cTn id="20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400"/>
                            </p:stCondLst>
                            <p:childTnLst>
                              <p:par>
                                <p:cTn id="2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400"/>
                            </p:stCondLst>
                            <p:childTnLst>
                              <p:par>
                                <p:cTn id="2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400"/>
                            </p:stCondLst>
                            <p:childTnLst>
                              <p:par>
                                <p:cTn id="2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400"/>
                            </p:stCondLst>
                            <p:childTnLst>
                              <p:par>
                                <p:cTn id="2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400"/>
                            </p:stCondLst>
                            <p:childTnLst>
                              <p:par>
                                <p:cTn id="2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400"/>
                            </p:stCondLst>
                            <p:childTnLst>
                              <p:par>
                                <p:cTn id="2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51784 0.0199 " pathEditMode="relative" rAng="0" ptsTypes="AA">
                                      <p:cBhvr>
                                        <p:cTn id="227" dur="1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85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550"/>
                            </p:stCondLst>
                            <p:childTnLst>
                              <p:par>
                                <p:cTn id="2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48333 0.02037 " pathEditMode="relative" rAng="0" ptsTypes="AA">
                                      <p:cBhvr>
                                        <p:cTn id="230" dur="1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700"/>
                            </p:stCondLst>
                            <p:childTnLst>
                              <p:par>
                                <p:cTn id="2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0.45182 0.02292 " pathEditMode="relative" rAng="0" ptsTypes="AA">
                                      <p:cBhvr>
                                        <p:cTn id="233" dur="1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91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850"/>
                            </p:stCondLst>
                            <p:childTnLst>
                              <p:par>
                                <p:cTn id="2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51706 -0.04097 " pathEditMode="relative" rAng="0" ptsTypes="AA">
                                      <p:cBhvr>
                                        <p:cTn id="236" dur="1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46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6000"/>
                            </p:stCondLst>
                            <p:childTnLst>
                              <p:par>
                                <p:cTn id="2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48333 -0.03843 " pathEditMode="relative" rAng="0" ptsTypes="AA">
                                      <p:cBhvr>
                                        <p:cTn id="239" dur="1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6150"/>
                            </p:stCondLst>
                            <p:childTnLst>
                              <p:par>
                                <p:cTn id="2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0.45156 -0.04005 " pathEditMode="relative" rAng="0" ptsTypes="AA">
                                      <p:cBhvr>
                                        <p:cTn id="242" dur="1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6300"/>
                            </p:stCondLst>
                            <p:childTnLst>
                              <p:par>
                                <p:cTn id="2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0.51732 -0.10857 " pathEditMode="relative" rAng="0" ptsTypes="AA">
                                      <p:cBhvr>
                                        <p:cTn id="245" dur="1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59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6450"/>
                            </p:stCondLst>
                            <p:childTnLst>
                              <p:par>
                                <p:cTn id="24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48411 -0.11019 " pathEditMode="relative" rAng="0" ptsTypes="AA">
                                      <p:cBhvr>
                                        <p:cTn id="248" dur="1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6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6600"/>
                            </p:stCondLst>
                            <p:childTnLst>
                              <p:par>
                                <p:cTn id="25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45052 -0.11019 " pathEditMode="relative" rAng="0" ptsTypes="AA">
                                      <p:cBhvr>
                                        <p:cTn id="251" dur="1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26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6750"/>
                            </p:stCondLst>
                            <p:childTnLst>
                              <p:par>
                                <p:cTn id="2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6750"/>
                            </p:stCondLst>
                            <p:childTnLst>
                              <p:par>
                                <p:cTn id="2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6750"/>
                            </p:stCondLst>
                            <p:childTnLst>
                              <p:par>
                                <p:cTn id="2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6750"/>
                            </p:stCondLst>
                            <p:childTnLst>
                              <p:par>
                                <p:cTn id="26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6750"/>
                            </p:stCondLst>
                            <p:childTnLst>
                              <p:par>
                                <p:cTn id="2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6750"/>
                            </p:stCondLst>
                            <p:childTnLst>
                              <p:par>
                                <p:cTn id="2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6750"/>
                            </p:stCondLst>
                            <p:childTnLst>
                              <p:par>
                                <p:cTn id="27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6750"/>
                            </p:stCondLst>
                            <p:childTnLst>
                              <p:par>
                                <p:cTn id="27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6750"/>
                            </p:stCondLst>
                            <p:childTnLst>
                              <p:par>
                                <p:cTn id="27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6750"/>
                            </p:stCondLst>
                            <p:childTnLst>
                              <p:par>
                                <p:cTn id="28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66511 0.02291 " pathEditMode="relative" rAng="0" ptsTypes="AA">
                                      <p:cBhvr>
                                        <p:cTn id="281" dur="1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55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6900"/>
                            </p:stCondLst>
                            <p:childTnLst>
                              <p:par>
                                <p:cTn id="28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63242 0.02338 " pathEditMode="relative" rAng="0" ptsTypes="AA">
                                      <p:cBhvr>
                                        <p:cTn id="284" dur="1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15" y="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7050"/>
                            </p:stCondLst>
                            <p:childTnLst>
                              <p:par>
                                <p:cTn id="2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6 0.02639 " pathEditMode="relative" rAng="0" ptsTypes="AA">
                                      <p:cBhvr>
                                        <p:cTn id="287" dur="1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7200"/>
                            </p:stCondLst>
                            <p:childTnLst>
                              <p:par>
                                <p:cTn id="28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0.66758 -0.03797 " pathEditMode="relative" rAng="0" ptsTypes="AA">
                                      <p:cBhvr>
                                        <p:cTn id="290" dur="1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72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7350"/>
                            </p:stCondLst>
                            <p:childTnLst>
                              <p:par>
                                <p:cTn id="29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63438 -0.03912 " pathEditMode="relative" rAng="0" ptsTypes="AA">
                                      <p:cBhvr>
                                        <p:cTn id="293" dur="1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19" y="-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7500"/>
                            </p:stCondLst>
                            <p:childTnLst>
                              <p:par>
                                <p:cTn id="29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59961 -0.04144 " pathEditMode="relative" rAng="0" ptsTypes="AA">
                                      <p:cBhvr>
                                        <p:cTn id="296" dur="1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74" y="-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7650"/>
                            </p:stCondLst>
                            <p:childTnLst>
                              <p:par>
                                <p:cTn id="29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0.66406 -0.11158 " pathEditMode="relative" rAng="0" ptsTypes="AA">
                                      <p:cBhvr>
                                        <p:cTn id="299" dur="1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3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7800"/>
                            </p:stCondLst>
                            <p:childTnLst>
                              <p:par>
                                <p:cTn id="30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63138 -0.11343 " pathEditMode="relative" rAng="0" ptsTypes="AA">
                                      <p:cBhvr>
                                        <p:cTn id="302" dur="1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63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7950"/>
                            </p:stCondLst>
                            <p:childTnLst>
                              <p:par>
                                <p:cTn id="30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59909 -0.11019 " pathEditMode="relative" rAng="0" ptsTypes="AA">
                                      <p:cBhvr>
                                        <p:cTn id="305" dur="1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8100"/>
                            </p:stCondLst>
                            <p:childTnLst>
                              <p:par>
                                <p:cTn id="30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8100"/>
                            </p:stCondLst>
                            <p:childTnLst>
                              <p:par>
                                <p:cTn id="3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8100"/>
                            </p:stCondLst>
                            <p:childTnLst>
                              <p:par>
                                <p:cTn id="3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8100"/>
                            </p:stCondLst>
                            <p:childTnLst>
                              <p:par>
                                <p:cTn id="3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8100"/>
                            </p:stCondLst>
                            <p:childTnLst>
                              <p:par>
                                <p:cTn id="3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8100"/>
                            </p:stCondLst>
                            <p:childTnLst>
                              <p:par>
                                <p:cTn id="3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8100"/>
                            </p:stCondLst>
                            <p:childTnLst>
                              <p:par>
                                <p:cTn id="3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8100"/>
                            </p:stCondLst>
                            <p:childTnLst>
                              <p:par>
                                <p:cTn id="3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8100"/>
                            </p:stCondLst>
                            <p:childTnLst>
                              <p:par>
                                <p:cTn id="3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8100"/>
                            </p:stCondLst>
                            <p:childTnLst>
                              <p:par>
                                <p:cTn id="3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36875 0.32291 " pathEditMode="relative" rAng="0" ptsTypes="AA">
                                      <p:cBhvr>
                                        <p:cTn id="335" dur="1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1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8250"/>
                            </p:stCondLst>
                            <p:childTnLst>
                              <p:par>
                                <p:cTn id="3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33307 0.31828 " pathEditMode="relative" rAng="0" ptsTypes="AA">
                                      <p:cBhvr>
                                        <p:cTn id="338" dur="1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8400"/>
                            </p:stCondLst>
                            <p:childTnLst>
                              <p:par>
                                <p:cTn id="3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29961 0.31805 " pathEditMode="relative" rAng="0" ptsTypes="AA">
                                      <p:cBhvr>
                                        <p:cTn id="341" dur="1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4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8550"/>
                            </p:stCondLst>
                            <p:childTnLst>
                              <p:par>
                                <p:cTn id="3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36628 0.25717 " pathEditMode="relative" rAng="0" ptsTypes="AA">
                                      <p:cBhvr>
                                        <p:cTn id="344" dur="1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07" y="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8700"/>
                            </p:stCondLst>
                            <p:childTnLst>
                              <p:par>
                                <p:cTn id="34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33229 0.25278 " pathEditMode="relative" rAng="0" ptsTypes="AA">
                                      <p:cBhvr>
                                        <p:cTn id="347" dur="1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5" y="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8850"/>
                            </p:stCondLst>
                            <p:childTnLst>
                              <p:par>
                                <p:cTn id="34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29883 0.2544 " pathEditMode="relative" rAng="0" ptsTypes="AA">
                                      <p:cBhvr>
                                        <p:cTn id="350" dur="1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9000"/>
                            </p:stCondLst>
                            <p:childTnLst>
                              <p:par>
                                <p:cTn id="35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0.36537 0.18264 " pathEditMode="relative" rAng="0" ptsTypes="AA">
                                      <p:cBhvr>
                                        <p:cTn id="353" dur="1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9150"/>
                            </p:stCondLst>
                            <p:childTnLst>
                              <p:par>
                                <p:cTn id="35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0.33399 0.18264 " pathEditMode="relative" rAng="0" ptsTypes="AA">
                                      <p:cBhvr>
                                        <p:cTn id="356" dur="1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93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9300"/>
                            </p:stCondLst>
                            <p:childTnLst>
                              <p:par>
                                <p:cTn id="3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3 0.18542 " pathEditMode="relative" rAng="0" ptsTypes="AA">
                                      <p:cBhvr>
                                        <p:cTn id="359" dur="1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9450"/>
                            </p:stCondLst>
                            <p:childTnLst>
                              <p:par>
                                <p:cTn id="36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9450"/>
                            </p:stCondLst>
                            <p:childTnLst>
                              <p:par>
                                <p:cTn id="36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9450"/>
                            </p:stCondLst>
                            <p:childTnLst>
                              <p:par>
                                <p:cTn id="3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9450"/>
                            </p:stCondLst>
                            <p:childTnLst>
                              <p:par>
                                <p:cTn id="37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9450"/>
                            </p:stCondLst>
                            <p:childTnLst>
                              <p:par>
                                <p:cTn id="37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9450"/>
                            </p:stCondLst>
                            <p:childTnLst>
                              <p:par>
                                <p:cTn id="37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9450"/>
                            </p:stCondLst>
                            <p:childTnLst>
                              <p:par>
                                <p:cTn id="37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9450"/>
                            </p:stCondLst>
                            <p:childTnLst>
                              <p:par>
                                <p:cTn id="3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9450"/>
                            </p:stCondLst>
                            <p:childTnLst>
                              <p:par>
                                <p:cTn id="3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9450"/>
                            </p:stCondLst>
                            <p:childTnLst>
                              <p:par>
                                <p:cTn id="38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5155 0.31713 " pathEditMode="relative" rAng="0" ptsTypes="AA">
                                      <p:cBhvr>
                                        <p:cTn id="389" dur="1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68" y="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9600"/>
                            </p:stCondLst>
                            <p:childTnLst>
                              <p:par>
                                <p:cTn id="39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4832 0.3125 " pathEditMode="relative" rAng="0" ptsTypes="AA">
                                      <p:cBhvr>
                                        <p:cTn id="392" dur="1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54" y="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9750"/>
                            </p:stCondLst>
                            <p:childTnLst>
                              <p:par>
                                <p:cTn id="39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0.44883 0.31365 " pathEditMode="relative" rAng="0" ptsTypes="AA">
                                      <p:cBhvr>
                                        <p:cTn id="395" dur="1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1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9900"/>
                            </p:stCondLst>
                            <p:childTnLst>
                              <p:par>
                                <p:cTn id="39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51563 0.24838 " pathEditMode="relative" rAng="0" ptsTypes="AA">
                                      <p:cBhvr>
                                        <p:cTn id="398" dur="1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1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0050"/>
                            </p:stCondLst>
                            <p:childTnLst>
                              <p:par>
                                <p:cTn id="40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4832 0.24931 " pathEditMode="relative" rAng="0" ptsTypes="AA">
                                      <p:cBhvr>
                                        <p:cTn id="401" dur="1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54" y="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0200"/>
                            </p:stCondLst>
                            <p:childTnLst>
                              <p:par>
                                <p:cTn id="40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44974 0.24699 " pathEditMode="relative" rAng="0" ptsTypes="AA">
                                      <p:cBhvr>
                                        <p:cTn id="404" dur="1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87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0350"/>
                            </p:stCondLst>
                            <p:childTnLst>
                              <p:par>
                                <p:cTn id="40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51628 0.17801 " pathEditMode="relative" rAng="0" ptsTypes="AA">
                                      <p:cBhvr>
                                        <p:cTn id="407" dur="1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07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0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2.96296E-6 L 0.48281 0.17801 " pathEditMode="relative" rAng="0" ptsTypes="AA">
                                      <p:cBhvr>
                                        <p:cTn id="410" dur="1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89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0650"/>
                            </p:stCondLst>
                            <p:childTnLst>
                              <p:par>
                                <p:cTn id="4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44896 0.17755 " pathEditMode="relative" rAng="0" ptsTypes="AA">
                                      <p:cBhvr>
                                        <p:cTn id="413" dur="1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48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10800"/>
                            </p:stCondLst>
                            <p:childTnLst>
                              <p:par>
                                <p:cTn id="4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0800"/>
                            </p:stCondLst>
                            <p:childTnLst>
                              <p:par>
                                <p:cTn id="4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10800"/>
                            </p:stCondLst>
                            <p:childTnLst>
                              <p:par>
                                <p:cTn id="4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0800"/>
                            </p:stCondLst>
                            <p:childTnLst>
                              <p:par>
                                <p:cTn id="4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10800"/>
                            </p:stCondLst>
                            <p:childTnLst>
                              <p:par>
                                <p:cTn id="4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0800"/>
                            </p:stCondLst>
                            <p:childTnLst>
                              <p:par>
                                <p:cTn id="4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0800"/>
                            </p:stCondLst>
                            <p:childTnLst>
                              <p:par>
                                <p:cTn id="4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0800"/>
                            </p:stCondLst>
                            <p:childTnLst>
                              <p:par>
                                <p:cTn id="4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10800"/>
                            </p:stCondLst>
                            <p:childTnLst>
                              <p:par>
                                <p:cTn id="4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0800"/>
                            </p:stCondLst>
                            <p:childTnLst>
                              <p:par>
                                <p:cTn id="4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66406 0.32199 " pathEditMode="relative" rAng="0" ptsTypes="AA">
                                      <p:cBhvr>
                                        <p:cTn id="443" dur="1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3" y="1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0950"/>
                            </p:stCondLst>
                            <p:childTnLst>
                              <p:par>
                                <p:cTn id="4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63295 0.31505 " pathEditMode="relative" rAng="0" ptsTypes="AA">
                                      <p:cBhvr>
                                        <p:cTn id="446" dur="1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1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33333E-6 L 0.5983 0.31482 " pathEditMode="relative" rAng="0" ptsTypes="AA">
                                      <p:cBhvr>
                                        <p:cTn id="449" dur="1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09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11250"/>
                            </p:stCondLst>
                            <p:childTnLst>
                              <p:par>
                                <p:cTn id="45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66445 0.25139 " pathEditMode="relative" rAng="0" ptsTypes="AA">
                                      <p:cBhvr>
                                        <p:cTn id="452" dur="1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16" y="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1400"/>
                            </p:stCondLst>
                            <p:childTnLst>
                              <p:par>
                                <p:cTn id="4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63203 0.25139 " pathEditMode="relative" rAng="0" ptsTypes="AA">
                                      <p:cBhvr>
                                        <p:cTn id="455" dur="1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2" y="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1550"/>
                            </p:stCondLst>
                            <p:childTnLst>
                              <p:par>
                                <p:cTn id="4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60013 0.25092 " pathEditMode="relative" rAng="0" ptsTypes="AA">
                                      <p:cBhvr>
                                        <p:cTn id="458" dur="1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1700"/>
                            </p:stCondLst>
                            <p:childTnLst>
                              <p:par>
                                <p:cTn id="4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66472 0.18009 " pathEditMode="relative" rAng="0" ptsTypes="AA">
                                      <p:cBhvr>
                                        <p:cTn id="461" dur="1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29" y="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11850"/>
                            </p:stCondLst>
                            <p:childTnLst>
                              <p:par>
                                <p:cTn id="46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63229 0.1831 " pathEditMode="relative" rAng="0" ptsTypes="AA">
                                      <p:cBhvr>
                                        <p:cTn id="464" dur="1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15" y="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2000"/>
                            </p:stCondLst>
                            <p:childTnLst>
                              <p:par>
                                <p:cTn id="46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59974 0.18171 " pathEditMode="relative" rAng="0" ptsTypes="AA">
                                      <p:cBhvr>
                                        <p:cTn id="467" dur="1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87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2150"/>
                            </p:stCondLst>
                            <p:childTnLst>
                              <p:par>
                                <p:cTn id="46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2150"/>
                            </p:stCondLst>
                            <p:childTnLst>
                              <p:par>
                                <p:cTn id="47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12150"/>
                            </p:stCondLst>
                            <p:childTnLst>
                              <p:par>
                                <p:cTn id="47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2150"/>
                            </p:stCondLst>
                            <p:childTnLst>
                              <p:par>
                                <p:cTn id="47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2150"/>
                            </p:stCondLst>
                            <p:childTnLst>
                              <p:par>
                                <p:cTn id="48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2150"/>
                            </p:stCondLst>
                            <p:childTnLst>
                              <p:par>
                                <p:cTn id="48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12150"/>
                            </p:stCondLst>
                            <p:childTnLst>
                              <p:par>
                                <p:cTn id="48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2150"/>
                            </p:stCondLst>
                            <p:childTnLst>
                              <p:par>
                                <p:cTn id="49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2150"/>
                            </p:stCondLst>
                            <p:childTnLst>
                              <p:par>
                                <p:cTn id="49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2300"/>
                            </p:stCondLst>
                            <p:childTnLst>
                              <p:par>
                                <p:cTn id="50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0.41459 -0.14352 " pathEditMode="relative" rAng="0" ptsTypes="AA">
                                      <p:cBhvr>
                                        <p:cTn id="503" dur="1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29" y="-7176"/>
                                    </p:animMotion>
                                  </p:childTnLst>
                                </p:cTn>
                              </p:par>
                              <p:par>
                                <p:cTn id="504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5" dur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6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8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0" dur="150" fill="hold"/>
                                        <p:tgtEl>
                                          <p:spTgt spid="12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2450"/>
                            </p:stCondLst>
                            <p:childTnLst>
                              <p:par>
                                <p:cTn id="5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-4.81481E-6 L 0.48594 -0.15231 " pathEditMode="relative" rAng="0" ptsTypes="AA">
                                      <p:cBhvr>
                                        <p:cTn id="513" dur="1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97" y="-7616"/>
                                    </p:animMotion>
                                  </p:childTnLst>
                                </p:cTn>
                              </p:par>
                              <p:par>
                                <p:cTn id="514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15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6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7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9" presetClass="emph" presetSubtype="0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9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0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22" dur="150" fill="hold"/>
                                        <p:tgtEl>
                                          <p:spTgt spid="12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2600"/>
                            </p:stCondLst>
                            <p:childTnLst>
                              <p:par>
                                <p:cTn id="5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58333E-6 -4.81481E-6 L 0.55052 -0.1537 " pathEditMode="relative" rAng="0" ptsTypes="AA">
                                      <p:cBhvr>
                                        <p:cTn id="525" dur="1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26" y="-7685"/>
                                    </p:animMotion>
                                  </p:childTnLst>
                                </p:cTn>
                              </p:par>
                              <p:par>
                                <p:cTn id="526" presetID="9" presetClass="emph" presetSubtype="0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7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8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30" dur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1" dur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2" dur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34" dur="150" fill="hold"/>
                                        <p:tgtEl>
                                          <p:spTgt spid="13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2750"/>
                            </p:stCondLst>
                            <p:childTnLst>
                              <p:par>
                                <p:cTn id="5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1.66667E-6 -2.96296E-6 L 0.41537 -0.01319 " pathEditMode="relative" rAng="0" ptsTypes="AA">
                                      <p:cBhvr>
                                        <p:cTn id="537" dur="1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68" y="-671"/>
                                    </p:animMotion>
                                  </p:childTnLst>
                                </p:cTn>
                              </p:par>
                              <p:par>
                                <p:cTn id="538" presetID="9" presetClass="emph" presetSubtype="0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9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0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2" dur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3" dur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4" dur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46" dur="150" fill="hold"/>
                                        <p:tgtEl>
                                          <p:spTgt spid="12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12900"/>
                            </p:stCondLst>
                            <p:childTnLst>
                              <p:par>
                                <p:cTn id="5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-1.48148E-6 L 0.48594 -0.01042 " pathEditMode="relative" rAng="0" ptsTypes="AA">
                                      <p:cBhvr>
                                        <p:cTn id="549" dur="1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97" y="-532"/>
                                    </p:animMotion>
                                  </p:childTnLst>
                                </p:cTn>
                              </p:par>
                              <p:par>
                                <p:cTn id="550" presetID="9" presetClass="emph" presetSubtype="0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1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2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54" dur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5" dur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6" dur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58" dur="150" fill="hold"/>
                                        <p:tgtEl>
                                          <p:spTgt spid="13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3050"/>
                            </p:stCondLst>
                            <p:childTnLst>
                              <p:par>
                                <p:cTn id="5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79167E-6 -1.48148E-6 L 0.54987 -0.01042 " pathEditMode="relative" rAng="0" ptsTypes="AA">
                                      <p:cBhvr>
                                        <p:cTn id="561" dur="1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7" y="-532"/>
                                    </p:animMotion>
                                  </p:childTnLst>
                                </p:cTn>
                              </p:par>
                              <p:par>
                                <p:cTn id="562" presetID="9" presetClass="emph" presetSubtype="0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3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4" dur="indefinite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6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7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8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70" dur="150" fill="hold"/>
                                        <p:tgtEl>
                                          <p:spTgt spid="12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13200"/>
                            </p:stCondLst>
                            <p:childTnLst>
                              <p:par>
                                <p:cTn id="57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1.66667E-6 -2.22222E-6 L 0.41459 0.11574 " pathEditMode="relative" rAng="0" ptsTypes="AA">
                                      <p:cBhvr>
                                        <p:cTn id="573" dur="1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29" y="5787"/>
                                    </p:animMotion>
                                  </p:childTnLst>
                                </p:cTn>
                              </p:par>
                              <p:par>
                                <p:cTn id="574" presetID="9" presetClass="emph" presetSubtype="0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5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6" dur="indefinit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78" dur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9" dur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0" dur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82" dur="150" fill="hold"/>
                                        <p:tgtEl>
                                          <p:spTgt spid="13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13350"/>
                            </p:stCondLst>
                            <p:childTnLst>
                              <p:par>
                                <p:cTn id="58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-2.22222E-6 L 0.47969 0.11482 " pathEditMode="relative" rAng="0" ptsTypes="AA">
                                      <p:cBhvr>
                                        <p:cTn id="585" dur="1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84" y="5741"/>
                                    </p:animMotion>
                                  </p:childTnLst>
                                </p:cTn>
                              </p:par>
                              <p:par>
                                <p:cTn id="586" presetID="9" presetClass="emph" presetSubtype="0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7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8" dur="indefinite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90" dur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1" dur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2" dur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94" dur="150" fill="hold"/>
                                        <p:tgtEl>
                                          <p:spTgt spid="12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58333E-6 -2.22222E-6 L 0.55027 0.11713 " pathEditMode="relative" rAng="0" ptsTypes="AA">
                                      <p:cBhvr>
                                        <p:cTn id="597" dur="1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3" y="5856"/>
                                    </p:animMotion>
                                  </p:childTnLst>
                                </p:cTn>
                              </p:par>
                              <p:par>
                                <p:cTn id="59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99" dur="150" fill="hold"/>
                                        <p:tgtEl>
                                          <p:spTgt spid="12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00" presetID="9" presetClass="emph" presetSubtype="0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1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2" dur="indefinite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4" dur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5" dur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6" dur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13650"/>
                            </p:stCondLst>
                            <p:childTnLst>
                              <p:par>
                                <p:cTn id="60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5" dur="1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1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1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7" dur="1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8" fill="hold">
                            <p:stCondLst>
                              <p:cond delay="150"/>
                            </p:stCondLst>
                            <p:childTnLst>
                              <p:par>
                                <p:cTn id="839" presetID="51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2 -0.00232 L -0.04219 0.05138 C -0.05117 0.06319 -0.05625 0.08032 -0.05625 0.09768 C -0.05625 0.11782 -0.05117 0.13402 -0.04219 0.14583 L -0.00222 0.20023 " pathEditMode="relative" rAng="0" ptsTypes="AAAAA">
                                      <p:cBhvr>
                                        <p:cTn id="840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0116"/>
                                    </p:animMotion>
                                  </p:childTnLst>
                                </p:cTn>
                              </p:par>
                              <p:par>
                                <p:cTn id="841" presetID="5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1157 L -0.0431 -0.06551 C -0.05208 -0.07685 -0.05716 -0.09375 -0.05716 -0.11134 C -0.05716 -0.13148 -0.05208 -0.14745 -0.0431 -0.15879 L -0.00312 -0.2125 " pathEditMode="relative" rAng="0" ptsTypes="AAAAA">
                                      <p:cBhvr>
                                        <p:cTn id="84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0046"/>
                                    </p:animMotion>
                                  </p:childTnLst>
                                </p:cTn>
                              </p:par>
                              <p:par>
                                <p:cTn id="8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5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417 L -0.04206 0.05856 C -0.05104 0.06991 -0.05612 0.08704 -0.05612 0.10509 C -0.05612 0.12546 -0.05104 0.14167 -0.04206 0.15301 L -0.00208 0.20764 " pathEditMode="relative" rAng="0" ptsTypes="AAAAA">
                                      <p:cBhvr>
                                        <p:cTn id="85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0162"/>
                                    </p:animMotion>
                                  </p:childTnLst>
                                </p:cTn>
                              </p:par>
                              <p:par>
                                <p:cTn id="853" presetID="5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162 L -0.03971 -0.05695 C -0.04869 -0.06852 -0.05377 -0.08588 -0.05377 -0.10394 C -0.05377 -0.12454 -0.04869 -0.14097 -0.03971 -0.15255 L 0.00026 -0.20764 " pathEditMode="relative" rAng="0" ptsTypes="AAAAA">
                                      <p:cBhvr>
                                        <p:cTn id="854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0301"/>
                                    </p:animMotion>
                                  </p:childTnLst>
                                </p:cTn>
                              </p:par>
                              <p:par>
                                <p:cTn id="8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2150"/>
                            </p:stCondLst>
                            <p:childTnLst>
                              <p:par>
                                <p:cTn id="864" presetID="51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93 L -0.04089 -0.10764 C -0.04987 -0.1301 -0.05495 -0.16366 -0.05495 -0.19885 C -0.05495 -0.23866 -0.04987 -0.27037 -0.04089 -0.29283 L -0.00091 -0.39931 " pathEditMode="relative" rAng="0" ptsTypes="AAAAA">
                                      <p:cBhvr>
                                        <p:cTn id="86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9931"/>
                                    </p:animMotion>
                                  </p:childTnLst>
                                </p:cTn>
                              </p:par>
                              <p:par>
                                <p:cTn id="866" presetID="5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3 -1.11111E-6 L -0.04271 0.10741 C -0.05169 0.13009 -0.05677 0.16389 -0.05677 0.19931 C -0.05677 0.23935 -0.05169 0.2713 -0.04271 0.29398 L -0.00273 0.40162 " pathEditMode="relative" rAng="0" ptsTypes="AAAAA">
                                      <p:cBhvr>
                                        <p:cTn id="867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20069"/>
                                    </p:animMotion>
                                  </p:childTnLst>
                                </p:cTn>
                              </p:par>
                              <p:par>
                                <p:cTn id="8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5" grpId="1" animBg="1"/>
      <p:bldP spid="145" grpId="2" animBg="1"/>
      <p:bldP spid="7" grpId="0"/>
      <p:bldP spid="7" grpId="1"/>
      <p:bldP spid="7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21" grpId="0"/>
      <p:bldP spid="21" grpId="1"/>
      <p:bldP spid="21" grpId="2"/>
      <p:bldP spid="22" grpId="0"/>
      <p:bldP spid="22" grpId="1"/>
      <p:bldP spid="22" grpId="2"/>
      <p:bldP spid="46" grpId="0"/>
      <p:bldP spid="46" grpId="1"/>
      <p:bldP spid="46" grpId="2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49" grpId="2"/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52" grpId="2"/>
      <p:bldP spid="53" grpId="0"/>
      <p:bldP spid="53" grpId="1"/>
      <p:bldP spid="53" grpId="2"/>
      <p:bldP spid="54" grpId="0"/>
      <p:bldP spid="54" grpId="1"/>
      <p:bldP spid="54" grpId="2"/>
      <p:bldP spid="55" grpId="0"/>
      <p:bldP spid="55" grpId="1"/>
      <p:bldP spid="55" grpId="2"/>
      <p:bldP spid="56" grpId="0"/>
      <p:bldP spid="56" grpId="1"/>
      <p:bldP spid="56" grpId="2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59" grpId="2"/>
      <p:bldP spid="60" grpId="0"/>
      <p:bldP spid="60" grpId="1"/>
      <p:bldP spid="60" grpId="2"/>
      <p:bldP spid="61" grpId="0"/>
      <p:bldP spid="61" grpId="1"/>
      <p:bldP spid="61" grpId="2"/>
      <p:bldP spid="62" grpId="0"/>
      <p:bldP spid="62" grpId="1"/>
      <p:bldP spid="62" grpId="2"/>
      <p:bldP spid="63" grpId="0"/>
      <p:bldP spid="63" grpId="1"/>
      <p:bldP spid="63" grpId="2"/>
      <p:bldP spid="64" grpId="0"/>
      <p:bldP spid="64" grpId="1"/>
      <p:bldP spid="64" grpId="2"/>
      <p:bldP spid="65" grpId="0"/>
      <p:bldP spid="65" grpId="1"/>
      <p:bldP spid="65" grpId="2"/>
      <p:bldP spid="68" grpId="0"/>
      <p:bldP spid="68" grpId="1"/>
      <p:bldP spid="68" grpId="2"/>
      <p:bldP spid="69" grpId="0"/>
      <p:bldP spid="69" grpId="1"/>
      <p:bldP spid="69" grpId="2"/>
      <p:bldP spid="70" grpId="0"/>
      <p:bldP spid="70" grpId="1"/>
      <p:bldP spid="70" grpId="2"/>
      <p:bldP spid="71" grpId="0"/>
      <p:bldP spid="71" grpId="1"/>
      <p:bldP spid="71" grpId="2"/>
      <p:bldP spid="72" grpId="0"/>
      <p:bldP spid="72" grpId="1"/>
      <p:bldP spid="72" grpId="2"/>
      <p:bldP spid="73" grpId="0"/>
      <p:bldP spid="73" grpId="1"/>
      <p:bldP spid="73" grpId="2"/>
      <p:bldP spid="74" grpId="0"/>
      <p:bldP spid="74" grpId="1"/>
      <p:bldP spid="74" grpId="2"/>
      <p:bldP spid="75" grpId="0"/>
      <p:bldP spid="75" grpId="1"/>
      <p:bldP spid="75" grpId="2"/>
      <p:bldP spid="76" grpId="0"/>
      <p:bldP spid="76" grpId="1"/>
      <p:bldP spid="76" grpId="2"/>
      <p:bldP spid="77" grpId="0"/>
      <p:bldP spid="77" grpId="1"/>
      <p:bldP spid="77" grpId="2"/>
      <p:bldP spid="78" grpId="0"/>
      <p:bldP spid="78" grpId="1"/>
      <p:bldP spid="78" grpId="2"/>
      <p:bldP spid="79" grpId="0"/>
      <p:bldP spid="79" grpId="1"/>
      <p:bldP spid="79" grpId="2"/>
      <p:bldP spid="80" grpId="0"/>
      <p:bldP spid="80" grpId="1"/>
      <p:bldP spid="80" grpId="2"/>
      <p:bldP spid="81" grpId="0"/>
      <p:bldP spid="81" grpId="1"/>
      <p:bldP spid="81" grpId="2"/>
      <p:bldP spid="82" grpId="0"/>
      <p:bldP spid="82" grpId="1"/>
      <p:bldP spid="82" grpId="2"/>
      <p:bldP spid="83" grpId="0"/>
      <p:bldP spid="83" grpId="1"/>
      <p:bldP spid="83" grpId="2"/>
      <p:bldP spid="84" grpId="0"/>
      <p:bldP spid="84" grpId="1"/>
      <p:bldP spid="84" grpId="2"/>
      <p:bldP spid="85" grpId="0"/>
      <p:bldP spid="85" grpId="1"/>
      <p:bldP spid="85" grpId="2"/>
      <p:bldP spid="86" grpId="0"/>
      <p:bldP spid="86" grpId="1"/>
      <p:bldP spid="86" grpId="2"/>
      <p:bldP spid="87" grpId="0"/>
      <p:bldP spid="87" grpId="1"/>
      <p:bldP spid="87" grpId="2"/>
      <p:bldP spid="88" grpId="0"/>
      <p:bldP spid="88" grpId="1"/>
      <p:bldP spid="88" grpId="2"/>
      <p:bldP spid="89" grpId="0"/>
      <p:bldP spid="89" grpId="1"/>
      <p:bldP spid="89" grpId="2"/>
      <p:bldP spid="90" grpId="0"/>
      <p:bldP spid="90" grpId="1"/>
      <p:bldP spid="90" grpId="2"/>
      <p:bldP spid="91" grpId="0"/>
      <p:bldP spid="91" grpId="1"/>
      <p:bldP spid="91" grpId="2"/>
      <p:bldP spid="92" grpId="0"/>
      <p:bldP spid="92" grpId="1"/>
      <p:bldP spid="92" grpId="2"/>
      <p:bldP spid="93" grpId="0"/>
      <p:bldP spid="93" grpId="1"/>
      <p:bldP spid="93" grpId="2"/>
      <p:bldP spid="94" grpId="0"/>
      <p:bldP spid="94" grpId="1"/>
      <p:bldP spid="94" grpId="2"/>
      <p:bldP spid="95" grpId="0"/>
      <p:bldP spid="95" grpId="1"/>
      <p:bldP spid="95" grpId="2"/>
      <p:bldP spid="96" grpId="0"/>
      <p:bldP spid="96" grpId="1"/>
      <p:bldP spid="96" grpId="2"/>
      <p:bldP spid="97" grpId="0"/>
      <p:bldP spid="97" grpId="1"/>
      <p:bldP spid="97" grpId="2"/>
      <p:bldP spid="98" grpId="0"/>
      <p:bldP spid="98" grpId="1"/>
      <p:bldP spid="98" grpId="2"/>
      <p:bldP spid="99" grpId="0"/>
      <p:bldP spid="99" grpId="1"/>
      <p:bldP spid="99" grpId="2"/>
      <p:bldP spid="100" grpId="0"/>
      <p:bldP spid="100" grpId="1"/>
      <p:bldP spid="100" grpId="2"/>
      <p:bldP spid="101" grpId="0"/>
      <p:bldP spid="101" grpId="1"/>
      <p:bldP spid="101" grpId="2"/>
      <p:bldP spid="102" grpId="0"/>
      <p:bldP spid="102" grpId="1"/>
      <p:bldP spid="102" grpId="2"/>
      <p:bldP spid="103" grpId="0"/>
      <p:bldP spid="103" grpId="1"/>
      <p:bldP spid="103" grpId="2"/>
      <p:bldP spid="104" grpId="0"/>
      <p:bldP spid="104" grpId="1"/>
      <p:bldP spid="104" grpId="2"/>
      <p:bldP spid="105" grpId="0"/>
      <p:bldP spid="105" grpId="1"/>
      <p:bldP spid="105" grpId="2"/>
      <p:bldP spid="106" grpId="0"/>
      <p:bldP spid="106" grpId="1"/>
      <p:bldP spid="106" grpId="2"/>
      <p:bldP spid="107" grpId="0"/>
      <p:bldP spid="107" grpId="1"/>
      <p:bldP spid="107" grpId="2"/>
      <p:bldP spid="108" grpId="0"/>
      <p:bldP spid="108" grpId="1"/>
      <p:bldP spid="108" grpId="2"/>
      <p:bldP spid="109" grpId="0"/>
      <p:bldP spid="109" grpId="1"/>
      <p:bldP spid="109" grpId="2"/>
      <p:bldP spid="110" grpId="0"/>
      <p:bldP spid="110" grpId="1"/>
      <p:bldP spid="110" grpId="2"/>
      <p:bldP spid="111" grpId="0"/>
      <p:bldP spid="111" grpId="1"/>
      <p:bldP spid="111" grpId="2"/>
      <p:bldP spid="112" grpId="0"/>
      <p:bldP spid="112" grpId="1"/>
      <p:bldP spid="112" grpId="2"/>
      <p:bldP spid="113" grpId="0"/>
      <p:bldP spid="113" grpId="1"/>
      <p:bldP spid="113" grpId="2"/>
      <p:bldP spid="114" grpId="0"/>
      <p:bldP spid="114" grpId="1"/>
      <p:bldP spid="114" grpId="2"/>
      <p:bldP spid="115" grpId="0"/>
      <p:bldP spid="115" grpId="1"/>
      <p:bldP spid="115" grpId="2"/>
      <p:bldP spid="116" grpId="0"/>
      <p:bldP spid="116" grpId="1"/>
      <p:bldP spid="116" grpId="2"/>
      <p:bldP spid="117" grpId="0"/>
      <p:bldP spid="117" grpId="1"/>
      <p:bldP spid="117" grpId="2"/>
      <p:bldP spid="118" grpId="0"/>
      <p:bldP spid="118" grpId="1"/>
      <p:bldP spid="118" grpId="2"/>
      <p:bldP spid="119" grpId="0"/>
      <p:bldP spid="119" grpId="1"/>
      <p:bldP spid="119" grpId="2"/>
      <p:bldP spid="120" grpId="0"/>
      <p:bldP spid="120" grpId="1"/>
      <p:bldP spid="120" grpId="2"/>
      <p:bldP spid="121" grpId="0"/>
      <p:bldP spid="121" grpId="1"/>
      <p:bldP spid="121" grpId="2"/>
      <p:bldP spid="124" grpId="0"/>
      <p:bldP spid="124" grpId="1"/>
      <p:bldP spid="124" grpId="2"/>
      <p:bldP spid="124" grpId="3"/>
      <p:bldP spid="124" grpId="4"/>
      <p:bldP spid="124" grpId="5"/>
      <p:bldP spid="125" grpId="0"/>
      <p:bldP spid="125" grpId="1"/>
      <p:bldP spid="125" grpId="2"/>
      <p:bldP spid="125" grpId="3"/>
      <p:bldP spid="125" grpId="4"/>
      <p:bldP spid="125" grpId="5"/>
      <p:bldP spid="126" grpId="0"/>
      <p:bldP spid="126" grpId="1"/>
      <p:bldP spid="126" grpId="2"/>
      <p:bldP spid="126" grpId="3"/>
      <p:bldP spid="126" grpId="4"/>
      <p:bldP spid="126" grpId="5"/>
      <p:bldP spid="127" grpId="0"/>
      <p:bldP spid="127" grpId="1"/>
      <p:bldP spid="127" grpId="2"/>
      <p:bldP spid="127" grpId="3"/>
      <p:bldP spid="127" grpId="4"/>
      <p:bldP spid="127" grpId="5"/>
      <p:bldP spid="128" grpId="0"/>
      <p:bldP spid="128" grpId="1"/>
      <p:bldP spid="128" grpId="2"/>
      <p:bldP spid="128" grpId="3"/>
      <p:bldP spid="128" grpId="4"/>
      <p:bldP spid="128" grpId="5"/>
      <p:bldP spid="129" grpId="0"/>
      <p:bldP spid="129" grpId="1"/>
      <p:bldP spid="129" grpId="2"/>
      <p:bldP spid="129" grpId="3"/>
      <p:bldP spid="129" grpId="4"/>
      <p:bldP spid="129" grpId="5"/>
      <p:bldP spid="130" grpId="0"/>
      <p:bldP spid="130" grpId="1"/>
      <p:bldP spid="130" grpId="2"/>
      <p:bldP spid="130" grpId="3"/>
      <p:bldP spid="130" grpId="4"/>
      <p:bldP spid="130" grpId="5"/>
      <p:bldP spid="131" grpId="0"/>
      <p:bldP spid="131" grpId="1"/>
      <p:bldP spid="131" grpId="2"/>
      <p:bldP spid="131" grpId="3"/>
      <p:bldP spid="131" grpId="4"/>
      <p:bldP spid="131" grpId="5"/>
      <p:bldP spid="132" grpId="0"/>
      <p:bldP spid="132" grpId="1"/>
      <p:bldP spid="132" grpId="2"/>
      <p:bldP spid="132" grpId="3"/>
      <p:bldP spid="132" grpId="4"/>
      <p:bldP spid="132" grpId="5"/>
      <p:bldP spid="134" grpId="0"/>
      <p:bldP spid="134" grpId="1"/>
      <p:bldP spid="135" grpId="0"/>
      <p:bldP spid="136" grpId="0"/>
      <p:bldP spid="136" grpId="1"/>
      <p:bldP spid="137" grpId="0"/>
      <p:bldP spid="137" grpId="1"/>
      <p:bldP spid="138" grpId="0"/>
      <p:bldP spid="139" grpId="0"/>
      <p:bldP spid="139" grpId="1"/>
      <p:bldP spid="140" grpId="0"/>
      <p:bldP spid="140" grpId="1"/>
      <p:bldP spid="141" grpId="0"/>
      <p:bldP spid="141" grpId="1"/>
      <p:bldP spid="142" grpId="0"/>
      <p:bldP spid="9" grpId="0" animBg="1"/>
      <p:bldP spid="143" grpId="0" animBg="1"/>
      <p:bldP spid="146" grpId="0" animBg="1"/>
      <p:bldP spid="147" grpId="0" animBg="1"/>
      <p:bldP spid="148" grpId="0" animBg="1"/>
      <p:bldP spid="1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DF2FB9-41C7-40BD-9B5F-DB6D8C84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Razred GUI</a:t>
            </a:r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63D930D-41BE-418F-9FD8-FE7E9F03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26E8A46-1BCA-45C9-ACA1-438C2607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70CCE3B0-5BA4-48DA-9D8B-FC74C105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7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68B6510-22CE-49D0-A8CF-55475C1A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DC30DCB6-D58C-44C7-B287-90679DE88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8002" b="23910"/>
          <a:stretch/>
        </p:blipFill>
        <p:spPr>
          <a:xfrm>
            <a:off x="6082748" y="365125"/>
            <a:ext cx="5271052" cy="1152961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59C55C2C-682F-44C5-8E7A-A6A1BA38E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9319"/>
            <a:ext cx="5029624" cy="4937338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49034A67-AAF6-4EB4-9603-D99A085D6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07779"/>
            <a:ext cx="487722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60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DF2FB9-41C7-40BD-9B5F-DB6D8C84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Razred </a:t>
            </a:r>
            <a:r>
              <a:rPr lang="sl-SI" dirty="0" err="1"/>
              <a:t>GUImreza</a:t>
            </a:r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63D930D-41BE-418F-9FD8-FE7E9F03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26E8A46-1BCA-45C9-ACA1-438C2607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70CCE3B0-5BA4-48DA-9D8B-FC74C105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8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68B6510-22CE-49D0-A8CF-55475C1A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BA0F20D7-AA51-4339-9106-A0AC616A0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38" y="1707896"/>
            <a:ext cx="6630325" cy="4725059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6292E44B-1E7C-444E-8C1B-933C2C711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64" b="16976"/>
          <a:stretch/>
        </p:blipFill>
        <p:spPr>
          <a:xfrm>
            <a:off x="6380836" y="365125"/>
            <a:ext cx="4972964" cy="159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77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DF2FB9-41C7-40BD-9B5F-DB6D8C84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sl-SI" dirty="0"/>
              <a:t>Razred </a:t>
            </a:r>
            <a:r>
              <a:rPr lang="sl-SI" dirty="0" err="1"/>
              <a:t>GUImreza</a:t>
            </a:r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63D930D-41BE-418F-9FD8-FE7E9F03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26E8A46-1BCA-45C9-ACA1-438C2607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/>
              <a:t>april 2021</a:t>
            </a:r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70CCE3B0-5BA4-48DA-9D8B-FC74C105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9867-FBE4-4848-83CC-9A906A3AD9B7}" type="slidenum">
              <a:rPr lang="en-GB" smtClean="0"/>
              <a:t>9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68B6510-22CE-49D0-A8CF-55475C1A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Barbara Kastelic, T4a</a:t>
            </a:r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2BF98238-7165-4A70-9043-011B0FF7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8449788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8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1400</Words>
  <Application>Microsoft Office PowerPoint</Application>
  <PresentationFormat>Širokozaslonsko</PresentationFormat>
  <Paragraphs>205</Paragraphs>
  <Slides>16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7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16</vt:i4>
      </vt:variant>
    </vt:vector>
  </HeadingPairs>
  <TitlesOfParts>
    <vt:vector size="24" baseType="lpstr">
      <vt:lpstr>Arial</vt:lpstr>
      <vt:lpstr>Bahnschrift Light</vt:lpstr>
      <vt:lpstr>Calibri</vt:lpstr>
      <vt:lpstr>Courier New</vt:lpstr>
      <vt:lpstr>Gadugi</vt:lpstr>
      <vt:lpstr>Impact</vt:lpstr>
      <vt:lpstr>Wingdings</vt:lpstr>
      <vt:lpstr>Officeova tema</vt:lpstr>
      <vt:lpstr>IZDELAVA IGER  SUDOKU</vt:lpstr>
      <vt:lpstr>JAVA</vt:lpstr>
      <vt:lpstr>PowerPointova predstavitev</vt:lpstr>
      <vt:lpstr>PROGRAM SUDOKU</vt:lpstr>
      <vt:lpstr>Metoda  latinski_kvadrat()</vt:lpstr>
      <vt:lpstr>PowerPointova predstavitev</vt:lpstr>
      <vt:lpstr>Razred GUI</vt:lpstr>
      <vt:lpstr>Razred GUImreza</vt:lpstr>
      <vt:lpstr>Razred GUImreza</vt:lpstr>
      <vt:lpstr>Razred GUImreza</vt:lpstr>
      <vt:lpstr>PowerPointova predstavitev</vt:lpstr>
      <vt:lpstr>VIRI</vt:lpstr>
      <vt:lpstr>PowerPointova predstavitev</vt:lpstr>
      <vt:lpstr>PowerPointova predstavitev</vt:lpstr>
      <vt:lpstr>PowerPointova predstavitev</vt:lpstr>
      <vt:lpstr>Hvala za vašo pozornost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IZDELAVA IGER - SUDOKU</dc:title>
  <dc:creator>BARBIE</dc:creator>
  <cp:lastModifiedBy>BARBIE</cp:lastModifiedBy>
  <cp:revision>85</cp:revision>
  <dcterms:created xsi:type="dcterms:W3CDTF">2021-04-14T18:45:11Z</dcterms:created>
  <dcterms:modified xsi:type="dcterms:W3CDTF">2021-04-18T22:34:58Z</dcterms:modified>
</cp:coreProperties>
</file>