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-70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AA619-4A5E-4907-AA2E-32BE510E76B0}" type="datetimeFigureOut">
              <a:rPr lang="zh-TW" altLang="en-US" smtClean="0"/>
              <a:t>2025/3/12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E4CC1-1B08-414D-8DAB-CA2325FCFA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6039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AA619-4A5E-4907-AA2E-32BE510E76B0}" type="datetimeFigureOut">
              <a:rPr lang="zh-TW" altLang="en-US" smtClean="0"/>
              <a:t>2025/3/12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E4CC1-1B08-414D-8DAB-CA2325FCFA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9665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AA619-4A5E-4907-AA2E-32BE510E76B0}" type="datetimeFigureOut">
              <a:rPr lang="zh-TW" altLang="en-US" smtClean="0"/>
              <a:t>2025/3/12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E4CC1-1B08-414D-8DAB-CA2325FCFA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9584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AA619-4A5E-4907-AA2E-32BE510E76B0}" type="datetimeFigureOut">
              <a:rPr lang="zh-TW" altLang="en-US" smtClean="0"/>
              <a:t>2025/3/12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E4CC1-1B08-414D-8DAB-CA2325FCFA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4542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AA619-4A5E-4907-AA2E-32BE510E76B0}" type="datetimeFigureOut">
              <a:rPr lang="zh-TW" altLang="en-US" smtClean="0"/>
              <a:t>2025/3/12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E4CC1-1B08-414D-8DAB-CA2325FCFA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1923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AA619-4A5E-4907-AA2E-32BE510E76B0}" type="datetimeFigureOut">
              <a:rPr lang="zh-TW" altLang="en-US" smtClean="0"/>
              <a:t>2025/3/12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E4CC1-1B08-414D-8DAB-CA2325FCFA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3648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AA619-4A5E-4907-AA2E-32BE510E76B0}" type="datetimeFigureOut">
              <a:rPr lang="zh-TW" altLang="en-US" smtClean="0"/>
              <a:t>2025/3/12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E4CC1-1B08-414D-8DAB-CA2325FCFA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7139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AA619-4A5E-4907-AA2E-32BE510E76B0}" type="datetimeFigureOut">
              <a:rPr lang="zh-TW" altLang="en-US" smtClean="0"/>
              <a:t>2025/3/12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E4CC1-1B08-414D-8DAB-CA2325FCFA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9011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AA619-4A5E-4907-AA2E-32BE510E76B0}" type="datetimeFigureOut">
              <a:rPr lang="zh-TW" altLang="en-US" smtClean="0"/>
              <a:t>2025/3/12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E4CC1-1B08-414D-8DAB-CA2325FCFA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922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AA619-4A5E-4907-AA2E-32BE510E76B0}" type="datetimeFigureOut">
              <a:rPr lang="zh-TW" altLang="en-US" smtClean="0"/>
              <a:t>2025/3/12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E4CC1-1B08-414D-8DAB-CA2325FCFA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036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AA619-4A5E-4907-AA2E-32BE510E76B0}" type="datetimeFigureOut">
              <a:rPr lang="zh-TW" altLang="en-US" smtClean="0"/>
              <a:t>2025/3/12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E4CC1-1B08-414D-8DAB-CA2325FCFA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5908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4AA619-4A5E-4907-AA2E-32BE510E76B0}" type="datetimeFigureOut">
              <a:rPr lang="zh-TW" altLang="en-US" smtClean="0"/>
              <a:t>2025/3/12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5E4CC1-1B08-414D-8DAB-CA2325FCFA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9990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20891"/>
            <a:ext cx="3951314" cy="2681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352936"/>
            <a:ext cx="4523667" cy="27546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3629929"/>
            <a:ext cx="3624992" cy="2200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620688"/>
            <a:ext cx="3289253" cy="2278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12479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084377"/>
            <a:ext cx="3384376" cy="2614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2060848"/>
            <a:ext cx="3725649" cy="29239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990241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0</Words>
  <Application>Microsoft Office PowerPoint</Application>
  <PresentationFormat>如螢幕大小 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3" baseType="lpstr">
      <vt:lpstr>Office 佈景主題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barbi</dc:creator>
  <cp:lastModifiedBy>barbi</cp:lastModifiedBy>
  <cp:revision>5</cp:revision>
  <dcterms:created xsi:type="dcterms:W3CDTF">2025-03-12T02:18:29Z</dcterms:created>
  <dcterms:modified xsi:type="dcterms:W3CDTF">2025-03-12T03:26:06Z</dcterms:modified>
</cp:coreProperties>
</file>