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10A9-B5FB-4D50-BCB7-1822994794A3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D3A2-AD46-4C31-91E2-1FDA5DCA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24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10A9-B5FB-4D50-BCB7-1822994794A3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D3A2-AD46-4C31-91E2-1FDA5DCA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0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10A9-B5FB-4D50-BCB7-1822994794A3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D3A2-AD46-4C31-91E2-1FDA5DCA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26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10A9-B5FB-4D50-BCB7-1822994794A3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D3A2-AD46-4C31-91E2-1FDA5DCA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30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10A9-B5FB-4D50-BCB7-1822994794A3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D3A2-AD46-4C31-91E2-1FDA5DCA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5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10A9-B5FB-4D50-BCB7-1822994794A3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D3A2-AD46-4C31-91E2-1FDA5DCA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89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10A9-B5FB-4D50-BCB7-1822994794A3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D3A2-AD46-4C31-91E2-1FDA5DCA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2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10A9-B5FB-4D50-BCB7-1822994794A3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D3A2-AD46-4C31-91E2-1FDA5DCA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21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10A9-B5FB-4D50-BCB7-1822994794A3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D3A2-AD46-4C31-91E2-1FDA5DCA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52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10A9-B5FB-4D50-BCB7-1822994794A3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D3A2-AD46-4C31-91E2-1FDA5DCA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6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10A9-B5FB-4D50-BCB7-1822994794A3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D3A2-AD46-4C31-91E2-1FDA5DCA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17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10A9-B5FB-4D50-BCB7-1822994794A3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CD3A2-AD46-4C31-91E2-1FDA5DCA8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71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0" y="124542"/>
            <a:ext cx="8496944" cy="149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0" y="1827274"/>
            <a:ext cx="8507776" cy="185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2" y="3818034"/>
            <a:ext cx="8521163" cy="198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6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2955869" cy="292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0826"/>
            <a:ext cx="8578392" cy="186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47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7"/>
            <a:ext cx="8712968" cy="164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14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barbi</dc:creator>
  <cp:lastModifiedBy>barbi</cp:lastModifiedBy>
  <cp:revision>1</cp:revision>
  <dcterms:created xsi:type="dcterms:W3CDTF">2025-03-26T03:30:14Z</dcterms:created>
  <dcterms:modified xsi:type="dcterms:W3CDTF">2025-03-26T03:38:36Z</dcterms:modified>
</cp:coreProperties>
</file>