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5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0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04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50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7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9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6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1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941C-9FD7-4DC7-BD95-7809D897560E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2BCA-B333-4E6C-8590-B3A115DE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7" y="908720"/>
            <a:ext cx="8375806" cy="172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4" y="3501008"/>
            <a:ext cx="84883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33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1684"/>
            <a:ext cx="7128792" cy="222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27868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2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856984" cy="217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40442"/>
            <a:ext cx="6678613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4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" y="678929"/>
            <a:ext cx="9097963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50673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如螢幕大小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barbi</dc:creator>
  <cp:lastModifiedBy>barbi</cp:lastModifiedBy>
  <cp:revision>3</cp:revision>
  <dcterms:created xsi:type="dcterms:W3CDTF">2025-04-02T03:26:03Z</dcterms:created>
  <dcterms:modified xsi:type="dcterms:W3CDTF">2025-04-02T03:54:49Z</dcterms:modified>
</cp:coreProperties>
</file>