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56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02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137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2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72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1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29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54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09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58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5487-D08B-4B60-B7D6-38B72144B7A2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60EB-EC6C-4A39-84AF-868951689D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9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3495283" cy="270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6632"/>
            <a:ext cx="3880346" cy="306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180869"/>
            <a:ext cx="6351600" cy="23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188" y="3284984"/>
            <a:ext cx="2304256" cy="178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6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5" y="3501008"/>
            <a:ext cx="8251428" cy="2780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423886" cy="288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98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988" y="1109663"/>
            <a:ext cx="604043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0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7749</TotalTime>
  <Words>0</Words>
  <Application>Microsoft Office PowerPoint</Application>
  <PresentationFormat>如螢幕大小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barbi</dc:creator>
  <cp:lastModifiedBy>barbi</cp:lastModifiedBy>
  <cp:revision>10</cp:revision>
  <dcterms:created xsi:type="dcterms:W3CDTF">2025-03-05T02:04:09Z</dcterms:created>
  <dcterms:modified xsi:type="dcterms:W3CDTF">2025-03-10T11:13:42Z</dcterms:modified>
</cp:coreProperties>
</file>