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F3522E8-2A7B-4966-A991-FB233A783AA3}" type="datetimeFigureOut">
              <a:rPr lang="pt-BR" smtClean="0"/>
              <a:t>29/01/2017</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234396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F3522E8-2A7B-4966-A991-FB233A783AA3}" type="datetimeFigureOut">
              <a:rPr lang="pt-BR" smtClean="0"/>
              <a:t>29/01/2017</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274376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F3522E8-2A7B-4966-A991-FB233A783AA3}" type="datetimeFigureOut">
              <a:rPr lang="pt-BR" smtClean="0"/>
              <a:t>29/01/2017</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B15B7A-3B4F-43B5-B565-C36B9A449101}"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19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3F3522E8-2A7B-4966-A991-FB233A783AA3}" type="datetimeFigureOut">
              <a:rPr lang="pt-BR" smtClean="0"/>
              <a:t>29/01/2017</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1833404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3F3522E8-2A7B-4966-A991-FB233A783AA3}" type="datetimeFigureOut">
              <a:rPr lang="pt-BR" smtClean="0"/>
              <a:t>29/01/2017</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B15B7A-3B4F-43B5-B565-C36B9A449101}"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7003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Editar estilos de texto Mestre</a:t>
            </a:r>
          </a:p>
        </p:txBody>
      </p:sp>
      <p:sp>
        <p:nvSpPr>
          <p:cNvPr id="5" name="Date Placeholder 4"/>
          <p:cNvSpPr>
            <a:spLocks noGrp="1"/>
          </p:cNvSpPr>
          <p:nvPr>
            <p:ph type="dt" sz="half" idx="10"/>
          </p:nvPr>
        </p:nvSpPr>
        <p:spPr/>
        <p:txBody>
          <a:bodyPr/>
          <a:lstStyle/>
          <a:p>
            <a:fld id="{3F3522E8-2A7B-4966-A991-FB233A783AA3}" type="datetimeFigureOut">
              <a:rPr lang="pt-BR" smtClean="0"/>
              <a:t>29/01/2017</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4136005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F3522E8-2A7B-4966-A991-FB233A783AA3}" type="datetimeFigureOut">
              <a:rPr lang="pt-BR" smtClean="0"/>
              <a:t>29/01/2017</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270823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F3522E8-2A7B-4966-A991-FB233A783AA3}" type="datetimeFigureOut">
              <a:rPr lang="pt-BR" smtClean="0"/>
              <a:t>29/01/2017</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204578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F3522E8-2A7B-4966-A991-FB233A783AA3}" type="datetimeFigureOut">
              <a:rPr lang="pt-BR" smtClean="0"/>
              <a:t>29/01/2017</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360255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F3522E8-2A7B-4966-A991-FB233A783AA3}" type="datetimeFigureOut">
              <a:rPr lang="pt-BR" smtClean="0"/>
              <a:t>29/01/2017</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97335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F3522E8-2A7B-4966-A991-FB233A783AA3}" type="datetimeFigureOut">
              <a:rPr lang="pt-BR" smtClean="0"/>
              <a:t>29/01/2017</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27634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F3522E8-2A7B-4966-A991-FB233A783AA3}" type="datetimeFigureOut">
              <a:rPr lang="pt-BR" smtClean="0"/>
              <a:t>29/01/2017</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414593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3F3522E8-2A7B-4966-A991-FB233A783AA3}" type="datetimeFigureOut">
              <a:rPr lang="pt-BR" smtClean="0"/>
              <a:t>29/01/2017</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294254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522E8-2A7B-4966-A991-FB233A783AA3}" type="datetimeFigureOut">
              <a:rPr lang="pt-BR" smtClean="0"/>
              <a:t>29/01/2017</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311650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3F3522E8-2A7B-4966-A991-FB233A783AA3}" type="datetimeFigureOut">
              <a:rPr lang="pt-BR" smtClean="0"/>
              <a:t>29/01/2017</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26738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3F3522E8-2A7B-4966-A991-FB233A783AA3}" type="datetimeFigureOut">
              <a:rPr lang="pt-BR" smtClean="0"/>
              <a:t>29/01/2017</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B15B7A-3B4F-43B5-B565-C36B9A449101}" type="slidenum">
              <a:rPr lang="pt-BR" smtClean="0"/>
              <a:t>‹nº›</a:t>
            </a:fld>
            <a:endParaRPr lang="pt-BR"/>
          </a:p>
        </p:txBody>
      </p:sp>
    </p:spTree>
    <p:extLst>
      <p:ext uri="{BB962C8B-B14F-4D97-AF65-F5344CB8AC3E}">
        <p14:creationId xmlns:p14="http://schemas.microsoft.com/office/powerpoint/2010/main" val="93080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F3522E8-2A7B-4966-A991-FB233A783AA3}" type="datetimeFigureOut">
              <a:rPr lang="pt-BR" smtClean="0"/>
              <a:t>29/01/2017</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B15B7A-3B4F-43B5-B565-C36B9A449101}" type="slidenum">
              <a:rPr lang="pt-BR" smtClean="0"/>
              <a:t>‹nº›</a:t>
            </a:fld>
            <a:endParaRPr lang="pt-BR"/>
          </a:p>
        </p:txBody>
      </p:sp>
    </p:spTree>
    <p:extLst>
      <p:ext uri="{BB962C8B-B14F-4D97-AF65-F5344CB8AC3E}">
        <p14:creationId xmlns:p14="http://schemas.microsoft.com/office/powerpoint/2010/main" val="2295009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b="1" dirty="0"/>
              <a:t>Utilização da Ferramenta </a:t>
            </a:r>
            <a:r>
              <a:rPr lang="pt-BR" b="1" dirty="0" err="1"/>
              <a:t>Neuroph</a:t>
            </a:r>
            <a:r>
              <a:rPr lang="pt-BR" b="1" dirty="0"/>
              <a:t> e Biblioteca </a:t>
            </a:r>
            <a:r>
              <a:rPr lang="pt-BR" b="1" dirty="0" err="1"/>
              <a:t>PDFBox</a:t>
            </a:r>
            <a:r>
              <a:rPr lang="pt-BR" b="1" dirty="0"/>
              <a:t> Para Categorização de </a:t>
            </a:r>
            <a:r>
              <a:rPr lang="pt-BR" b="1" dirty="0" err="1"/>
              <a:t>Pdfs</a:t>
            </a:r>
            <a:r>
              <a:rPr lang="pt-BR" b="1" dirty="0"/>
              <a:t> Utilizando os Conceitos de Redes Neurais</a:t>
            </a:r>
            <a:br>
              <a:rPr lang="pt-BR" b="1" dirty="0"/>
            </a:br>
            <a:endParaRPr lang="pt-BR" dirty="0"/>
          </a:p>
        </p:txBody>
      </p:sp>
      <p:sp>
        <p:nvSpPr>
          <p:cNvPr id="3" name="Subtítulo 2"/>
          <p:cNvSpPr>
            <a:spLocks noGrp="1"/>
          </p:cNvSpPr>
          <p:nvPr>
            <p:ph type="subTitle" idx="1"/>
          </p:nvPr>
        </p:nvSpPr>
        <p:spPr/>
        <p:txBody>
          <a:bodyPr/>
          <a:lstStyle/>
          <a:p>
            <a:r>
              <a:rPr lang="pt-BR" dirty="0" smtClean="0"/>
              <a:t>Pedro </a:t>
            </a:r>
            <a:r>
              <a:rPr lang="pt-BR" dirty="0" err="1" smtClean="0"/>
              <a:t>Barbiero</a:t>
            </a:r>
            <a:r>
              <a:rPr lang="pt-BR" dirty="0" smtClean="0"/>
              <a:t> –’RA:68068</a:t>
            </a:r>
          </a:p>
          <a:p>
            <a:r>
              <a:rPr lang="pt-BR" dirty="0" smtClean="0"/>
              <a:t>Thiago Vidal de Moraes – RA:82349</a:t>
            </a:r>
            <a:endParaRPr lang="pt-BR" dirty="0"/>
          </a:p>
        </p:txBody>
      </p:sp>
    </p:spTree>
    <p:extLst>
      <p:ext uri="{BB962C8B-B14F-4D97-AF65-F5344CB8AC3E}">
        <p14:creationId xmlns:p14="http://schemas.microsoft.com/office/powerpoint/2010/main" val="1937783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Redes Neurais</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594" y="1744544"/>
            <a:ext cx="6701246" cy="4242718"/>
          </a:xfrm>
        </p:spPr>
      </p:pic>
    </p:spTree>
    <p:extLst>
      <p:ext uri="{BB962C8B-B14F-4D97-AF65-F5344CB8AC3E}">
        <p14:creationId xmlns:p14="http://schemas.microsoft.com/office/powerpoint/2010/main" val="3793376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Redes Neurais</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514" y="1756403"/>
            <a:ext cx="7708605" cy="4121883"/>
          </a:xfrm>
        </p:spPr>
      </p:pic>
    </p:spTree>
    <p:extLst>
      <p:ext uri="{BB962C8B-B14F-4D97-AF65-F5344CB8AC3E}">
        <p14:creationId xmlns:p14="http://schemas.microsoft.com/office/powerpoint/2010/main" val="345931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Neuroph</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415" y="2094412"/>
            <a:ext cx="7723934" cy="4472526"/>
          </a:xfrm>
        </p:spPr>
      </p:pic>
    </p:spTree>
    <p:extLst>
      <p:ext uri="{BB962C8B-B14F-4D97-AF65-F5344CB8AC3E}">
        <p14:creationId xmlns:p14="http://schemas.microsoft.com/office/powerpoint/2010/main" val="628846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PDFBox</a:t>
            </a:r>
            <a:r>
              <a:rPr lang="pt-BR" dirty="0" smtClean="0"/>
              <a:t/>
            </a:r>
            <a:br>
              <a:rPr lang="pt-BR" dirty="0" smtClean="0"/>
            </a:b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02526"/>
            <a:ext cx="8917894" cy="4541520"/>
          </a:xfrm>
        </p:spPr>
      </p:pic>
    </p:spTree>
    <p:extLst>
      <p:ext uri="{BB962C8B-B14F-4D97-AF65-F5344CB8AC3E}">
        <p14:creationId xmlns:p14="http://schemas.microsoft.com/office/powerpoint/2010/main" val="36336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Implementação</a:t>
            </a:r>
            <a:endParaRPr lang="pt-BR" dirty="0"/>
          </a:p>
        </p:txBody>
      </p:sp>
      <p:sp>
        <p:nvSpPr>
          <p:cNvPr id="3" name="Espaço Reservado para Conteúdo 2"/>
          <p:cNvSpPr>
            <a:spLocks noGrp="1"/>
          </p:cNvSpPr>
          <p:nvPr>
            <p:ph idx="1"/>
          </p:nvPr>
        </p:nvSpPr>
        <p:spPr/>
        <p:txBody>
          <a:bodyPr/>
          <a:lstStyle/>
          <a:p>
            <a:r>
              <a:rPr lang="pt-BR" dirty="0" smtClean="0"/>
              <a:t>Conjunto de </a:t>
            </a:r>
            <a:r>
              <a:rPr lang="pt-BR" dirty="0" err="1" smtClean="0"/>
              <a:t>pdfs</a:t>
            </a:r>
            <a:r>
              <a:rPr lang="pt-BR" dirty="0" smtClean="0"/>
              <a:t> disponibilizado pelo professor;</a:t>
            </a:r>
          </a:p>
          <a:p>
            <a:r>
              <a:rPr lang="pt-BR" dirty="0" smtClean="0"/>
              <a:t>Análise manual dos </a:t>
            </a:r>
            <a:r>
              <a:rPr lang="pt-BR" dirty="0" err="1" smtClean="0"/>
              <a:t>pdfs</a:t>
            </a:r>
            <a:r>
              <a:rPr lang="pt-BR" dirty="0" smtClean="0"/>
              <a:t> para escolha de entrada para o treinamento</a:t>
            </a:r>
          </a:p>
          <a:p>
            <a:r>
              <a:rPr lang="pt-BR" dirty="0" smtClean="0"/>
              <a:t>Palavras chave: </a:t>
            </a:r>
            <a:r>
              <a:rPr lang="en-US" dirty="0"/>
              <a:t>"</a:t>
            </a:r>
            <a:r>
              <a:rPr lang="en-US" dirty="0" err="1"/>
              <a:t>inteligence</a:t>
            </a:r>
            <a:r>
              <a:rPr lang="en-US" dirty="0"/>
              <a:t>", "artificial", "simulation", "learning", "machine", "genetic", "algorithm", "fuzzy", "selection", "optimal generation", "dynamic programming", "business", "artificial evaluation", "artificial simulation"</a:t>
            </a:r>
            <a:endParaRPr lang="pt-BR" dirty="0"/>
          </a:p>
          <a:p>
            <a:endParaRPr lang="pt-BR" dirty="0"/>
          </a:p>
        </p:txBody>
      </p:sp>
    </p:spTree>
    <p:extLst>
      <p:ext uri="{BB962C8B-B14F-4D97-AF65-F5344CB8AC3E}">
        <p14:creationId xmlns:p14="http://schemas.microsoft.com/office/powerpoint/2010/main" val="40396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Resultado</a:t>
            </a:r>
            <a:endParaRPr lang="pt-BR" dirty="0"/>
          </a:p>
        </p:txBody>
      </p:sp>
      <p:sp>
        <p:nvSpPr>
          <p:cNvPr id="3" name="Espaço Reservado para Conteúdo 2"/>
          <p:cNvSpPr>
            <a:spLocks noGrp="1"/>
          </p:cNvSpPr>
          <p:nvPr>
            <p:ph idx="1"/>
          </p:nvPr>
        </p:nvSpPr>
        <p:spPr/>
        <p:txBody>
          <a:bodyPr/>
          <a:lstStyle/>
          <a:p>
            <a:r>
              <a:rPr lang="pt-BR" dirty="0" smtClean="0"/>
              <a:t>Conjunto classificado como sendo da área de IA: </a:t>
            </a:r>
            <a:r>
              <a:rPr lang="pt-BR" dirty="0"/>
              <a:t>21.pdf 35.pdf 58.pdf 73.pdf 79.pdf 80.pdf 87.pdf 95.pdf 103.pdf 104.pdf 108.pdf 113.pdf 120.pdf 124.pdf 125.pdf 132.pdf 136.pdf 142.pdf 144.pdf 153.pdf 165.pdf 168.pdf 169.pdf 172.pdf 196.pdf 197.pdf 200.pdf 207.pdf 211.pdf 223.pdf 227.pdf 232.pdf 233.pdf 239.pdf 250.pdf 253.pdf 278.pdf 290.pdf 301.pdf 306.pdf 307.pdf 326.pdf 327.pdf 335.pdf 339.pdf</a:t>
            </a:r>
          </a:p>
          <a:p>
            <a:r>
              <a:rPr lang="pt-BR" dirty="0" smtClean="0"/>
              <a:t>Fatores que analisados para melhora dos resultados: melhor definição das palavras chave, aumento do conjunto de teste, análise da taxa de erro.</a:t>
            </a:r>
            <a:endParaRPr lang="pt-BR" dirty="0"/>
          </a:p>
        </p:txBody>
      </p:sp>
    </p:spTree>
    <p:extLst>
      <p:ext uri="{BB962C8B-B14F-4D97-AF65-F5344CB8AC3E}">
        <p14:creationId xmlns:p14="http://schemas.microsoft.com/office/powerpoint/2010/main" val="206982174"/>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182</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Century Gothic</vt:lpstr>
      <vt:lpstr>Wingdings 3</vt:lpstr>
      <vt:lpstr>Cacho</vt:lpstr>
      <vt:lpstr>Utilização da Ferramenta Neuroph e Biblioteca PDFBox Para Categorização de Pdfs Utilizando os Conceitos de Redes Neurais </vt:lpstr>
      <vt:lpstr>Redes Neurais</vt:lpstr>
      <vt:lpstr>Redes Neurais</vt:lpstr>
      <vt:lpstr>Neuroph</vt:lpstr>
      <vt:lpstr>PDFBox </vt:lpstr>
      <vt:lpstr>Implementação</vt:lpstr>
      <vt:lpstr>Resultado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Utilização da Ferramenta Neuroph e Biblioteca PDFBox Para Categorização de Pdfs Utilizando os Conceitos de Redes Neurais</dc:title>
  <dc:creator>Thiago Vidal de Moraes</dc:creator>
  <cp:lastModifiedBy>Thiago Vidal de Moraes</cp:lastModifiedBy>
  <cp:revision>3</cp:revision>
  <dcterms:created xsi:type="dcterms:W3CDTF">2017-01-29T17:48:10Z</dcterms:created>
  <dcterms:modified xsi:type="dcterms:W3CDTF">2017-01-29T18:16:52Z</dcterms:modified>
</cp:coreProperties>
</file>