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A1E3"/>
    <a:srgbClr val="AC75D5"/>
    <a:srgbClr val="9A58CC"/>
    <a:srgbClr val="FEC200"/>
    <a:srgbClr val="FFDC6D"/>
    <a:srgbClr val="FFD347"/>
    <a:srgbClr val="79A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283178-3BB2-42CF-993A-104FE02F63D0}" v="82" dt="2021-10-19T06:46:15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646E0D-172F-411D-84A9-E890FD2A1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17475BB-76FD-46C6-8401-8A5102CFA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029A99-0BB0-42DC-8B53-6F7B6ABF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92B-AA96-4125-B6BC-5205FE04B8A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C3CB043-B937-4C83-8BAE-3B5AD07B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2B67863-DF32-4AD3-9E80-9703AC39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8419-3872-4CD0-A5E6-1BA56356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3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AE30356-FE49-4D14-9686-FA199634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2A49D1B-0A45-4D0D-8738-1BD1094B9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1F18484-5599-4FE6-AF75-1C3E3796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92B-AA96-4125-B6BC-5205FE04B8A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E4A964E-F817-48B2-8284-A764FD02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B7DD7ED-F1DF-4D95-A008-5A77236D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8419-3872-4CD0-A5E6-1BA56356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8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F809BF7F-834A-4957-B8F6-F43739187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B38397AB-C452-4B38-A466-891D3ED39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5313882-324B-420A-9178-746506F3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92B-AA96-4125-B6BC-5205FE04B8A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B13DDAC-75D7-47F1-90BD-22ABF767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BEC5FC2-FF90-4611-BEF4-E420215A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8419-3872-4CD0-A5E6-1BA56356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9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5BD1D3C-42B8-4FCB-87E1-EA601358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F7D799C-28FD-4CE0-9FDA-760555313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58BE268-A119-43A1-865F-DB7095A2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92B-AA96-4125-B6BC-5205FE04B8A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206A6B6-40C3-4365-B7A4-7954B3CD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B9F06BD-3AC3-488F-9429-A7FC7E04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8419-3872-4CD0-A5E6-1BA56356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3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A09E4BD-2537-46AE-B6C8-BBAC1F8D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3C946CE-28F1-41C2-A6FF-76C702002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3C2D06B-D166-41F9-929D-EF150AF8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92B-AA96-4125-B6BC-5205FE04B8A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F2E82D9-86B5-4FC2-BB9B-45A81B23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1CEE584-F52D-42B1-8BF7-42E8D808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8419-3872-4CD0-A5E6-1BA56356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1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02651E-5B3F-4A07-9D65-E311F6C7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0DB6E80-27B2-461E-B52C-3B17D8D68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16AC767-64CB-4CD0-968F-2D811BC18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D190196-E553-4185-A24B-2BFA8B76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92B-AA96-4125-B6BC-5205FE04B8A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97520A5-92F2-4DFD-ABB4-49289F93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92C0929-5276-4634-B2EC-CA1BFCB6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8419-3872-4CD0-A5E6-1BA56356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2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9860B85-DA6E-4E71-A170-18FEFD3E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B71A27E-8D6A-4A86-886B-1CAEEC920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8DB9EAA-5959-4244-98EE-AFDA41E04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8E7A62AE-5E20-499E-AEC3-17ECF950B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78C4D919-501B-4E3D-8A02-E63A213DE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E1BB91F2-AFE2-4FDB-B266-841A90A6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92B-AA96-4125-B6BC-5205FE04B8A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87FE97C-5185-4FA7-9BE6-9D464F66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23978324-3C64-46EE-A73E-D2D15DA7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8419-3872-4CD0-A5E6-1BA56356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4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2614AFC-F550-4D58-A5BD-C2274890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F6F912E-4B64-4ABD-ADE2-2B3D4279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92B-AA96-4125-B6BC-5205FE04B8A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B519BAA0-5BB7-4D0B-96EB-6B75D4AA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EF3075D-9A8D-4D7C-92B5-5C84027C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8419-3872-4CD0-A5E6-1BA56356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8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D56F47A9-E952-447F-801A-EFA81BD3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92B-AA96-4125-B6BC-5205FE04B8A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76DFE650-3743-4033-AA6D-96475301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91E9A55-06A9-47FB-85EA-661CBADF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8419-3872-4CD0-A5E6-1BA56356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748A7F-796B-4C1F-B822-82FB58AF2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E799E32-AED2-42AC-B92E-18ED1419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35B6C8F-9190-4A6F-950B-230AA1DEA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0EFE2B3-4413-41C9-94EE-35872B5C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92B-AA96-4125-B6BC-5205FE04B8A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20F8E1F-10D8-4055-9B54-69961590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2903646-51B1-4151-87B1-3CC74CE8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8419-3872-4CD0-A5E6-1BA56356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1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9BE1F5A-A79F-4C6D-9FC7-EEEDD7201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079E8852-B5BD-4A60-9F69-54CCE91A6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C50A597-1160-4F5C-91DA-69302D0D4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D4EE712-E7D6-412B-8D9C-D2862BCD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92B-AA96-4125-B6BC-5205FE04B8A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6168CE2-5D73-4FBC-9DE7-10C37BC1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80D1057-E300-47EF-A093-76D035EB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8419-3872-4CD0-A5E6-1BA56356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3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AA71D829-FD4E-4A7F-B09B-58B836C0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47E3157-DFD4-4B81-A281-97C3E4C5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E9E9577-7E10-40E4-8004-56BD846D6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AA92B-AA96-4125-B6BC-5205FE04B8A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04A931A-3EB3-4AE0-9F12-B71893DC9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073B43D-40BA-400D-A050-D0D275C8B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88419-3872-4CD0-A5E6-1BA56356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9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31FACC41-BF97-4C8D-8A8E-67B790AE0E8C}"/>
              </a:ext>
            </a:extLst>
          </p:cNvPr>
          <p:cNvSpPr/>
          <p:nvPr/>
        </p:nvSpPr>
        <p:spPr>
          <a:xfrm>
            <a:off x="5337142" y="-2511459"/>
            <a:ext cx="1517716" cy="151771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E9078CB8-1169-4F88-BF63-FD3834438AD2}"/>
              </a:ext>
            </a:extLst>
          </p:cNvPr>
          <p:cNvSpPr/>
          <p:nvPr/>
        </p:nvSpPr>
        <p:spPr>
          <a:xfrm>
            <a:off x="-2220536" y="-4112969"/>
            <a:ext cx="17018000" cy="15493999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F475D56-E5E3-42F9-B66B-D6FC8B2E233F}"/>
              </a:ext>
            </a:extLst>
          </p:cNvPr>
          <p:cNvSpPr/>
          <p:nvPr/>
        </p:nvSpPr>
        <p:spPr>
          <a:xfrm>
            <a:off x="-1642533" y="-3427170"/>
            <a:ext cx="15477066" cy="14122400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0AAF0C6C-D41F-4C19-BA0F-1E92F530B2F1}"/>
              </a:ext>
            </a:extLst>
          </p:cNvPr>
          <p:cNvSpPr/>
          <p:nvPr/>
        </p:nvSpPr>
        <p:spPr>
          <a:xfrm>
            <a:off x="16157893" y="3245177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BF977A50-0332-4EBA-8872-052DD4FB18C4}"/>
              </a:ext>
            </a:extLst>
          </p:cNvPr>
          <p:cNvSpPr/>
          <p:nvPr/>
        </p:nvSpPr>
        <p:spPr>
          <a:xfrm>
            <a:off x="-4198859" y="3245177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1986621E-68D8-43E0-9ADA-00802C4455A0}"/>
              </a:ext>
            </a:extLst>
          </p:cNvPr>
          <p:cNvSpPr/>
          <p:nvPr/>
        </p:nvSpPr>
        <p:spPr>
          <a:xfrm>
            <a:off x="5911392" y="12202736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89DDA234-51FF-4B2C-AD05-D19B1AE88446}"/>
              </a:ext>
            </a:extLst>
          </p:cNvPr>
          <p:cNvSpPr/>
          <p:nvPr/>
        </p:nvSpPr>
        <p:spPr>
          <a:xfrm>
            <a:off x="5903536" y="-6427424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7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F5A3A2CF-D50F-4286-8377-9E8868DAA4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 r="39094"/>
          <a:stretch/>
        </p:blipFill>
        <p:spPr>
          <a:xfrm>
            <a:off x="-8187317" y="441960"/>
            <a:ext cx="2245936" cy="2987040"/>
          </a:xfrm>
          <a:prstGeom prst="roundRect">
            <a:avLst>
              <a:gd name="adj" fmla="val 14082"/>
            </a:avLst>
          </a:prstGeom>
        </p:spPr>
      </p:pic>
      <p:pic>
        <p:nvPicPr>
          <p:cNvPr id="6" name="Hình ảnh 5" descr="Ảnh có chứa văn bản, bơi lội, tối, đáy đại dương&#10;&#10;Mô tả được tạo tự động">
            <a:extLst>
              <a:ext uri="{FF2B5EF4-FFF2-40B4-BE49-F238E27FC236}">
                <a16:creationId xmlns:a16="http://schemas.microsoft.com/office/drawing/2014/main" id="{D5E6920F-9BBB-4F6B-A3D6-0B99BBEE9C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7" r="2243"/>
          <a:stretch/>
        </p:blipFill>
        <p:spPr>
          <a:xfrm>
            <a:off x="-5496813" y="3499225"/>
            <a:ext cx="2362050" cy="2985523"/>
          </a:xfrm>
          <a:prstGeom prst="roundRect">
            <a:avLst>
              <a:gd name="adj" fmla="val 11497"/>
            </a:avLst>
          </a:prstGeom>
        </p:spPr>
      </p:pic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19360E0F-3423-4538-B9FF-9C6AF5C2FDEE}"/>
              </a:ext>
            </a:extLst>
          </p:cNvPr>
          <p:cNvSpPr txBox="1"/>
          <p:nvPr/>
        </p:nvSpPr>
        <p:spPr>
          <a:xfrm>
            <a:off x="-6383695" y="385185"/>
            <a:ext cx="465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288B4611-4878-4A69-B243-F82B602E56EC}"/>
              </a:ext>
            </a:extLst>
          </p:cNvPr>
          <p:cNvSpPr txBox="1"/>
          <p:nvPr/>
        </p:nvSpPr>
        <p:spPr>
          <a:xfrm>
            <a:off x="-5986092" y="1093071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1</a:t>
            </a: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FE685CBD-87FE-4791-A3D8-9217E45E8D65}"/>
              </a:ext>
            </a:extLst>
          </p:cNvPr>
          <p:cNvSpPr/>
          <p:nvPr/>
        </p:nvSpPr>
        <p:spPr>
          <a:xfrm>
            <a:off x="13842532" y="802628"/>
            <a:ext cx="6406991" cy="6536719"/>
          </a:xfrm>
          <a:prstGeom prst="roundRect">
            <a:avLst>
              <a:gd name="adj" fmla="val 7694"/>
            </a:avLst>
          </a:prstGeom>
          <a:solidFill>
            <a:srgbClr val="79A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ACD61B04-0974-4FB2-ACE8-0431466FD90C}"/>
              </a:ext>
            </a:extLst>
          </p:cNvPr>
          <p:cNvSpPr/>
          <p:nvPr/>
        </p:nvSpPr>
        <p:spPr>
          <a:xfrm>
            <a:off x="-6420864" y="5594125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3D7B6575-6F2C-48FD-8892-9D35E5FB2C23}"/>
              </a:ext>
            </a:extLst>
          </p:cNvPr>
          <p:cNvSpPr/>
          <p:nvPr/>
        </p:nvSpPr>
        <p:spPr>
          <a:xfrm>
            <a:off x="-7486003" y="4320498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5FB053AE-ED3F-4B1A-AAF6-1373B940A5A5}"/>
              </a:ext>
            </a:extLst>
          </p:cNvPr>
          <p:cNvSpPr/>
          <p:nvPr/>
        </p:nvSpPr>
        <p:spPr>
          <a:xfrm>
            <a:off x="-4792112" y="1897533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ình Bầu dục 15">
            <a:extLst>
              <a:ext uri="{FF2B5EF4-FFF2-40B4-BE49-F238E27FC236}">
                <a16:creationId xmlns:a16="http://schemas.microsoft.com/office/drawing/2014/main" id="{88DB0421-9488-4A9C-A61C-EC8445F9E369}"/>
              </a:ext>
            </a:extLst>
          </p:cNvPr>
          <p:cNvSpPr/>
          <p:nvPr/>
        </p:nvSpPr>
        <p:spPr>
          <a:xfrm>
            <a:off x="-3970091" y="2741039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8C1B5910-7D62-44EF-9E0C-C41AA38AD74B}"/>
              </a:ext>
            </a:extLst>
          </p:cNvPr>
          <p:cNvSpPr txBox="1"/>
          <p:nvPr/>
        </p:nvSpPr>
        <p:spPr>
          <a:xfrm>
            <a:off x="4251754" y="3499225"/>
            <a:ext cx="36884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AEB34F7F-072C-426E-A28D-7D5406D3ED6C}"/>
              </a:ext>
            </a:extLst>
          </p:cNvPr>
          <p:cNvSpPr/>
          <p:nvPr/>
        </p:nvSpPr>
        <p:spPr>
          <a:xfrm>
            <a:off x="5138351" y="1542353"/>
            <a:ext cx="1915297" cy="188832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FEBCBEC3-A520-47E3-9C78-397A672A6919}"/>
              </a:ext>
            </a:extLst>
          </p:cNvPr>
          <p:cNvSpPr/>
          <p:nvPr/>
        </p:nvSpPr>
        <p:spPr>
          <a:xfrm rot="1416581">
            <a:off x="-14073253" y="-8362123"/>
            <a:ext cx="16217848" cy="17305152"/>
          </a:xfrm>
          <a:prstGeom prst="rect">
            <a:avLst/>
          </a:prstGeom>
          <a:solidFill>
            <a:srgbClr val="FFD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6A25D3C2-0653-4408-95AD-50D57CA1578E}"/>
              </a:ext>
            </a:extLst>
          </p:cNvPr>
          <p:cNvSpPr/>
          <p:nvPr/>
        </p:nvSpPr>
        <p:spPr>
          <a:xfrm rot="1416581">
            <a:off x="9354366" y="1230953"/>
            <a:ext cx="8712634" cy="12275743"/>
          </a:xfrm>
          <a:prstGeom prst="rect">
            <a:avLst/>
          </a:prstGeom>
          <a:solidFill>
            <a:srgbClr val="FFD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E063DC33-5093-4D94-9477-D3D47C5EA872}"/>
              </a:ext>
            </a:extLst>
          </p:cNvPr>
          <p:cNvSpPr/>
          <p:nvPr/>
        </p:nvSpPr>
        <p:spPr>
          <a:xfrm>
            <a:off x="0" y="-1683026"/>
            <a:ext cx="12213780" cy="10930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ộp Văn bản 2">
            <a:extLst>
              <a:ext uri="{FF2B5EF4-FFF2-40B4-BE49-F238E27FC236}">
                <a16:creationId xmlns:a16="http://schemas.microsoft.com/office/drawing/2014/main" id="{B9EF6460-5F3F-4B52-9A70-246AB430A3BB}"/>
              </a:ext>
            </a:extLst>
          </p:cNvPr>
          <p:cNvSpPr txBox="1"/>
          <p:nvPr/>
        </p:nvSpPr>
        <p:spPr>
          <a:xfrm>
            <a:off x="3081127" y="-1574781"/>
            <a:ext cx="6202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CHỦ ĐỀ NỘI DUNG 2</a:t>
            </a:r>
          </a:p>
        </p:txBody>
      </p:sp>
      <p:pic>
        <p:nvPicPr>
          <p:cNvPr id="20" name="Hình ảnh 9" descr="Ảnh có chứa cây, hoa, vàng, hoa hướng dương&#10;&#10;Mô tả được tạo tự động">
            <a:extLst>
              <a:ext uri="{FF2B5EF4-FFF2-40B4-BE49-F238E27FC236}">
                <a16:creationId xmlns:a16="http://schemas.microsoft.com/office/drawing/2014/main" id="{0E7C2446-0C19-4339-91F0-CC6EE8114D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2736" r="39669" b="8097"/>
          <a:stretch/>
        </p:blipFill>
        <p:spPr>
          <a:xfrm rot="10565044">
            <a:off x="6946513" y="8221370"/>
            <a:ext cx="4453501" cy="4352909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0735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F5A3A2CF-D50F-4286-8377-9E8868DAA4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 r="39094"/>
          <a:stretch/>
        </p:blipFill>
        <p:spPr>
          <a:xfrm>
            <a:off x="-8187317" y="441960"/>
            <a:ext cx="2245936" cy="2987040"/>
          </a:xfrm>
          <a:prstGeom prst="roundRect">
            <a:avLst>
              <a:gd name="adj" fmla="val 14082"/>
            </a:avLst>
          </a:prstGeom>
        </p:spPr>
      </p:pic>
      <p:pic>
        <p:nvPicPr>
          <p:cNvPr id="6" name="Hình ảnh 5" descr="Ảnh có chứa văn bản, bơi lội, tối, đáy đại dương&#10;&#10;Mô tả được tạo tự động">
            <a:extLst>
              <a:ext uri="{FF2B5EF4-FFF2-40B4-BE49-F238E27FC236}">
                <a16:creationId xmlns:a16="http://schemas.microsoft.com/office/drawing/2014/main" id="{D5E6920F-9BBB-4F6B-A3D6-0B99BBEE9C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7" r="2243"/>
          <a:stretch/>
        </p:blipFill>
        <p:spPr>
          <a:xfrm>
            <a:off x="-5496813" y="3499225"/>
            <a:ext cx="2362050" cy="2985523"/>
          </a:xfrm>
          <a:prstGeom prst="roundRect">
            <a:avLst>
              <a:gd name="adj" fmla="val 11497"/>
            </a:avLst>
          </a:prstGeom>
        </p:spPr>
      </p:pic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19360E0F-3423-4538-B9FF-9C6AF5C2FDEE}"/>
              </a:ext>
            </a:extLst>
          </p:cNvPr>
          <p:cNvSpPr txBox="1"/>
          <p:nvPr/>
        </p:nvSpPr>
        <p:spPr>
          <a:xfrm>
            <a:off x="-6383695" y="385185"/>
            <a:ext cx="465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288B4611-4878-4A69-B243-F82B602E56EC}"/>
              </a:ext>
            </a:extLst>
          </p:cNvPr>
          <p:cNvSpPr txBox="1"/>
          <p:nvPr/>
        </p:nvSpPr>
        <p:spPr>
          <a:xfrm>
            <a:off x="-5986092" y="1093071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1</a:t>
            </a: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FE685CBD-87FE-4791-A3D8-9217E45E8D65}"/>
              </a:ext>
            </a:extLst>
          </p:cNvPr>
          <p:cNvSpPr/>
          <p:nvPr/>
        </p:nvSpPr>
        <p:spPr>
          <a:xfrm>
            <a:off x="13842532" y="802628"/>
            <a:ext cx="6406991" cy="6536719"/>
          </a:xfrm>
          <a:prstGeom prst="roundRect">
            <a:avLst>
              <a:gd name="adj" fmla="val 7694"/>
            </a:avLst>
          </a:prstGeom>
          <a:solidFill>
            <a:srgbClr val="79A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ACD61B04-0974-4FB2-ACE8-0431466FD90C}"/>
              </a:ext>
            </a:extLst>
          </p:cNvPr>
          <p:cNvSpPr/>
          <p:nvPr/>
        </p:nvSpPr>
        <p:spPr>
          <a:xfrm>
            <a:off x="-6420864" y="5594125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3D7B6575-6F2C-48FD-8892-9D35E5FB2C23}"/>
              </a:ext>
            </a:extLst>
          </p:cNvPr>
          <p:cNvSpPr/>
          <p:nvPr/>
        </p:nvSpPr>
        <p:spPr>
          <a:xfrm>
            <a:off x="-7486003" y="4320498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5FB053AE-ED3F-4B1A-AAF6-1373B940A5A5}"/>
              </a:ext>
            </a:extLst>
          </p:cNvPr>
          <p:cNvSpPr/>
          <p:nvPr/>
        </p:nvSpPr>
        <p:spPr>
          <a:xfrm>
            <a:off x="-4792112" y="1897533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ình Bầu dục 15">
            <a:extLst>
              <a:ext uri="{FF2B5EF4-FFF2-40B4-BE49-F238E27FC236}">
                <a16:creationId xmlns:a16="http://schemas.microsoft.com/office/drawing/2014/main" id="{88DB0421-9488-4A9C-A61C-EC8445F9E369}"/>
              </a:ext>
            </a:extLst>
          </p:cNvPr>
          <p:cNvSpPr/>
          <p:nvPr/>
        </p:nvSpPr>
        <p:spPr>
          <a:xfrm>
            <a:off x="-3970091" y="2741039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8C1B5910-7D62-44EF-9E0C-C41AA38AD74B}"/>
              </a:ext>
            </a:extLst>
          </p:cNvPr>
          <p:cNvSpPr txBox="1"/>
          <p:nvPr/>
        </p:nvSpPr>
        <p:spPr>
          <a:xfrm>
            <a:off x="14094996" y="3499225"/>
            <a:ext cx="36884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AEB34F7F-072C-426E-A28D-7D5406D3ED6C}"/>
              </a:ext>
            </a:extLst>
          </p:cNvPr>
          <p:cNvSpPr/>
          <p:nvPr/>
        </p:nvSpPr>
        <p:spPr>
          <a:xfrm>
            <a:off x="15223641" y="1542353"/>
            <a:ext cx="1915297" cy="188832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FEBCBEC3-A520-47E3-9C78-397A672A6919}"/>
              </a:ext>
            </a:extLst>
          </p:cNvPr>
          <p:cNvSpPr/>
          <p:nvPr/>
        </p:nvSpPr>
        <p:spPr>
          <a:xfrm>
            <a:off x="0" y="0"/>
            <a:ext cx="12213780" cy="6858000"/>
          </a:xfrm>
          <a:prstGeom prst="rect">
            <a:avLst/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6A25D3C2-0653-4408-95AD-50D57CA1578E}"/>
              </a:ext>
            </a:extLst>
          </p:cNvPr>
          <p:cNvSpPr/>
          <p:nvPr/>
        </p:nvSpPr>
        <p:spPr>
          <a:xfrm rot="1416581">
            <a:off x="18852849" y="1201475"/>
            <a:ext cx="8712634" cy="12275743"/>
          </a:xfrm>
          <a:prstGeom prst="rect">
            <a:avLst/>
          </a:prstGeom>
          <a:solidFill>
            <a:srgbClr val="FFD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41EA26A0-6727-485B-AC51-32E151947FB0}"/>
              </a:ext>
            </a:extLst>
          </p:cNvPr>
          <p:cNvSpPr/>
          <p:nvPr/>
        </p:nvSpPr>
        <p:spPr>
          <a:xfrm>
            <a:off x="0" y="0"/>
            <a:ext cx="12213780" cy="1093071"/>
          </a:xfrm>
          <a:prstGeom prst="rect">
            <a:avLst/>
          </a:prstGeom>
          <a:solidFill>
            <a:srgbClr val="FFD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ộp Văn bản 2">
            <a:extLst>
              <a:ext uri="{FF2B5EF4-FFF2-40B4-BE49-F238E27FC236}">
                <a16:creationId xmlns:a16="http://schemas.microsoft.com/office/drawing/2014/main" id="{07C2F909-DAFF-410F-8C09-40DC876F1E6A}"/>
              </a:ext>
            </a:extLst>
          </p:cNvPr>
          <p:cNvSpPr txBox="1"/>
          <p:nvPr/>
        </p:nvSpPr>
        <p:spPr>
          <a:xfrm>
            <a:off x="3081127" y="207409"/>
            <a:ext cx="6202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CHỦ ĐỀ NỘI DUNG 2</a:t>
            </a:r>
          </a:p>
        </p:txBody>
      </p:sp>
      <p:sp>
        <p:nvSpPr>
          <p:cNvPr id="19" name="Hộp Văn bản 30">
            <a:extLst>
              <a:ext uri="{FF2B5EF4-FFF2-40B4-BE49-F238E27FC236}">
                <a16:creationId xmlns:a16="http://schemas.microsoft.com/office/drawing/2014/main" id="{63101A40-C426-419A-AF2C-8227D4C683D3}"/>
              </a:ext>
            </a:extLst>
          </p:cNvPr>
          <p:cNvSpPr txBox="1"/>
          <p:nvPr/>
        </p:nvSpPr>
        <p:spPr>
          <a:xfrm>
            <a:off x="291039" y="2091960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Thuyết trình ở đây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EACF7D1-3795-4F20-A6D7-AFECFF312816}"/>
              </a:ext>
            </a:extLst>
          </p:cNvPr>
          <p:cNvSpPr/>
          <p:nvPr/>
        </p:nvSpPr>
        <p:spPr>
          <a:xfrm>
            <a:off x="6311357" y="15286762"/>
            <a:ext cx="1396457" cy="13438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8B75B3-E932-48B9-A46A-11C1562765AC}"/>
              </a:ext>
            </a:extLst>
          </p:cNvPr>
          <p:cNvSpPr/>
          <p:nvPr/>
        </p:nvSpPr>
        <p:spPr>
          <a:xfrm>
            <a:off x="10504504" y="8578858"/>
            <a:ext cx="1396457" cy="13438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Hình ảnh 9" descr="Ảnh có chứa cây, hoa, vàng, hoa hướng dương&#10;&#10;Mô tả được tạo tự động">
            <a:extLst>
              <a:ext uri="{FF2B5EF4-FFF2-40B4-BE49-F238E27FC236}">
                <a16:creationId xmlns:a16="http://schemas.microsoft.com/office/drawing/2014/main" id="{101EAF33-5FE1-4796-8EE4-6DEE089724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2736" r="39669" b="8097"/>
          <a:stretch/>
        </p:blipFill>
        <p:spPr>
          <a:xfrm>
            <a:off x="6946513" y="1630070"/>
            <a:ext cx="4453501" cy="4352909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804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FEBCBEC3-A520-47E3-9C78-397A672A6919}"/>
              </a:ext>
            </a:extLst>
          </p:cNvPr>
          <p:cNvSpPr/>
          <p:nvPr/>
        </p:nvSpPr>
        <p:spPr>
          <a:xfrm>
            <a:off x="0" y="0"/>
            <a:ext cx="12213780" cy="6858000"/>
          </a:xfrm>
          <a:prstGeom prst="rect">
            <a:avLst/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41EA26A0-6727-485B-AC51-32E151947FB0}"/>
              </a:ext>
            </a:extLst>
          </p:cNvPr>
          <p:cNvSpPr/>
          <p:nvPr/>
        </p:nvSpPr>
        <p:spPr>
          <a:xfrm>
            <a:off x="0" y="0"/>
            <a:ext cx="12213780" cy="1093071"/>
          </a:xfrm>
          <a:prstGeom prst="rect">
            <a:avLst/>
          </a:prstGeom>
          <a:solidFill>
            <a:srgbClr val="FFD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ộp Văn bản 2">
            <a:extLst>
              <a:ext uri="{FF2B5EF4-FFF2-40B4-BE49-F238E27FC236}">
                <a16:creationId xmlns:a16="http://schemas.microsoft.com/office/drawing/2014/main" id="{07C2F909-DAFF-410F-8C09-40DC876F1E6A}"/>
              </a:ext>
            </a:extLst>
          </p:cNvPr>
          <p:cNvSpPr txBox="1"/>
          <p:nvPr/>
        </p:nvSpPr>
        <p:spPr>
          <a:xfrm>
            <a:off x="109327" y="207409"/>
            <a:ext cx="6202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CHỦ ĐỀ NỘI DUNG 2</a:t>
            </a:r>
          </a:p>
        </p:txBody>
      </p:sp>
      <p:sp>
        <p:nvSpPr>
          <p:cNvPr id="19" name="Hộp Văn bản 30">
            <a:extLst>
              <a:ext uri="{FF2B5EF4-FFF2-40B4-BE49-F238E27FC236}">
                <a16:creationId xmlns:a16="http://schemas.microsoft.com/office/drawing/2014/main" id="{63101A40-C426-419A-AF2C-8227D4C683D3}"/>
              </a:ext>
            </a:extLst>
          </p:cNvPr>
          <p:cNvSpPr txBox="1"/>
          <p:nvPr/>
        </p:nvSpPr>
        <p:spPr>
          <a:xfrm>
            <a:off x="291039" y="2091960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Thuyết trình ở đây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EF703D-EA0B-4B21-B1C4-4A46A07A0FE9}"/>
              </a:ext>
            </a:extLst>
          </p:cNvPr>
          <p:cNvSpPr/>
          <p:nvPr/>
        </p:nvSpPr>
        <p:spPr>
          <a:xfrm>
            <a:off x="6311357" y="5152162"/>
            <a:ext cx="1396457" cy="13438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549FD9-B122-44B5-9AA9-A87F53CCB7B6}"/>
              </a:ext>
            </a:extLst>
          </p:cNvPr>
          <p:cNvSpPr/>
          <p:nvPr/>
        </p:nvSpPr>
        <p:spPr>
          <a:xfrm>
            <a:off x="10504504" y="1225558"/>
            <a:ext cx="1396457" cy="13438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Hình ảnh 9" descr="Ảnh có chứa cây, hoa, vàng, hoa hướng dương&#10;&#10;Mô tả được tạo tự động">
            <a:extLst>
              <a:ext uri="{FF2B5EF4-FFF2-40B4-BE49-F238E27FC236}">
                <a16:creationId xmlns:a16="http://schemas.microsoft.com/office/drawing/2014/main" id="{101EAF33-5FE1-4796-8EE4-6DEE089724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4" t="120" r="18946" b="1200"/>
          <a:stretch/>
        </p:blipFill>
        <p:spPr>
          <a:xfrm>
            <a:off x="6545862" y="1399312"/>
            <a:ext cx="5214519" cy="5096738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1D7A8223-3D49-4549-B3AF-F7877C546F25}"/>
              </a:ext>
            </a:extLst>
          </p:cNvPr>
          <p:cNvSpPr/>
          <p:nvPr/>
        </p:nvSpPr>
        <p:spPr>
          <a:xfrm>
            <a:off x="-4683928" y="-4465296"/>
            <a:ext cx="3929988" cy="39037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D97C89E-82A4-40E8-B996-6D9053577D09}"/>
              </a:ext>
            </a:extLst>
          </p:cNvPr>
          <p:cNvSpPr/>
          <p:nvPr/>
        </p:nvSpPr>
        <p:spPr>
          <a:xfrm>
            <a:off x="12755069" y="7823541"/>
            <a:ext cx="3929988" cy="39037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9160B4F-26EA-44C6-A4A4-FB2287796CDD}"/>
              </a:ext>
            </a:extLst>
          </p:cNvPr>
          <p:cNvSpPr/>
          <p:nvPr/>
        </p:nvSpPr>
        <p:spPr>
          <a:xfrm>
            <a:off x="-5742680" y="2040466"/>
            <a:ext cx="2731911" cy="2880669"/>
          </a:xfrm>
          <a:prstGeom prst="roundRect">
            <a:avLst>
              <a:gd name="adj" fmla="val 11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E2D4DE-C9B2-4C27-A6CC-CC0FC60109AF}"/>
              </a:ext>
            </a:extLst>
          </p:cNvPr>
          <p:cNvSpPr/>
          <p:nvPr/>
        </p:nvSpPr>
        <p:spPr>
          <a:xfrm>
            <a:off x="-5485633" y="2275246"/>
            <a:ext cx="2269374" cy="24095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ộp Văn bản 29">
            <a:extLst>
              <a:ext uri="{FF2B5EF4-FFF2-40B4-BE49-F238E27FC236}">
                <a16:creationId xmlns:a16="http://schemas.microsoft.com/office/drawing/2014/main" id="{2D72DEDA-565A-418C-A549-40150E93C49A}"/>
              </a:ext>
            </a:extLst>
          </p:cNvPr>
          <p:cNvSpPr txBox="1"/>
          <p:nvPr/>
        </p:nvSpPr>
        <p:spPr>
          <a:xfrm>
            <a:off x="13758129" y="2275246"/>
            <a:ext cx="465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26" name="Hộp Văn bản 30">
            <a:extLst>
              <a:ext uri="{FF2B5EF4-FFF2-40B4-BE49-F238E27FC236}">
                <a16:creationId xmlns:a16="http://schemas.microsoft.com/office/drawing/2014/main" id="{1F7B16A1-DD15-4CAB-97FB-B5DDC9C8824E}"/>
              </a:ext>
            </a:extLst>
          </p:cNvPr>
          <p:cNvSpPr txBox="1"/>
          <p:nvPr/>
        </p:nvSpPr>
        <p:spPr>
          <a:xfrm>
            <a:off x="17508532" y="2983132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3</a:t>
            </a:r>
          </a:p>
        </p:txBody>
      </p:sp>
    </p:spTree>
    <p:extLst>
      <p:ext uri="{BB962C8B-B14F-4D97-AF65-F5344CB8AC3E}">
        <p14:creationId xmlns:p14="http://schemas.microsoft.com/office/powerpoint/2010/main" val="3687996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FEBCBEC3-A520-47E3-9C78-397A672A6919}"/>
              </a:ext>
            </a:extLst>
          </p:cNvPr>
          <p:cNvSpPr/>
          <p:nvPr/>
        </p:nvSpPr>
        <p:spPr>
          <a:xfrm>
            <a:off x="0" y="0"/>
            <a:ext cx="12213780" cy="6858000"/>
          </a:xfrm>
          <a:prstGeom prst="rect">
            <a:avLst/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41EA26A0-6727-485B-AC51-32E151947FB0}"/>
              </a:ext>
            </a:extLst>
          </p:cNvPr>
          <p:cNvSpPr/>
          <p:nvPr/>
        </p:nvSpPr>
        <p:spPr>
          <a:xfrm>
            <a:off x="0" y="0"/>
            <a:ext cx="1221378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ộp Văn bản 2">
            <a:extLst>
              <a:ext uri="{FF2B5EF4-FFF2-40B4-BE49-F238E27FC236}">
                <a16:creationId xmlns:a16="http://schemas.microsoft.com/office/drawing/2014/main" id="{07C2F909-DAFF-410F-8C09-40DC876F1E6A}"/>
              </a:ext>
            </a:extLst>
          </p:cNvPr>
          <p:cNvSpPr txBox="1"/>
          <p:nvPr/>
        </p:nvSpPr>
        <p:spPr>
          <a:xfrm>
            <a:off x="109327" y="-2211941"/>
            <a:ext cx="6202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CHỦ ĐỀ NỘI DUNG 2</a:t>
            </a:r>
          </a:p>
        </p:txBody>
      </p:sp>
      <p:sp>
        <p:nvSpPr>
          <p:cNvPr id="19" name="Hộp Văn bản 30">
            <a:extLst>
              <a:ext uri="{FF2B5EF4-FFF2-40B4-BE49-F238E27FC236}">
                <a16:creationId xmlns:a16="http://schemas.microsoft.com/office/drawing/2014/main" id="{63101A40-C426-419A-AF2C-8227D4C683D3}"/>
              </a:ext>
            </a:extLst>
          </p:cNvPr>
          <p:cNvSpPr txBox="1"/>
          <p:nvPr/>
        </p:nvSpPr>
        <p:spPr>
          <a:xfrm>
            <a:off x="-6109761" y="2091960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Thuyết trình ở đây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EF703D-EA0B-4B21-B1C4-4A46A07A0FE9}"/>
              </a:ext>
            </a:extLst>
          </p:cNvPr>
          <p:cNvSpPr/>
          <p:nvPr/>
        </p:nvSpPr>
        <p:spPr>
          <a:xfrm>
            <a:off x="14426657" y="5152162"/>
            <a:ext cx="1396457" cy="13438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549FD9-B122-44B5-9AA9-A87F53CCB7B6}"/>
              </a:ext>
            </a:extLst>
          </p:cNvPr>
          <p:cNvSpPr/>
          <p:nvPr/>
        </p:nvSpPr>
        <p:spPr>
          <a:xfrm>
            <a:off x="19953304" y="1225558"/>
            <a:ext cx="1396457" cy="13438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Hình ảnh 9" descr="Ảnh có chứa cây, hoa, vàng, hoa hướng dương&#10;&#10;Mô tả được tạo tự động">
            <a:extLst>
              <a:ext uri="{FF2B5EF4-FFF2-40B4-BE49-F238E27FC236}">
                <a16:creationId xmlns:a16="http://schemas.microsoft.com/office/drawing/2014/main" id="{101EAF33-5FE1-4796-8EE4-6DEE089724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4" t="120" r="18946" b="1200"/>
          <a:stretch/>
        </p:blipFill>
        <p:spPr>
          <a:xfrm>
            <a:off x="14470662" y="1399312"/>
            <a:ext cx="5214519" cy="5096738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8D378B3-2037-4CC6-BFC9-4FBB83B41A6C}"/>
              </a:ext>
            </a:extLst>
          </p:cNvPr>
          <p:cNvSpPr/>
          <p:nvPr/>
        </p:nvSpPr>
        <p:spPr>
          <a:xfrm>
            <a:off x="2730760" y="2040466"/>
            <a:ext cx="2731911" cy="2880669"/>
          </a:xfrm>
          <a:prstGeom prst="roundRect">
            <a:avLst>
              <a:gd name="adj" fmla="val 11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97BEB2-C087-4BDE-B71D-3D4D9A64228E}"/>
              </a:ext>
            </a:extLst>
          </p:cNvPr>
          <p:cNvSpPr/>
          <p:nvPr/>
        </p:nvSpPr>
        <p:spPr>
          <a:xfrm>
            <a:off x="-1855667" y="-1679566"/>
            <a:ext cx="3929988" cy="39037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1A2CEA-FE0B-412E-AFAA-7DA05BA98064}"/>
              </a:ext>
            </a:extLst>
          </p:cNvPr>
          <p:cNvSpPr/>
          <p:nvPr/>
        </p:nvSpPr>
        <p:spPr>
          <a:xfrm>
            <a:off x="10139459" y="4633774"/>
            <a:ext cx="3929988" cy="39037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1025AF-12ED-4383-81B3-5E61B1F4C49F}"/>
              </a:ext>
            </a:extLst>
          </p:cNvPr>
          <p:cNvSpPr/>
          <p:nvPr/>
        </p:nvSpPr>
        <p:spPr>
          <a:xfrm>
            <a:off x="2987807" y="2275246"/>
            <a:ext cx="2269374" cy="24095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ộp Văn bản 29">
            <a:extLst>
              <a:ext uri="{FF2B5EF4-FFF2-40B4-BE49-F238E27FC236}">
                <a16:creationId xmlns:a16="http://schemas.microsoft.com/office/drawing/2014/main" id="{0132F9AA-DD2A-4C92-ABA4-6499A2657373}"/>
              </a:ext>
            </a:extLst>
          </p:cNvPr>
          <p:cNvSpPr txBox="1"/>
          <p:nvPr/>
        </p:nvSpPr>
        <p:spPr>
          <a:xfrm>
            <a:off x="4675089" y="2275246"/>
            <a:ext cx="465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14" name="Hộp Văn bản 30">
            <a:extLst>
              <a:ext uri="{FF2B5EF4-FFF2-40B4-BE49-F238E27FC236}">
                <a16:creationId xmlns:a16="http://schemas.microsoft.com/office/drawing/2014/main" id="{A9B4E981-4A46-4028-8890-26B294894C88}"/>
              </a:ext>
            </a:extLst>
          </p:cNvPr>
          <p:cNvSpPr txBox="1"/>
          <p:nvPr/>
        </p:nvSpPr>
        <p:spPr>
          <a:xfrm>
            <a:off x="5072692" y="2983132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3</a:t>
            </a:r>
          </a:p>
        </p:txBody>
      </p:sp>
    </p:spTree>
    <p:extLst>
      <p:ext uri="{BB962C8B-B14F-4D97-AF65-F5344CB8AC3E}">
        <p14:creationId xmlns:p14="http://schemas.microsoft.com/office/powerpoint/2010/main" val="2795174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41EA26A0-6727-485B-AC51-32E151947FB0}"/>
              </a:ext>
            </a:extLst>
          </p:cNvPr>
          <p:cNvSpPr/>
          <p:nvPr/>
        </p:nvSpPr>
        <p:spPr>
          <a:xfrm>
            <a:off x="0" y="0"/>
            <a:ext cx="1221378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8D378B3-2037-4CC6-BFC9-4FBB83B41A6C}"/>
              </a:ext>
            </a:extLst>
          </p:cNvPr>
          <p:cNvSpPr/>
          <p:nvPr/>
        </p:nvSpPr>
        <p:spPr>
          <a:xfrm>
            <a:off x="438150" y="769581"/>
            <a:ext cx="11315700" cy="5839311"/>
          </a:xfrm>
          <a:prstGeom prst="roundRect">
            <a:avLst>
              <a:gd name="adj" fmla="val 620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97BEB2-C087-4BDE-B71D-3D4D9A64228E}"/>
              </a:ext>
            </a:extLst>
          </p:cNvPr>
          <p:cNvSpPr/>
          <p:nvPr/>
        </p:nvSpPr>
        <p:spPr>
          <a:xfrm>
            <a:off x="-2820867" y="-2886066"/>
            <a:ext cx="3929988" cy="39037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1A2CEA-FE0B-412E-AFAA-7DA05BA98064}"/>
              </a:ext>
            </a:extLst>
          </p:cNvPr>
          <p:cNvSpPr/>
          <p:nvPr/>
        </p:nvSpPr>
        <p:spPr>
          <a:xfrm>
            <a:off x="11765059" y="5624374"/>
            <a:ext cx="3929988" cy="39037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ộp Văn bản 29">
            <a:extLst>
              <a:ext uri="{FF2B5EF4-FFF2-40B4-BE49-F238E27FC236}">
                <a16:creationId xmlns:a16="http://schemas.microsoft.com/office/drawing/2014/main" id="{0132F9AA-DD2A-4C92-ABA4-6499A2657373}"/>
              </a:ext>
            </a:extLst>
          </p:cNvPr>
          <p:cNvSpPr txBox="1"/>
          <p:nvPr/>
        </p:nvSpPr>
        <p:spPr>
          <a:xfrm>
            <a:off x="3767328" y="61695"/>
            <a:ext cx="465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15" name="Hộp Văn bản 30">
            <a:extLst>
              <a:ext uri="{FF2B5EF4-FFF2-40B4-BE49-F238E27FC236}">
                <a16:creationId xmlns:a16="http://schemas.microsoft.com/office/drawing/2014/main" id="{103B73FB-3971-4F2A-8823-49A0E2365034}"/>
              </a:ext>
            </a:extLst>
          </p:cNvPr>
          <p:cNvSpPr txBox="1"/>
          <p:nvPr/>
        </p:nvSpPr>
        <p:spPr>
          <a:xfrm>
            <a:off x="202139" y="1356280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Thuyết trình ở đây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4466E9-CE2D-4AA2-8BA4-2952567494A1}"/>
              </a:ext>
            </a:extLst>
          </p:cNvPr>
          <p:cNvSpPr/>
          <p:nvPr/>
        </p:nvSpPr>
        <p:spPr>
          <a:xfrm>
            <a:off x="12213780" y="-3488154"/>
            <a:ext cx="3929988" cy="39037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picture containing wall, person, indoor, clothing&#10;&#10;Description automatically generated">
            <a:extLst>
              <a:ext uri="{FF2B5EF4-FFF2-40B4-BE49-F238E27FC236}">
                <a16:creationId xmlns:a16="http://schemas.microsoft.com/office/drawing/2014/main" id="{4F6AA285-36BD-4E89-A8F1-9E983F48E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84257">
            <a:off x="6360962" y="7544105"/>
            <a:ext cx="1914202" cy="1914202"/>
          </a:xfrm>
          <a:prstGeom prst="roundRect">
            <a:avLst/>
          </a:prstGeom>
        </p:spPr>
      </p:pic>
      <p:pic>
        <p:nvPicPr>
          <p:cNvPr id="21" name="Picture 20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6EC1DFE5-EEBF-4B53-B913-D32769014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84257">
            <a:off x="9019132" y="11015165"/>
            <a:ext cx="1878234" cy="1878234"/>
          </a:xfrm>
          <a:prstGeom prst="roundRect">
            <a:avLst/>
          </a:prstGeom>
        </p:spPr>
      </p:pic>
      <p:pic>
        <p:nvPicPr>
          <p:cNvPr id="22" name="Picture 21" descr="A person with blonde hair&#10;&#10;Description automatically generated with medium confidence">
            <a:extLst>
              <a:ext uri="{FF2B5EF4-FFF2-40B4-BE49-F238E27FC236}">
                <a16:creationId xmlns:a16="http://schemas.microsoft.com/office/drawing/2014/main" id="{366D1DFB-FF2C-4059-B183-A89395F3D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84257">
            <a:off x="6326423" y="15379426"/>
            <a:ext cx="2076450" cy="2200275"/>
          </a:xfrm>
          <a:prstGeom prst="roundRect">
            <a:avLst/>
          </a:prstGeom>
        </p:spPr>
      </p:pic>
      <p:pic>
        <p:nvPicPr>
          <p:cNvPr id="23" name="Picture 22" descr="A person with her eyes closed&#10;&#10;Description automatically generated with medium confidence">
            <a:extLst>
              <a:ext uri="{FF2B5EF4-FFF2-40B4-BE49-F238E27FC236}">
                <a16:creationId xmlns:a16="http://schemas.microsoft.com/office/drawing/2014/main" id="{0ECEAD95-9428-4E7D-887F-956BCB2EA5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0" r="18250"/>
          <a:stretch/>
        </p:blipFill>
        <p:spPr>
          <a:xfrm rot="10584257">
            <a:off x="8920024" y="20882049"/>
            <a:ext cx="2076450" cy="2076450"/>
          </a:xfrm>
          <a:prstGeom prst="round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238331D8-0576-4D5D-8563-E0BF533BF296}"/>
              </a:ext>
            </a:extLst>
          </p:cNvPr>
          <p:cNvSpPr/>
          <p:nvPr/>
        </p:nvSpPr>
        <p:spPr>
          <a:xfrm>
            <a:off x="5974047" y="12886469"/>
            <a:ext cx="526553" cy="5196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8A091A-1F75-411A-943A-2CEED5A64B34}"/>
              </a:ext>
            </a:extLst>
          </p:cNvPr>
          <p:cNvSpPr/>
          <p:nvPr/>
        </p:nvSpPr>
        <p:spPr>
          <a:xfrm>
            <a:off x="10620925" y="18326634"/>
            <a:ext cx="428828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589818D-888A-441A-B813-E3E90224DCFF}"/>
              </a:ext>
            </a:extLst>
          </p:cNvPr>
          <p:cNvSpPr/>
          <p:nvPr/>
        </p:nvSpPr>
        <p:spPr>
          <a:xfrm>
            <a:off x="3181062" y="19918670"/>
            <a:ext cx="428828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AE7D0E9-CB53-4C6E-B706-5A033F322F8B}"/>
              </a:ext>
            </a:extLst>
          </p:cNvPr>
          <p:cNvSpPr/>
          <p:nvPr/>
        </p:nvSpPr>
        <p:spPr>
          <a:xfrm>
            <a:off x="12439659" y="19850520"/>
            <a:ext cx="428828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2CEB76A-4349-4457-962D-4E1D8C208208}"/>
              </a:ext>
            </a:extLst>
          </p:cNvPr>
          <p:cNvSpPr/>
          <p:nvPr/>
        </p:nvSpPr>
        <p:spPr>
          <a:xfrm>
            <a:off x="6763877" y="21708899"/>
            <a:ext cx="392625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6BCAB19-3ACC-429C-8320-61BBF1249BEE}"/>
              </a:ext>
            </a:extLst>
          </p:cNvPr>
          <p:cNvSpPr/>
          <p:nvPr/>
        </p:nvSpPr>
        <p:spPr>
          <a:xfrm>
            <a:off x="10666919" y="15778272"/>
            <a:ext cx="392625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55B84BB-DFDB-42C4-8D85-418099A6FE4E}"/>
              </a:ext>
            </a:extLst>
          </p:cNvPr>
          <p:cNvSpPr/>
          <p:nvPr/>
        </p:nvSpPr>
        <p:spPr>
          <a:xfrm>
            <a:off x="4051308" y="15158682"/>
            <a:ext cx="428828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C062579-E666-49C8-A527-A7DCF4883D41}"/>
              </a:ext>
            </a:extLst>
          </p:cNvPr>
          <p:cNvSpPr/>
          <p:nvPr/>
        </p:nvSpPr>
        <p:spPr>
          <a:xfrm>
            <a:off x="13275049" y="15370057"/>
            <a:ext cx="392625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85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41EA26A0-6727-485B-AC51-32E151947FB0}"/>
              </a:ext>
            </a:extLst>
          </p:cNvPr>
          <p:cNvSpPr/>
          <p:nvPr/>
        </p:nvSpPr>
        <p:spPr>
          <a:xfrm>
            <a:off x="0" y="0"/>
            <a:ext cx="1221378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8D378B3-2037-4CC6-BFC9-4FBB83B41A6C}"/>
              </a:ext>
            </a:extLst>
          </p:cNvPr>
          <p:cNvSpPr/>
          <p:nvPr/>
        </p:nvSpPr>
        <p:spPr>
          <a:xfrm>
            <a:off x="438150" y="769581"/>
            <a:ext cx="5378450" cy="5839311"/>
          </a:xfrm>
          <a:prstGeom prst="roundRect">
            <a:avLst>
              <a:gd name="adj" fmla="val 620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97BEB2-C087-4BDE-B71D-3D4D9A64228E}"/>
              </a:ext>
            </a:extLst>
          </p:cNvPr>
          <p:cNvSpPr/>
          <p:nvPr/>
        </p:nvSpPr>
        <p:spPr>
          <a:xfrm>
            <a:off x="-2821532" y="-2932302"/>
            <a:ext cx="3929988" cy="39037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1A2CEA-FE0B-412E-AFAA-7DA05BA98064}"/>
              </a:ext>
            </a:extLst>
          </p:cNvPr>
          <p:cNvSpPr/>
          <p:nvPr/>
        </p:nvSpPr>
        <p:spPr>
          <a:xfrm>
            <a:off x="10484797" y="5002074"/>
            <a:ext cx="3929988" cy="39037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ộp Văn bản 29">
            <a:extLst>
              <a:ext uri="{FF2B5EF4-FFF2-40B4-BE49-F238E27FC236}">
                <a16:creationId xmlns:a16="http://schemas.microsoft.com/office/drawing/2014/main" id="{0132F9AA-DD2A-4C92-ABA4-6499A2657373}"/>
              </a:ext>
            </a:extLst>
          </p:cNvPr>
          <p:cNvSpPr txBox="1"/>
          <p:nvPr/>
        </p:nvSpPr>
        <p:spPr>
          <a:xfrm>
            <a:off x="812858" y="30848"/>
            <a:ext cx="465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15" name="Hộp Văn bản 30">
            <a:extLst>
              <a:ext uri="{FF2B5EF4-FFF2-40B4-BE49-F238E27FC236}">
                <a16:creationId xmlns:a16="http://schemas.microsoft.com/office/drawing/2014/main" id="{103B73FB-3971-4F2A-8823-49A0E2365034}"/>
              </a:ext>
            </a:extLst>
          </p:cNvPr>
          <p:cNvSpPr txBox="1"/>
          <p:nvPr/>
        </p:nvSpPr>
        <p:spPr>
          <a:xfrm>
            <a:off x="202139" y="1356280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Thuyết trình ở đây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DBB635-9E00-40F3-B41E-6652982392BB}"/>
              </a:ext>
            </a:extLst>
          </p:cNvPr>
          <p:cNvSpPr/>
          <p:nvPr/>
        </p:nvSpPr>
        <p:spPr>
          <a:xfrm>
            <a:off x="10178346" y="-2547512"/>
            <a:ext cx="3929988" cy="39037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wall, person, indoor, clothing&#10;&#10;Description automatically generated">
            <a:extLst>
              <a:ext uri="{FF2B5EF4-FFF2-40B4-BE49-F238E27FC236}">
                <a16:creationId xmlns:a16="http://schemas.microsoft.com/office/drawing/2014/main" id="{C3BAF7DE-89FB-45DC-BAF3-C79ACE9A7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62" y="863905"/>
            <a:ext cx="1914202" cy="1914202"/>
          </a:xfrm>
          <a:prstGeom prst="roundRect">
            <a:avLst/>
          </a:prstGeom>
        </p:spPr>
      </p:pic>
      <p:pic>
        <p:nvPicPr>
          <p:cNvPr id="7" name="Picture 6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CAE9AB0A-D5A4-4891-B7E8-2D5F1C482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132" y="1441096"/>
            <a:ext cx="1878234" cy="1878234"/>
          </a:xfrm>
          <a:prstGeom prst="roundRect">
            <a:avLst/>
          </a:prstGeom>
        </p:spPr>
      </p:pic>
      <p:pic>
        <p:nvPicPr>
          <p:cNvPr id="12" name="Picture 11" descr="A person with blonde hair&#10;&#10;Description automatically generated with medium confidence">
            <a:extLst>
              <a:ext uri="{FF2B5EF4-FFF2-40B4-BE49-F238E27FC236}">
                <a16:creationId xmlns:a16="http://schemas.microsoft.com/office/drawing/2014/main" id="{D67C760E-AFC1-458E-99A5-890025924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23" y="3319330"/>
            <a:ext cx="2076450" cy="2200275"/>
          </a:xfrm>
          <a:prstGeom prst="roundRect">
            <a:avLst/>
          </a:prstGeom>
        </p:spPr>
      </p:pic>
      <p:pic>
        <p:nvPicPr>
          <p:cNvPr id="16" name="Picture 15" descr="A person with her eyes closed&#10;&#10;Description automatically generated with medium confidence">
            <a:extLst>
              <a:ext uri="{FF2B5EF4-FFF2-40B4-BE49-F238E27FC236}">
                <a16:creationId xmlns:a16="http://schemas.microsoft.com/office/drawing/2014/main" id="{2D55F58C-EE67-4B24-A4B0-F8A4874725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0" r="18250"/>
          <a:stretch/>
        </p:blipFill>
        <p:spPr>
          <a:xfrm>
            <a:off x="8920024" y="3839466"/>
            <a:ext cx="2076450" cy="2076450"/>
          </a:xfrm>
          <a:prstGeom prst="round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A2C40E7F-ABA5-458A-85D5-3B7C61E897B2}"/>
              </a:ext>
            </a:extLst>
          </p:cNvPr>
          <p:cNvSpPr/>
          <p:nvPr/>
        </p:nvSpPr>
        <p:spPr>
          <a:xfrm>
            <a:off x="5974047" y="298381"/>
            <a:ext cx="526553" cy="5196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7F2631-E53C-4AD8-9C09-D1575FD7C6F1}"/>
              </a:ext>
            </a:extLst>
          </p:cNvPr>
          <p:cNvSpPr/>
          <p:nvPr/>
        </p:nvSpPr>
        <p:spPr>
          <a:xfrm>
            <a:off x="8462595" y="2766747"/>
            <a:ext cx="428828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184DB02-FB74-4073-9038-F7358F9026DF}"/>
              </a:ext>
            </a:extLst>
          </p:cNvPr>
          <p:cNvSpPr/>
          <p:nvPr/>
        </p:nvSpPr>
        <p:spPr>
          <a:xfrm>
            <a:off x="6335049" y="5915916"/>
            <a:ext cx="428828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5FE746-577D-45DF-8410-6577F8621E12}"/>
              </a:ext>
            </a:extLst>
          </p:cNvPr>
          <p:cNvSpPr/>
          <p:nvPr/>
        </p:nvSpPr>
        <p:spPr>
          <a:xfrm>
            <a:off x="11325022" y="3996717"/>
            <a:ext cx="428828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3F657E-332B-4D3B-BB07-2788A847B523}"/>
              </a:ext>
            </a:extLst>
          </p:cNvPr>
          <p:cNvSpPr/>
          <p:nvPr/>
        </p:nvSpPr>
        <p:spPr>
          <a:xfrm>
            <a:off x="8537380" y="6175583"/>
            <a:ext cx="392625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0083A77-EDED-4B94-BC9F-5119ED6C838A}"/>
              </a:ext>
            </a:extLst>
          </p:cNvPr>
          <p:cNvSpPr/>
          <p:nvPr/>
        </p:nvSpPr>
        <p:spPr>
          <a:xfrm>
            <a:off x="9135217" y="384791"/>
            <a:ext cx="392625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995F26D-3572-4E73-B7E3-28C51571A2A4}"/>
              </a:ext>
            </a:extLst>
          </p:cNvPr>
          <p:cNvSpPr/>
          <p:nvPr/>
        </p:nvSpPr>
        <p:spPr>
          <a:xfrm>
            <a:off x="5907542" y="2895904"/>
            <a:ext cx="428828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95C4782-31D5-46DA-8CE9-1D33D9EB43AD}"/>
              </a:ext>
            </a:extLst>
          </p:cNvPr>
          <p:cNvSpPr/>
          <p:nvPr/>
        </p:nvSpPr>
        <p:spPr>
          <a:xfrm>
            <a:off x="10289566" y="863905"/>
            <a:ext cx="392625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113D5A-14AF-4E46-9EE7-6ED09705D543}"/>
              </a:ext>
            </a:extLst>
          </p:cNvPr>
          <p:cNvSpPr txBox="1"/>
          <p:nvPr/>
        </p:nvSpPr>
        <p:spPr>
          <a:xfrm>
            <a:off x="7454321" y="-3843903"/>
            <a:ext cx="353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11F9BE-41C2-47BD-9B00-4AD43D1B18D1}"/>
              </a:ext>
            </a:extLst>
          </p:cNvPr>
          <p:cNvSpPr txBox="1"/>
          <p:nvPr/>
        </p:nvSpPr>
        <p:spPr>
          <a:xfrm>
            <a:off x="5503800" y="-2424759"/>
            <a:ext cx="5234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Chủ đề nội dung 4</a:t>
            </a:r>
          </a:p>
        </p:txBody>
      </p:sp>
    </p:spTree>
    <p:extLst>
      <p:ext uri="{BB962C8B-B14F-4D97-AF65-F5344CB8AC3E}">
        <p14:creationId xmlns:p14="http://schemas.microsoft.com/office/powerpoint/2010/main" val="2765700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41EA26A0-6727-485B-AC51-32E151947FB0}"/>
              </a:ext>
            </a:extLst>
          </p:cNvPr>
          <p:cNvSpPr/>
          <p:nvPr/>
        </p:nvSpPr>
        <p:spPr>
          <a:xfrm>
            <a:off x="-21780" y="-16807"/>
            <a:ext cx="12213780" cy="6858000"/>
          </a:xfrm>
          <a:prstGeom prst="rect">
            <a:avLst/>
          </a:prstGeom>
          <a:solidFill>
            <a:srgbClr val="AC7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8D378B3-2037-4CC6-BFC9-4FBB83B41A6C}"/>
              </a:ext>
            </a:extLst>
          </p:cNvPr>
          <p:cNvSpPr/>
          <p:nvPr/>
        </p:nvSpPr>
        <p:spPr>
          <a:xfrm>
            <a:off x="438150" y="-7651937"/>
            <a:ext cx="5378450" cy="5839311"/>
          </a:xfrm>
          <a:prstGeom prst="roundRect">
            <a:avLst>
              <a:gd name="adj" fmla="val 620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97BEB2-C087-4BDE-B71D-3D4D9A64228E}"/>
              </a:ext>
            </a:extLst>
          </p:cNvPr>
          <p:cNvSpPr/>
          <p:nvPr/>
        </p:nvSpPr>
        <p:spPr>
          <a:xfrm>
            <a:off x="1363843" y="1605974"/>
            <a:ext cx="3278496" cy="327730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1A2CEA-FE0B-412E-AFAA-7DA05BA98064}"/>
              </a:ext>
            </a:extLst>
          </p:cNvPr>
          <p:cNvSpPr/>
          <p:nvPr/>
        </p:nvSpPr>
        <p:spPr>
          <a:xfrm>
            <a:off x="12092732" y="6356740"/>
            <a:ext cx="3929988" cy="39037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ộp Văn bản 29">
            <a:extLst>
              <a:ext uri="{FF2B5EF4-FFF2-40B4-BE49-F238E27FC236}">
                <a16:creationId xmlns:a16="http://schemas.microsoft.com/office/drawing/2014/main" id="{0132F9AA-DD2A-4C92-ABA4-6499A2657373}"/>
              </a:ext>
            </a:extLst>
          </p:cNvPr>
          <p:cNvSpPr txBox="1"/>
          <p:nvPr/>
        </p:nvSpPr>
        <p:spPr>
          <a:xfrm>
            <a:off x="812858" y="-10667703"/>
            <a:ext cx="465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15" name="Hộp Văn bản 30">
            <a:extLst>
              <a:ext uri="{FF2B5EF4-FFF2-40B4-BE49-F238E27FC236}">
                <a16:creationId xmlns:a16="http://schemas.microsoft.com/office/drawing/2014/main" id="{103B73FB-3971-4F2A-8823-49A0E2365034}"/>
              </a:ext>
            </a:extLst>
          </p:cNvPr>
          <p:cNvSpPr txBox="1"/>
          <p:nvPr/>
        </p:nvSpPr>
        <p:spPr>
          <a:xfrm>
            <a:off x="202139" y="-7065238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Thuyết trình ở đây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DBB635-9E00-40F3-B41E-6652982392BB}"/>
              </a:ext>
            </a:extLst>
          </p:cNvPr>
          <p:cNvSpPr/>
          <p:nvPr/>
        </p:nvSpPr>
        <p:spPr>
          <a:xfrm>
            <a:off x="11995857" y="-3483950"/>
            <a:ext cx="3929988" cy="39037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wall, person, indoor, clothing&#10;&#10;Description automatically generated">
            <a:extLst>
              <a:ext uri="{FF2B5EF4-FFF2-40B4-BE49-F238E27FC236}">
                <a16:creationId xmlns:a16="http://schemas.microsoft.com/office/drawing/2014/main" id="{C3BAF7DE-89FB-45DC-BAF3-C79ACE9A7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62" y="-11788951"/>
            <a:ext cx="1914202" cy="1914202"/>
          </a:xfrm>
          <a:prstGeom prst="roundRect">
            <a:avLst/>
          </a:prstGeom>
        </p:spPr>
      </p:pic>
      <p:pic>
        <p:nvPicPr>
          <p:cNvPr id="7" name="Picture 6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CAE9AB0A-D5A4-4891-B7E8-2D5F1C482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132" y="-10135996"/>
            <a:ext cx="1878234" cy="1878234"/>
          </a:xfrm>
          <a:prstGeom prst="roundRect">
            <a:avLst/>
          </a:prstGeom>
        </p:spPr>
      </p:pic>
      <p:pic>
        <p:nvPicPr>
          <p:cNvPr id="12" name="Picture 11" descr="A person with blonde hair&#10;&#10;Description automatically generated with medium confidence">
            <a:extLst>
              <a:ext uri="{FF2B5EF4-FFF2-40B4-BE49-F238E27FC236}">
                <a16:creationId xmlns:a16="http://schemas.microsoft.com/office/drawing/2014/main" id="{D67C760E-AFC1-458E-99A5-890025924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23" y="-7379221"/>
            <a:ext cx="2076450" cy="2200275"/>
          </a:xfrm>
          <a:prstGeom prst="roundRect">
            <a:avLst/>
          </a:prstGeom>
        </p:spPr>
      </p:pic>
      <p:pic>
        <p:nvPicPr>
          <p:cNvPr id="16" name="Picture 15" descr="A person with her eyes closed&#10;&#10;Description automatically generated with medium confidence">
            <a:extLst>
              <a:ext uri="{FF2B5EF4-FFF2-40B4-BE49-F238E27FC236}">
                <a16:creationId xmlns:a16="http://schemas.microsoft.com/office/drawing/2014/main" id="{2D55F58C-EE67-4B24-A4B0-F8A4874725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0" r="18250"/>
          <a:stretch/>
        </p:blipFill>
        <p:spPr>
          <a:xfrm>
            <a:off x="8920024" y="-4582052"/>
            <a:ext cx="2076450" cy="2076450"/>
          </a:xfrm>
          <a:prstGeom prst="round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1A31103-DA25-467C-8C0F-8917CAFAD04C}"/>
              </a:ext>
            </a:extLst>
          </p:cNvPr>
          <p:cNvSpPr/>
          <p:nvPr/>
        </p:nvSpPr>
        <p:spPr>
          <a:xfrm>
            <a:off x="1645909" y="1865854"/>
            <a:ext cx="2709275" cy="2717643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AB418CA-6876-4FA3-8DCB-95BC1B3C7CFB}"/>
              </a:ext>
            </a:extLst>
          </p:cNvPr>
          <p:cNvSpPr/>
          <p:nvPr/>
        </p:nvSpPr>
        <p:spPr>
          <a:xfrm>
            <a:off x="1344383" y="1641681"/>
            <a:ext cx="982935" cy="986397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167B928-D280-4240-A3DD-2D444BA4D6A3}"/>
              </a:ext>
            </a:extLst>
          </p:cNvPr>
          <p:cNvSpPr/>
          <p:nvPr/>
        </p:nvSpPr>
        <p:spPr>
          <a:xfrm>
            <a:off x="3593544" y="4091108"/>
            <a:ext cx="794915" cy="752269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5BCDA0A-74AF-423C-9E5F-19F5ACFD06F7}"/>
              </a:ext>
            </a:extLst>
          </p:cNvPr>
          <p:cNvSpPr/>
          <p:nvPr/>
        </p:nvSpPr>
        <p:spPr>
          <a:xfrm>
            <a:off x="11581683" y="4136225"/>
            <a:ext cx="428828" cy="422750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8197E9F-9327-4C05-8D29-206B5AB83F8A}"/>
              </a:ext>
            </a:extLst>
          </p:cNvPr>
          <p:cNvSpPr/>
          <p:nvPr/>
        </p:nvSpPr>
        <p:spPr>
          <a:xfrm>
            <a:off x="11585345" y="5013861"/>
            <a:ext cx="428828" cy="422750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A35B392-11DF-407C-8188-4F55D18152C7}"/>
              </a:ext>
            </a:extLst>
          </p:cNvPr>
          <p:cNvSpPr/>
          <p:nvPr/>
        </p:nvSpPr>
        <p:spPr>
          <a:xfrm>
            <a:off x="11584650" y="1785060"/>
            <a:ext cx="392625" cy="422750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E6D8B48-B318-4A4D-9481-34F758B97B5D}"/>
              </a:ext>
            </a:extLst>
          </p:cNvPr>
          <p:cNvSpPr/>
          <p:nvPr/>
        </p:nvSpPr>
        <p:spPr>
          <a:xfrm>
            <a:off x="11599784" y="2547284"/>
            <a:ext cx="392625" cy="422750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39537B7-AB5E-4D4F-988B-9068E222BF1A}"/>
              </a:ext>
            </a:extLst>
          </p:cNvPr>
          <p:cNvSpPr/>
          <p:nvPr/>
        </p:nvSpPr>
        <p:spPr>
          <a:xfrm>
            <a:off x="11599784" y="3284298"/>
            <a:ext cx="392625" cy="422750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AE97AF-FA50-4BAA-B211-9DD1B1703CB9}"/>
              </a:ext>
            </a:extLst>
          </p:cNvPr>
          <p:cNvSpPr txBox="1"/>
          <p:nvPr/>
        </p:nvSpPr>
        <p:spPr>
          <a:xfrm>
            <a:off x="7454321" y="1750158"/>
            <a:ext cx="353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C467BAB-625F-489D-AFC7-655E4AA76089}"/>
              </a:ext>
            </a:extLst>
          </p:cNvPr>
          <p:cNvSpPr txBox="1"/>
          <p:nvPr/>
        </p:nvSpPr>
        <p:spPr>
          <a:xfrm>
            <a:off x="5503800" y="2519599"/>
            <a:ext cx="5234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Chủ đề nội dung 4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9E1CD038-5F0F-4034-8082-5DEFB9F20485}"/>
              </a:ext>
            </a:extLst>
          </p:cNvPr>
          <p:cNvSpPr/>
          <p:nvPr/>
        </p:nvSpPr>
        <p:spPr>
          <a:xfrm>
            <a:off x="1055914" y="-5417506"/>
            <a:ext cx="3200400" cy="3873175"/>
          </a:xfrm>
          <a:prstGeom prst="roundRect">
            <a:avLst>
              <a:gd name="adj" fmla="val 8504"/>
            </a:avLst>
          </a:prstGeom>
          <a:solidFill>
            <a:srgbClr val="AC7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211082A-25D1-427F-95B6-5773C0FEAC10}"/>
              </a:ext>
            </a:extLst>
          </p:cNvPr>
          <p:cNvSpPr txBox="1"/>
          <p:nvPr/>
        </p:nvSpPr>
        <p:spPr>
          <a:xfrm>
            <a:off x="4590463" y="8179280"/>
            <a:ext cx="5734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Ghi chú nội dung 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BCE337E-B4C1-4468-A9AE-66355E1E3E4E}"/>
              </a:ext>
            </a:extLst>
          </p:cNvPr>
          <p:cNvSpPr txBox="1"/>
          <p:nvPr/>
        </p:nvSpPr>
        <p:spPr>
          <a:xfrm>
            <a:off x="4949160" y="13750325"/>
            <a:ext cx="5234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Thuyết trình ở đây nhé</a:t>
            </a:r>
          </a:p>
        </p:txBody>
      </p:sp>
    </p:spTree>
    <p:extLst>
      <p:ext uri="{BB962C8B-B14F-4D97-AF65-F5344CB8AC3E}">
        <p14:creationId xmlns:p14="http://schemas.microsoft.com/office/powerpoint/2010/main" val="4184679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41EA26A0-6727-485B-AC51-32E151947FB0}"/>
              </a:ext>
            </a:extLst>
          </p:cNvPr>
          <p:cNvSpPr/>
          <p:nvPr/>
        </p:nvSpPr>
        <p:spPr>
          <a:xfrm>
            <a:off x="-21780" y="-16807"/>
            <a:ext cx="12213780" cy="6858000"/>
          </a:xfrm>
          <a:prstGeom prst="rect">
            <a:avLst/>
          </a:prstGeom>
          <a:solidFill>
            <a:srgbClr val="C7A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97BEB2-C087-4BDE-B71D-3D4D9A64228E}"/>
              </a:ext>
            </a:extLst>
          </p:cNvPr>
          <p:cNvSpPr/>
          <p:nvPr/>
        </p:nvSpPr>
        <p:spPr>
          <a:xfrm>
            <a:off x="-11056757" y="1605974"/>
            <a:ext cx="3278496" cy="327730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A31103-DA25-467C-8C0F-8917CAFAD04C}"/>
              </a:ext>
            </a:extLst>
          </p:cNvPr>
          <p:cNvSpPr/>
          <p:nvPr/>
        </p:nvSpPr>
        <p:spPr>
          <a:xfrm>
            <a:off x="-10774691" y="1865854"/>
            <a:ext cx="2709275" cy="2717643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AB418CA-6876-4FA3-8DCB-95BC1B3C7CFB}"/>
              </a:ext>
            </a:extLst>
          </p:cNvPr>
          <p:cNvSpPr/>
          <p:nvPr/>
        </p:nvSpPr>
        <p:spPr>
          <a:xfrm>
            <a:off x="-11076217" y="1641681"/>
            <a:ext cx="982935" cy="986397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167B928-D280-4240-A3DD-2D444BA4D6A3}"/>
              </a:ext>
            </a:extLst>
          </p:cNvPr>
          <p:cNvSpPr/>
          <p:nvPr/>
        </p:nvSpPr>
        <p:spPr>
          <a:xfrm>
            <a:off x="-8827056" y="4091108"/>
            <a:ext cx="794915" cy="752269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5BCDA0A-74AF-423C-9E5F-19F5ACFD06F7}"/>
              </a:ext>
            </a:extLst>
          </p:cNvPr>
          <p:cNvSpPr/>
          <p:nvPr/>
        </p:nvSpPr>
        <p:spPr>
          <a:xfrm>
            <a:off x="25907283" y="4136225"/>
            <a:ext cx="428828" cy="422750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8197E9F-9327-4C05-8D29-206B5AB83F8A}"/>
              </a:ext>
            </a:extLst>
          </p:cNvPr>
          <p:cNvSpPr/>
          <p:nvPr/>
        </p:nvSpPr>
        <p:spPr>
          <a:xfrm>
            <a:off x="25910945" y="5013861"/>
            <a:ext cx="428828" cy="422750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A35B392-11DF-407C-8188-4F55D18152C7}"/>
              </a:ext>
            </a:extLst>
          </p:cNvPr>
          <p:cNvSpPr/>
          <p:nvPr/>
        </p:nvSpPr>
        <p:spPr>
          <a:xfrm>
            <a:off x="25910250" y="1785060"/>
            <a:ext cx="392625" cy="422750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E6D8B48-B318-4A4D-9481-34F758B97B5D}"/>
              </a:ext>
            </a:extLst>
          </p:cNvPr>
          <p:cNvSpPr/>
          <p:nvPr/>
        </p:nvSpPr>
        <p:spPr>
          <a:xfrm>
            <a:off x="25925384" y="2547284"/>
            <a:ext cx="392625" cy="422750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39537B7-AB5E-4D4F-988B-9068E222BF1A}"/>
              </a:ext>
            </a:extLst>
          </p:cNvPr>
          <p:cNvSpPr/>
          <p:nvPr/>
        </p:nvSpPr>
        <p:spPr>
          <a:xfrm>
            <a:off x="25925384" y="3284298"/>
            <a:ext cx="392625" cy="422750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AE97AF-FA50-4BAA-B211-9DD1B1703CB9}"/>
              </a:ext>
            </a:extLst>
          </p:cNvPr>
          <p:cNvSpPr txBox="1"/>
          <p:nvPr/>
        </p:nvSpPr>
        <p:spPr>
          <a:xfrm>
            <a:off x="21779921" y="1750158"/>
            <a:ext cx="353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C467BAB-625F-489D-AFC7-655E4AA76089}"/>
              </a:ext>
            </a:extLst>
          </p:cNvPr>
          <p:cNvSpPr txBox="1"/>
          <p:nvPr/>
        </p:nvSpPr>
        <p:spPr>
          <a:xfrm>
            <a:off x="19829400" y="2519599"/>
            <a:ext cx="5234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Chủ đề nội dung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FE18C9-C47B-4F4C-B079-D9653101D45E}"/>
              </a:ext>
            </a:extLst>
          </p:cNvPr>
          <p:cNvSpPr txBox="1"/>
          <p:nvPr/>
        </p:nvSpPr>
        <p:spPr>
          <a:xfrm>
            <a:off x="4590463" y="1038259"/>
            <a:ext cx="5734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Ghi chú nội dung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AE102E-3C04-460E-A81D-CD88588BC185}"/>
              </a:ext>
            </a:extLst>
          </p:cNvPr>
          <p:cNvSpPr txBox="1"/>
          <p:nvPr/>
        </p:nvSpPr>
        <p:spPr>
          <a:xfrm>
            <a:off x="4949160" y="1865854"/>
            <a:ext cx="5234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Thuyết trình ở đây nhé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E1DEF1-3027-4481-A8E5-90A3D25098A3}"/>
              </a:ext>
            </a:extLst>
          </p:cNvPr>
          <p:cNvSpPr/>
          <p:nvPr/>
        </p:nvSpPr>
        <p:spPr>
          <a:xfrm>
            <a:off x="6085110" y="-4471406"/>
            <a:ext cx="1971675" cy="194835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8A5292-31D2-456E-98DE-83733FE1BE39}"/>
              </a:ext>
            </a:extLst>
          </p:cNvPr>
          <p:cNvSpPr/>
          <p:nvPr/>
        </p:nvSpPr>
        <p:spPr>
          <a:xfrm>
            <a:off x="1055914" y="1288087"/>
            <a:ext cx="3200400" cy="3873175"/>
          </a:xfrm>
          <a:prstGeom prst="roundRect">
            <a:avLst>
              <a:gd name="adj" fmla="val 8504"/>
            </a:avLst>
          </a:prstGeom>
          <a:solidFill>
            <a:srgbClr val="AC7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FDF22D-8881-4587-9050-AD19F87ED463}"/>
              </a:ext>
            </a:extLst>
          </p:cNvPr>
          <p:cNvSpPr txBox="1"/>
          <p:nvPr/>
        </p:nvSpPr>
        <p:spPr>
          <a:xfrm>
            <a:off x="4149736" y="-4352854"/>
            <a:ext cx="5057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rgbClr val="C7A1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 Ý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07923D-BC1A-44E3-995C-1CBA8A4C97F0}"/>
              </a:ext>
            </a:extLst>
          </p:cNvPr>
          <p:cNvSpPr txBox="1"/>
          <p:nvPr/>
        </p:nvSpPr>
        <p:spPr>
          <a:xfrm>
            <a:off x="4149736" y="-3509292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7A1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 trình ở đây</a:t>
            </a:r>
          </a:p>
        </p:txBody>
      </p:sp>
    </p:spTree>
    <p:extLst>
      <p:ext uri="{BB962C8B-B14F-4D97-AF65-F5344CB8AC3E}">
        <p14:creationId xmlns:p14="http://schemas.microsoft.com/office/powerpoint/2010/main" val="283824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41EA26A0-6727-485B-AC51-32E151947FB0}"/>
              </a:ext>
            </a:extLst>
          </p:cNvPr>
          <p:cNvSpPr/>
          <p:nvPr/>
        </p:nvSpPr>
        <p:spPr>
          <a:xfrm>
            <a:off x="-21780" y="-16807"/>
            <a:ext cx="12213780" cy="6858000"/>
          </a:xfrm>
          <a:prstGeom prst="rect">
            <a:avLst/>
          </a:prstGeom>
          <a:solidFill>
            <a:srgbClr val="C7A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E1DEF1-3027-4481-A8E5-90A3D25098A3}"/>
              </a:ext>
            </a:extLst>
          </p:cNvPr>
          <p:cNvSpPr/>
          <p:nvPr/>
        </p:nvSpPr>
        <p:spPr>
          <a:xfrm>
            <a:off x="2117267" y="-2252854"/>
            <a:ext cx="12213780" cy="1136370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8A5292-31D2-456E-98DE-83733FE1BE39}"/>
              </a:ext>
            </a:extLst>
          </p:cNvPr>
          <p:cNvSpPr/>
          <p:nvPr/>
        </p:nvSpPr>
        <p:spPr>
          <a:xfrm>
            <a:off x="517067" y="1475605"/>
            <a:ext cx="3200400" cy="3873175"/>
          </a:xfrm>
          <a:prstGeom prst="roundRect">
            <a:avLst>
              <a:gd name="adj" fmla="val 8504"/>
            </a:avLst>
          </a:prstGeom>
          <a:solidFill>
            <a:srgbClr val="AC7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F7ABAB-70DC-4B06-8637-1C1B69C95012}"/>
              </a:ext>
            </a:extLst>
          </p:cNvPr>
          <p:cNvSpPr txBox="1"/>
          <p:nvPr/>
        </p:nvSpPr>
        <p:spPr>
          <a:xfrm>
            <a:off x="4149736" y="1320998"/>
            <a:ext cx="5057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rgbClr val="C7A1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 Ý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E4D39D-A51F-4AA6-97B5-E70AD46F0620}"/>
              </a:ext>
            </a:extLst>
          </p:cNvPr>
          <p:cNvSpPr txBox="1"/>
          <p:nvPr/>
        </p:nvSpPr>
        <p:spPr>
          <a:xfrm>
            <a:off x="4149736" y="2164560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7A1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 trình ở đây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B6F63D-EBF9-434E-8CC2-AE89E9AA250F}"/>
              </a:ext>
            </a:extLst>
          </p:cNvPr>
          <p:cNvSpPr txBox="1"/>
          <p:nvPr/>
        </p:nvSpPr>
        <p:spPr>
          <a:xfrm>
            <a:off x="15293883" y="1738143"/>
            <a:ext cx="4594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 Watching!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98CB94-0638-4B03-9B35-E6FEB61048D6}"/>
              </a:ext>
            </a:extLst>
          </p:cNvPr>
          <p:cNvSpPr/>
          <p:nvPr/>
        </p:nvSpPr>
        <p:spPr>
          <a:xfrm>
            <a:off x="1760561" y="8090304"/>
            <a:ext cx="2224585" cy="207122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9829" r="-1982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E3B81A-FEB6-47C4-B5FD-62DAEFEBAA3B}"/>
              </a:ext>
            </a:extLst>
          </p:cNvPr>
          <p:cNvSpPr txBox="1"/>
          <p:nvPr/>
        </p:nvSpPr>
        <p:spPr>
          <a:xfrm>
            <a:off x="343965" y="12746345"/>
            <a:ext cx="5057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rgbClr val="C7A1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</a:p>
        </p:txBody>
      </p:sp>
    </p:spTree>
    <p:extLst>
      <p:ext uri="{BB962C8B-B14F-4D97-AF65-F5344CB8AC3E}">
        <p14:creationId xmlns:p14="http://schemas.microsoft.com/office/powerpoint/2010/main" val="2838324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41EA26A0-6727-485B-AC51-32E151947FB0}"/>
              </a:ext>
            </a:extLst>
          </p:cNvPr>
          <p:cNvSpPr/>
          <p:nvPr/>
        </p:nvSpPr>
        <p:spPr>
          <a:xfrm>
            <a:off x="-21780" y="-16807"/>
            <a:ext cx="12213780" cy="6858000"/>
          </a:xfrm>
          <a:prstGeom prst="rect">
            <a:avLst/>
          </a:prstGeom>
          <a:solidFill>
            <a:srgbClr val="C7A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E1DEF1-3027-4481-A8E5-90A3D25098A3}"/>
              </a:ext>
            </a:extLst>
          </p:cNvPr>
          <p:cNvSpPr/>
          <p:nvPr/>
        </p:nvSpPr>
        <p:spPr>
          <a:xfrm>
            <a:off x="-5608227" y="-2092834"/>
            <a:ext cx="12213780" cy="1136370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8A5292-31D2-456E-98DE-83733FE1BE39}"/>
              </a:ext>
            </a:extLst>
          </p:cNvPr>
          <p:cNvSpPr/>
          <p:nvPr/>
        </p:nvSpPr>
        <p:spPr>
          <a:xfrm>
            <a:off x="-5335093" y="1475605"/>
            <a:ext cx="3200400" cy="3873175"/>
          </a:xfrm>
          <a:prstGeom prst="roundRect">
            <a:avLst>
              <a:gd name="adj" fmla="val 8504"/>
            </a:avLst>
          </a:prstGeom>
          <a:solidFill>
            <a:srgbClr val="AC7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F7ABAB-70DC-4B06-8637-1C1B69C95012}"/>
              </a:ext>
            </a:extLst>
          </p:cNvPr>
          <p:cNvSpPr txBox="1"/>
          <p:nvPr/>
        </p:nvSpPr>
        <p:spPr>
          <a:xfrm>
            <a:off x="13888096" y="1320998"/>
            <a:ext cx="5057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rgbClr val="C7A1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 Ý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E4D39D-A51F-4AA6-97B5-E70AD46F0620}"/>
              </a:ext>
            </a:extLst>
          </p:cNvPr>
          <p:cNvSpPr txBox="1"/>
          <p:nvPr/>
        </p:nvSpPr>
        <p:spPr>
          <a:xfrm>
            <a:off x="15488296" y="2164560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7A1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 trình ở đây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E2179C-4DFA-44D6-9C29-CDC3FE429C87}"/>
              </a:ext>
            </a:extLst>
          </p:cNvPr>
          <p:cNvSpPr txBox="1"/>
          <p:nvPr/>
        </p:nvSpPr>
        <p:spPr>
          <a:xfrm>
            <a:off x="6878687" y="1810617"/>
            <a:ext cx="4594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 Watching!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8CF40-E0CD-49FD-BC18-78CE4B760F0F}"/>
              </a:ext>
            </a:extLst>
          </p:cNvPr>
          <p:cNvSpPr/>
          <p:nvPr/>
        </p:nvSpPr>
        <p:spPr>
          <a:xfrm>
            <a:off x="1760561" y="1320998"/>
            <a:ext cx="2224585" cy="207122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9829" r="-1982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2F90E-CE71-4552-AFC6-94148049E848}"/>
              </a:ext>
            </a:extLst>
          </p:cNvPr>
          <p:cNvSpPr txBox="1"/>
          <p:nvPr/>
        </p:nvSpPr>
        <p:spPr>
          <a:xfrm>
            <a:off x="343965" y="3575029"/>
            <a:ext cx="5057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rgbClr val="C7A1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BF45C-2304-47EB-8688-3C60FED2C107}"/>
              </a:ext>
            </a:extLst>
          </p:cNvPr>
          <p:cNvSpPr txBox="1"/>
          <p:nvPr/>
        </p:nvSpPr>
        <p:spPr>
          <a:xfrm>
            <a:off x="7514653" y="3575029"/>
            <a:ext cx="316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2819331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31FACC41-BF97-4C8D-8A8E-67B790AE0E8C}"/>
              </a:ext>
            </a:extLst>
          </p:cNvPr>
          <p:cNvSpPr/>
          <p:nvPr/>
        </p:nvSpPr>
        <p:spPr>
          <a:xfrm>
            <a:off x="5337142" y="2670142"/>
            <a:ext cx="1517716" cy="151771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E9078CB8-1169-4F88-BF63-FD3834438AD2}"/>
              </a:ext>
            </a:extLst>
          </p:cNvPr>
          <p:cNvSpPr/>
          <p:nvPr/>
        </p:nvSpPr>
        <p:spPr>
          <a:xfrm>
            <a:off x="3035432" y="471341"/>
            <a:ext cx="6136849" cy="5920032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F475D56-E5E3-42F9-B66B-D6FC8B2E233F}"/>
              </a:ext>
            </a:extLst>
          </p:cNvPr>
          <p:cNvSpPr/>
          <p:nvPr/>
        </p:nvSpPr>
        <p:spPr>
          <a:xfrm>
            <a:off x="3564902" y="1039304"/>
            <a:ext cx="5062195" cy="4779391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0AAF0C6C-D41F-4C19-BA0F-1E92F530B2F1}"/>
              </a:ext>
            </a:extLst>
          </p:cNvPr>
          <p:cNvSpPr/>
          <p:nvPr/>
        </p:nvSpPr>
        <p:spPr>
          <a:xfrm>
            <a:off x="8707225" y="3245177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BF977A50-0332-4EBA-8872-052DD4FB18C4}"/>
              </a:ext>
            </a:extLst>
          </p:cNvPr>
          <p:cNvSpPr/>
          <p:nvPr/>
        </p:nvSpPr>
        <p:spPr>
          <a:xfrm>
            <a:off x="3116344" y="3245177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1986621E-68D8-43E0-9ADA-00802C4455A0}"/>
              </a:ext>
            </a:extLst>
          </p:cNvPr>
          <p:cNvSpPr/>
          <p:nvPr/>
        </p:nvSpPr>
        <p:spPr>
          <a:xfrm>
            <a:off x="5911392" y="5903534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89DDA234-51FF-4B2C-AD05-D19B1AE88446}"/>
              </a:ext>
            </a:extLst>
          </p:cNvPr>
          <p:cNvSpPr/>
          <p:nvPr/>
        </p:nvSpPr>
        <p:spPr>
          <a:xfrm>
            <a:off x="5903536" y="549112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71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31FACC41-BF97-4C8D-8A8E-67B790AE0E8C}"/>
              </a:ext>
            </a:extLst>
          </p:cNvPr>
          <p:cNvSpPr/>
          <p:nvPr/>
        </p:nvSpPr>
        <p:spPr>
          <a:xfrm>
            <a:off x="4861249" y="2136710"/>
            <a:ext cx="2519265" cy="25379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E9078CB8-1169-4F88-BF63-FD3834438AD2}"/>
              </a:ext>
            </a:extLst>
          </p:cNvPr>
          <p:cNvSpPr/>
          <p:nvPr/>
        </p:nvSpPr>
        <p:spPr>
          <a:xfrm>
            <a:off x="2603241" y="121298"/>
            <a:ext cx="6979297" cy="6736702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F475D56-E5E3-42F9-B66B-D6FC8B2E233F}"/>
              </a:ext>
            </a:extLst>
          </p:cNvPr>
          <p:cNvSpPr/>
          <p:nvPr/>
        </p:nvSpPr>
        <p:spPr>
          <a:xfrm>
            <a:off x="3166187" y="584436"/>
            <a:ext cx="5859625" cy="5710335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0AAF0C6C-D41F-4C19-BA0F-1E92F530B2F1}"/>
              </a:ext>
            </a:extLst>
          </p:cNvPr>
          <p:cNvSpPr/>
          <p:nvPr/>
        </p:nvSpPr>
        <p:spPr>
          <a:xfrm>
            <a:off x="7522236" y="3245177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BF977A50-0332-4EBA-8872-052DD4FB18C4}"/>
              </a:ext>
            </a:extLst>
          </p:cNvPr>
          <p:cNvSpPr/>
          <p:nvPr/>
        </p:nvSpPr>
        <p:spPr>
          <a:xfrm>
            <a:off x="4301333" y="3245177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1986621E-68D8-43E0-9ADA-00802C4455A0}"/>
              </a:ext>
            </a:extLst>
          </p:cNvPr>
          <p:cNvSpPr/>
          <p:nvPr/>
        </p:nvSpPr>
        <p:spPr>
          <a:xfrm>
            <a:off x="5911392" y="4923820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89DDA234-51FF-4B2C-AD05-D19B1AE88446}"/>
              </a:ext>
            </a:extLst>
          </p:cNvPr>
          <p:cNvSpPr/>
          <p:nvPr/>
        </p:nvSpPr>
        <p:spPr>
          <a:xfrm>
            <a:off x="5903536" y="1491504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62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E9078CB8-1169-4F88-BF63-FD3834438AD2}"/>
              </a:ext>
            </a:extLst>
          </p:cNvPr>
          <p:cNvSpPr/>
          <p:nvPr/>
        </p:nvSpPr>
        <p:spPr>
          <a:xfrm>
            <a:off x="1688841" y="-820615"/>
            <a:ext cx="8885374" cy="8359749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F475D56-E5E3-42F9-B66B-D6FC8B2E233F}"/>
              </a:ext>
            </a:extLst>
          </p:cNvPr>
          <p:cNvSpPr/>
          <p:nvPr/>
        </p:nvSpPr>
        <p:spPr>
          <a:xfrm>
            <a:off x="2250831" y="105508"/>
            <a:ext cx="7499821" cy="7104184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0AAF0C6C-D41F-4C19-BA0F-1E92F530B2F1}"/>
              </a:ext>
            </a:extLst>
          </p:cNvPr>
          <p:cNvSpPr/>
          <p:nvPr/>
        </p:nvSpPr>
        <p:spPr>
          <a:xfrm>
            <a:off x="8391210" y="5505160"/>
            <a:ext cx="847038" cy="8484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BF977A50-0332-4EBA-8872-052DD4FB18C4}"/>
              </a:ext>
            </a:extLst>
          </p:cNvPr>
          <p:cNvSpPr/>
          <p:nvPr/>
        </p:nvSpPr>
        <p:spPr>
          <a:xfrm>
            <a:off x="2761287" y="799041"/>
            <a:ext cx="809800" cy="7905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1986621E-68D8-43E0-9ADA-00802C4455A0}"/>
              </a:ext>
            </a:extLst>
          </p:cNvPr>
          <p:cNvSpPr/>
          <p:nvPr/>
        </p:nvSpPr>
        <p:spPr>
          <a:xfrm>
            <a:off x="3378623" y="5540508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89DDA234-51FF-4B2C-AD05-D19B1AE88446}"/>
              </a:ext>
            </a:extLst>
          </p:cNvPr>
          <p:cNvSpPr/>
          <p:nvPr/>
        </p:nvSpPr>
        <p:spPr>
          <a:xfrm>
            <a:off x="8554638" y="1395166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1AAC28A0-E787-4D80-A40B-8FC1AC4C01F2}"/>
              </a:ext>
            </a:extLst>
          </p:cNvPr>
          <p:cNvSpPr/>
          <p:nvPr/>
        </p:nvSpPr>
        <p:spPr>
          <a:xfrm>
            <a:off x="3510727" y="1095644"/>
            <a:ext cx="5141859" cy="4833718"/>
          </a:xfrm>
          <a:prstGeom prst="ellipse">
            <a:avLst/>
          </a:prstGeom>
          <a:noFill/>
          <a:ln w="3270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7C0E279A-D995-456B-BD15-2986A72E556A}"/>
              </a:ext>
            </a:extLst>
          </p:cNvPr>
          <p:cNvSpPr/>
          <p:nvPr/>
        </p:nvSpPr>
        <p:spPr>
          <a:xfrm>
            <a:off x="4035075" y="1452314"/>
            <a:ext cx="4131426" cy="3948066"/>
          </a:xfrm>
          <a:prstGeom prst="ellipse">
            <a:avLst/>
          </a:prstGeom>
          <a:noFill/>
          <a:ln w="857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79DC885D-FB7F-4B2A-994A-7C4A21D43512}"/>
              </a:ext>
            </a:extLst>
          </p:cNvPr>
          <p:cNvSpPr/>
          <p:nvPr/>
        </p:nvSpPr>
        <p:spPr>
          <a:xfrm>
            <a:off x="4350418" y="1792896"/>
            <a:ext cx="3562219" cy="3266902"/>
          </a:xfrm>
          <a:prstGeom prst="ellipse">
            <a:avLst/>
          </a:prstGeom>
          <a:noFill/>
          <a:ln w="3270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31FACC41-BF97-4C8D-8A8E-67B790AE0E8C}"/>
              </a:ext>
            </a:extLst>
          </p:cNvPr>
          <p:cNvSpPr/>
          <p:nvPr/>
        </p:nvSpPr>
        <p:spPr>
          <a:xfrm>
            <a:off x="3158836" y="706582"/>
            <a:ext cx="5780729" cy="55778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ình Bầu dục 1">
            <a:extLst>
              <a:ext uri="{FF2B5EF4-FFF2-40B4-BE49-F238E27FC236}">
                <a16:creationId xmlns:a16="http://schemas.microsoft.com/office/drawing/2014/main" id="{1D4A78A2-2BAD-4828-BEE7-C2626465F806}"/>
              </a:ext>
            </a:extLst>
          </p:cNvPr>
          <p:cNvSpPr/>
          <p:nvPr/>
        </p:nvSpPr>
        <p:spPr>
          <a:xfrm>
            <a:off x="5302898" y="1838131"/>
            <a:ext cx="1586204" cy="14928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E2EA52C6-52DF-449D-95B1-F06D29833EEA}"/>
              </a:ext>
            </a:extLst>
          </p:cNvPr>
          <p:cNvSpPr txBox="1"/>
          <p:nvPr/>
        </p:nvSpPr>
        <p:spPr>
          <a:xfrm>
            <a:off x="4273425" y="3450622"/>
            <a:ext cx="3645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</a:p>
        </p:txBody>
      </p:sp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682B13D8-CBD0-41B7-B446-2155CED2783D}"/>
              </a:ext>
            </a:extLst>
          </p:cNvPr>
          <p:cNvSpPr/>
          <p:nvPr/>
        </p:nvSpPr>
        <p:spPr>
          <a:xfrm rot="9453539">
            <a:off x="-9122934" y="2706700"/>
            <a:ext cx="1464212" cy="1467196"/>
          </a:xfrm>
          <a:prstGeom prst="roundRect">
            <a:avLst>
              <a:gd name="adj" fmla="val 12125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D084E123-C3FC-4718-A56F-30B9990D389A}"/>
              </a:ext>
            </a:extLst>
          </p:cNvPr>
          <p:cNvSpPr/>
          <p:nvPr/>
        </p:nvSpPr>
        <p:spPr>
          <a:xfrm rot="9453539">
            <a:off x="-3423415" y="2685011"/>
            <a:ext cx="1464212" cy="1467196"/>
          </a:xfrm>
          <a:prstGeom prst="roundRect">
            <a:avLst>
              <a:gd name="adj" fmla="val 12125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81D38DFF-DD46-4175-A725-EFCB029F13D8}"/>
              </a:ext>
            </a:extLst>
          </p:cNvPr>
          <p:cNvSpPr/>
          <p:nvPr/>
        </p:nvSpPr>
        <p:spPr>
          <a:xfrm rot="9453539">
            <a:off x="13932798" y="2685011"/>
            <a:ext cx="1464212" cy="1467196"/>
          </a:xfrm>
          <a:prstGeom prst="roundRect">
            <a:avLst>
              <a:gd name="adj" fmla="val 1212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6E69DBD5-3439-4B82-8230-47C25F3CC0FD}"/>
              </a:ext>
            </a:extLst>
          </p:cNvPr>
          <p:cNvSpPr/>
          <p:nvPr/>
        </p:nvSpPr>
        <p:spPr>
          <a:xfrm rot="9453539">
            <a:off x="19151052" y="2695402"/>
            <a:ext cx="1464212" cy="1467196"/>
          </a:xfrm>
          <a:prstGeom prst="roundRect">
            <a:avLst>
              <a:gd name="adj" fmla="val 12125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8900" r="-28900"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ình chữ nhật: Góc Tròn 23">
            <a:extLst>
              <a:ext uri="{FF2B5EF4-FFF2-40B4-BE49-F238E27FC236}">
                <a16:creationId xmlns:a16="http://schemas.microsoft.com/office/drawing/2014/main" id="{C5E77585-F96F-448B-8748-018D4FDB2092}"/>
              </a:ext>
            </a:extLst>
          </p:cNvPr>
          <p:cNvSpPr/>
          <p:nvPr/>
        </p:nvSpPr>
        <p:spPr>
          <a:xfrm>
            <a:off x="4478371" y="-2532378"/>
            <a:ext cx="3223066" cy="733946"/>
          </a:xfrm>
          <a:prstGeom prst="roundRect">
            <a:avLst>
              <a:gd name="adj" fmla="val 4235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</a:p>
        </p:txBody>
      </p:sp>
      <p:sp>
        <p:nvSpPr>
          <p:cNvPr id="25" name="Hình chữ nhật: Góc Tròn 24">
            <a:extLst>
              <a:ext uri="{FF2B5EF4-FFF2-40B4-BE49-F238E27FC236}">
                <a16:creationId xmlns:a16="http://schemas.microsoft.com/office/drawing/2014/main" id="{54FE2678-5ACB-4C1D-A57C-57BEA9DFD599}"/>
              </a:ext>
            </a:extLst>
          </p:cNvPr>
          <p:cNvSpPr/>
          <p:nvPr/>
        </p:nvSpPr>
        <p:spPr>
          <a:xfrm>
            <a:off x="2788656" y="7994583"/>
            <a:ext cx="1493824" cy="416327"/>
          </a:xfrm>
          <a:prstGeom prst="roundRect">
            <a:avLst>
              <a:gd name="adj" fmla="val 4235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</a:p>
        </p:txBody>
      </p:sp>
      <p:sp>
        <p:nvSpPr>
          <p:cNvPr id="26" name="Hình chữ nhật: Góc Tròn 25">
            <a:extLst>
              <a:ext uri="{FF2B5EF4-FFF2-40B4-BE49-F238E27FC236}">
                <a16:creationId xmlns:a16="http://schemas.microsoft.com/office/drawing/2014/main" id="{562F0802-C29B-4ADF-8AEB-DFBC803355B3}"/>
              </a:ext>
            </a:extLst>
          </p:cNvPr>
          <p:cNvSpPr/>
          <p:nvPr/>
        </p:nvSpPr>
        <p:spPr>
          <a:xfrm>
            <a:off x="4478887" y="9414864"/>
            <a:ext cx="1493824" cy="416328"/>
          </a:xfrm>
          <a:prstGeom prst="roundRect">
            <a:avLst>
              <a:gd name="adj" fmla="val 4235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(1)</a:t>
            </a:r>
          </a:p>
        </p:txBody>
      </p:sp>
      <p:sp>
        <p:nvSpPr>
          <p:cNvPr id="27" name="Hình chữ nhật: Góc Tròn 26">
            <a:extLst>
              <a:ext uri="{FF2B5EF4-FFF2-40B4-BE49-F238E27FC236}">
                <a16:creationId xmlns:a16="http://schemas.microsoft.com/office/drawing/2014/main" id="{CB647739-C211-45CB-91F9-E66DECF55EA1}"/>
              </a:ext>
            </a:extLst>
          </p:cNvPr>
          <p:cNvSpPr/>
          <p:nvPr/>
        </p:nvSpPr>
        <p:spPr>
          <a:xfrm>
            <a:off x="6191536" y="11075216"/>
            <a:ext cx="1493824" cy="416327"/>
          </a:xfrm>
          <a:prstGeom prst="roundRect">
            <a:avLst>
              <a:gd name="adj" fmla="val 4235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(2)</a:t>
            </a:r>
          </a:p>
        </p:txBody>
      </p:sp>
      <p:sp>
        <p:nvSpPr>
          <p:cNvPr id="28" name="Hình chữ nhật: Góc Tròn 27">
            <a:extLst>
              <a:ext uri="{FF2B5EF4-FFF2-40B4-BE49-F238E27FC236}">
                <a16:creationId xmlns:a16="http://schemas.microsoft.com/office/drawing/2014/main" id="{E9BA0556-A9E1-4456-92AE-88F5F2112CF6}"/>
              </a:ext>
            </a:extLst>
          </p:cNvPr>
          <p:cNvSpPr/>
          <p:nvPr/>
        </p:nvSpPr>
        <p:spPr>
          <a:xfrm>
            <a:off x="7888960" y="12459031"/>
            <a:ext cx="1493824" cy="427625"/>
          </a:xfrm>
          <a:prstGeom prst="roundRect">
            <a:avLst>
              <a:gd name="adj" fmla="val 4235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(3)</a:t>
            </a:r>
          </a:p>
        </p:txBody>
      </p:sp>
    </p:spTree>
    <p:extLst>
      <p:ext uri="{BB962C8B-B14F-4D97-AF65-F5344CB8AC3E}">
        <p14:creationId xmlns:p14="http://schemas.microsoft.com/office/powerpoint/2010/main" val="1960196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31FACC41-BF97-4C8D-8A8E-67B790AE0E8C}"/>
              </a:ext>
            </a:extLst>
          </p:cNvPr>
          <p:cNvSpPr/>
          <p:nvPr/>
        </p:nvSpPr>
        <p:spPr>
          <a:xfrm>
            <a:off x="3166187" y="-6851096"/>
            <a:ext cx="5859625" cy="57103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E9078CB8-1169-4F88-BF63-FD3834438AD2}"/>
              </a:ext>
            </a:extLst>
          </p:cNvPr>
          <p:cNvSpPr/>
          <p:nvPr/>
        </p:nvSpPr>
        <p:spPr>
          <a:xfrm>
            <a:off x="-2359152" y="-4297680"/>
            <a:ext cx="16898112" cy="14923007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F475D56-E5E3-42F9-B66B-D6FC8B2E233F}"/>
              </a:ext>
            </a:extLst>
          </p:cNvPr>
          <p:cNvSpPr/>
          <p:nvPr/>
        </p:nvSpPr>
        <p:spPr>
          <a:xfrm>
            <a:off x="-1481327" y="-3419856"/>
            <a:ext cx="15087600" cy="13222224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0AAF0C6C-D41F-4C19-BA0F-1E92F530B2F1}"/>
              </a:ext>
            </a:extLst>
          </p:cNvPr>
          <p:cNvSpPr/>
          <p:nvPr/>
        </p:nvSpPr>
        <p:spPr>
          <a:xfrm>
            <a:off x="10914954" y="7516840"/>
            <a:ext cx="847038" cy="8484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BF977A50-0332-4EBA-8872-052DD4FB18C4}"/>
              </a:ext>
            </a:extLst>
          </p:cNvPr>
          <p:cNvSpPr/>
          <p:nvPr/>
        </p:nvSpPr>
        <p:spPr>
          <a:xfrm>
            <a:off x="1042215" y="-1029759"/>
            <a:ext cx="809800" cy="7905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1986621E-68D8-43E0-9ADA-00802C4455A0}"/>
              </a:ext>
            </a:extLst>
          </p:cNvPr>
          <p:cNvSpPr/>
          <p:nvPr/>
        </p:nvSpPr>
        <p:spPr>
          <a:xfrm>
            <a:off x="849751" y="7175353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89DDA234-51FF-4B2C-AD05-D19B1AE88446}"/>
              </a:ext>
            </a:extLst>
          </p:cNvPr>
          <p:cNvSpPr/>
          <p:nvPr/>
        </p:nvSpPr>
        <p:spPr>
          <a:xfrm>
            <a:off x="10434440" y="-1328636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ình Bầu dục 1">
            <a:extLst>
              <a:ext uri="{FF2B5EF4-FFF2-40B4-BE49-F238E27FC236}">
                <a16:creationId xmlns:a16="http://schemas.microsoft.com/office/drawing/2014/main" id="{1D4A78A2-2BAD-4828-BEE7-C2626465F806}"/>
              </a:ext>
            </a:extLst>
          </p:cNvPr>
          <p:cNvSpPr/>
          <p:nvPr/>
        </p:nvSpPr>
        <p:spPr>
          <a:xfrm>
            <a:off x="5302898" y="-3392237"/>
            <a:ext cx="1586204" cy="14928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E2EA52C6-52DF-449D-95B1-F06D29833EEA}"/>
              </a:ext>
            </a:extLst>
          </p:cNvPr>
          <p:cNvSpPr txBox="1"/>
          <p:nvPr/>
        </p:nvSpPr>
        <p:spPr>
          <a:xfrm>
            <a:off x="4273425" y="-1779746"/>
            <a:ext cx="3645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C918A20D-9036-414C-8098-53DEA5F4F0D6}"/>
              </a:ext>
            </a:extLst>
          </p:cNvPr>
          <p:cNvSpPr/>
          <p:nvPr/>
        </p:nvSpPr>
        <p:spPr>
          <a:xfrm>
            <a:off x="3036916" y="499349"/>
            <a:ext cx="6118167" cy="5815925"/>
          </a:xfrm>
          <a:prstGeom prst="ellipse">
            <a:avLst/>
          </a:prstGeom>
          <a:noFill/>
          <a:ln w="3270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DCA0AF2A-7E27-47C5-B233-857275C9449C}"/>
              </a:ext>
            </a:extLst>
          </p:cNvPr>
          <p:cNvSpPr/>
          <p:nvPr/>
        </p:nvSpPr>
        <p:spPr>
          <a:xfrm>
            <a:off x="3557847" y="864524"/>
            <a:ext cx="5087389" cy="5037512"/>
          </a:xfrm>
          <a:prstGeom prst="ellipse">
            <a:avLst/>
          </a:prstGeom>
          <a:noFill/>
          <a:ln w="857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889C4FF0-D044-41A4-9451-E6ED49A8D714}"/>
              </a:ext>
            </a:extLst>
          </p:cNvPr>
          <p:cNvSpPr/>
          <p:nvPr/>
        </p:nvSpPr>
        <p:spPr>
          <a:xfrm>
            <a:off x="4127055" y="1481556"/>
            <a:ext cx="3948971" cy="3805339"/>
          </a:xfrm>
          <a:prstGeom prst="ellipse">
            <a:avLst/>
          </a:prstGeom>
          <a:noFill/>
          <a:ln w="3270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8E61AEEF-9C5C-467B-86CF-F68774D33AD7}"/>
              </a:ext>
            </a:extLst>
          </p:cNvPr>
          <p:cNvSpPr/>
          <p:nvPr/>
        </p:nvSpPr>
        <p:spPr>
          <a:xfrm>
            <a:off x="2803462" y="2706700"/>
            <a:ext cx="1464212" cy="1467196"/>
          </a:xfrm>
          <a:prstGeom prst="roundRect">
            <a:avLst>
              <a:gd name="adj" fmla="val 12125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ình chữ nhật: Góc Tròn 14">
            <a:extLst>
              <a:ext uri="{FF2B5EF4-FFF2-40B4-BE49-F238E27FC236}">
                <a16:creationId xmlns:a16="http://schemas.microsoft.com/office/drawing/2014/main" id="{906146C4-9B6E-4FCA-8669-11B3959316CD}"/>
              </a:ext>
            </a:extLst>
          </p:cNvPr>
          <p:cNvSpPr/>
          <p:nvPr/>
        </p:nvSpPr>
        <p:spPr>
          <a:xfrm>
            <a:off x="4508499" y="2685011"/>
            <a:ext cx="1464212" cy="1467196"/>
          </a:xfrm>
          <a:prstGeom prst="roundRect">
            <a:avLst>
              <a:gd name="adj" fmla="val 12125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B4F10156-8F9E-42B1-98E9-EAE4C300B4EE}"/>
              </a:ext>
            </a:extLst>
          </p:cNvPr>
          <p:cNvSpPr/>
          <p:nvPr/>
        </p:nvSpPr>
        <p:spPr>
          <a:xfrm>
            <a:off x="6213536" y="2685011"/>
            <a:ext cx="1464212" cy="1467196"/>
          </a:xfrm>
          <a:prstGeom prst="roundRect">
            <a:avLst>
              <a:gd name="adj" fmla="val 1212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05725459-654F-498B-8AAE-6CD43E39661E}"/>
              </a:ext>
            </a:extLst>
          </p:cNvPr>
          <p:cNvSpPr/>
          <p:nvPr/>
        </p:nvSpPr>
        <p:spPr>
          <a:xfrm>
            <a:off x="7918572" y="2695402"/>
            <a:ext cx="1464212" cy="1467196"/>
          </a:xfrm>
          <a:prstGeom prst="roundRect">
            <a:avLst>
              <a:gd name="adj" fmla="val 12125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8900" r="-28900"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9979AFD9-F944-4728-957D-772CA1C03D6E}"/>
              </a:ext>
            </a:extLst>
          </p:cNvPr>
          <p:cNvSpPr/>
          <p:nvPr/>
        </p:nvSpPr>
        <p:spPr>
          <a:xfrm>
            <a:off x="2788656" y="4240733"/>
            <a:ext cx="1493824" cy="416327"/>
          </a:xfrm>
          <a:prstGeom prst="roundRect">
            <a:avLst>
              <a:gd name="adj" fmla="val 4235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F52380CE-8FDE-4808-822E-B98334E83715}"/>
              </a:ext>
            </a:extLst>
          </p:cNvPr>
          <p:cNvSpPr/>
          <p:nvPr/>
        </p:nvSpPr>
        <p:spPr>
          <a:xfrm>
            <a:off x="4478887" y="4265350"/>
            <a:ext cx="1493824" cy="416328"/>
          </a:xfrm>
          <a:prstGeom prst="roundRect">
            <a:avLst>
              <a:gd name="adj" fmla="val 4235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(1)</a:t>
            </a: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9E766C7A-DD76-4490-BC56-D5BCB880D58B}"/>
              </a:ext>
            </a:extLst>
          </p:cNvPr>
          <p:cNvSpPr/>
          <p:nvPr/>
        </p:nvSpPr>
        <p:spPr>
          <a:xfrm>
            <a:off x="6191536" y="4265348"/>
            <a:ext cx="1493824" cy="416327"/>
          </a:xfrm>
          <a:prstGeom prst="roundRect">
            <a:avLst>
              <a:gd name="adj" fmla="val 4235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(2)</a:t>
            </a: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7D9A8E85-6A89-4092-BD5D-42814A34D951}"/>
              </a:ext>
            </a:extLst>
          </p:cNvPr>
          <p:cNvSpPr/>
          <p:nvPr/>
        </p:nvSpPr>
        <p:spPr>
          <a:xfrm>
            <a:off x="7888960" y="4229435"/>
            <a:ext cx="1493824" cy="427625"/>
          </a:xfrm>
          <a:prstGeom prst="roundRect">
            <a:avLst>
              <a:gd name="adj" fmla="val 4235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(3)</a:t>
            </a: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C405074A-64FF-45BF-8A49-549B1764D0D6}"/>
              </a:ext>
            </a:extLst>
          </p:cNvPr>
          <p:cNvSpPr/>
          <p:nvPr/>
        </p:nvSpPr>
        <p:spPr>
          <a:xfrm>
            <a:off x="4478371" y="1571800"/>
            <a:ext cx="3223066" cy="733946"/>
          </a:xfrm>
          <a:prstGeom prst="roundRect">
            <a:avLst>
              <a:gd name="adj" fmla="val 4235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EEF70203-DF90-471B-9AEF-74585E295DB1}"/>
              </a:ext>
            </a:extLst>
          </p:cNvPr>
          <p:cNvSpPr/>
          <p:nvPr/>
        </p:nvSpPr>
        <p:spPr>
          <a:xfrm>
            <a:off x="6965568" y="11756527"/>
            <a:ext cx="3340608" cy="4133088"/>
          </a:xfrm>
          <a:prstGeom prst="roundRect">
            <a:avLst>
              <a:gd name="adj" fmla="val 1133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0598885B-955C-4248-A184-515985F4125E}"/>
              </a:ext>
            </a:extLst>
          </p:cNvPr>
          <p:cNvSpPr txBox="1"/>
          <p:nvPr/>
        </p:nvSpPr>
        <p:spPr>
          <a:xfrm>
            <a:off x="1353989" y="9678347"/>
            <a:ext cx="465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Chủ đề nội dung 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A35258BE-94F4-4407-AE1A-8CEF7A8C3B58}"/>
              </a:ext>
            </a:extLst>
          </p:cNvPr>
          <p:cNvSpPr txBox="1"/>
          <p:nvPr/>
        </p:nvSpPr>
        <p:spPr>
          <a:xfrm>
            <a:off x="1353989" y="17597427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chủ đề nội dung </a:t>
            </a:r>
          </a:p>
        </p:txBody>
      </p:sp>
    </p:spTree>
    <p:extLst>
      <p:ext uri="{BB962C8B-B14F-4D97-AF65-F5344CB8AC3E}">
        <p14:creationId xmlns:p14="http://schemas.microsoft.com/office/powerpoint/2010/main" val="322694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C918A20D-9036-414C-8098-53DEA5F4F0D6}"/>
              </a:ext>
            </a:extLst>
          </p:cNvPr>
          <p:cNvSpPr/>
          <p:nvPr/>
        </p:nvSpPr>
        <p:spPr>
          <a:xfrm>
            <a:off x="-2980267" y="-4747426"/>
            <a:ext cx="17983200" cy="16309969"/>
          </a:xfrm>
          <a:prstGeom prst="ellipse">
            <a:avLst/>
          </a:prstGeom>
          <a:noFill/>
          <a:ln w="3270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DCA0AF2A-7E27-47C5-B233-857275C9449C}"/>
              </a:ext>
            </a:extLst>
          </p:cNvPr>
          <p:cNvSpPr/>
          <p:nvPr/>
        </p:nvSpPr>
        <p:spPr>
          <a:xfrm>
            <a:off x="-1557868" y="-4014424"/>
            <a:ext cx="15578667" cy="14580824"/>
          </a:xfrm>
          <a:prstGeom prst="ellipse">
            <a:avLst/>
          </a:prstGeom>
          <a:noFill/>
          <a:ln w="857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889C4FF0-D044-41A4-9451-E6ED49A8D714}"/>
              </a:ext>
            </a:extLst>
          </p:cNvPr>
          <p:cNvSpPr/>
          <p:nvPr/>
        </p:nvSpPr>
        <p:spPr>
          <a:xfrm>
            <a:off x="772838" y="-1228131"/>
            <a:ext cx="10634132" cy="9340540"/>
          </a:xfrm>
          <a:prstGeom prst="ellipse">
            <a:avLst/>
          </a:prstGeom>
          <a:noFill/>
          <a:ln w="6096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8E61AEEF-9C5C-467B-86CF-F68774D33AD7}"/>
              </a:ext>
            </a:extLst>
          </p:cNvPr>
          <p:cNvSpPr/>
          <p:nvPr/>
        </p:nvSpPr>
        <p:spPr>
          <a:xfrm>
            <a:off x="2803462" y="-2592132"/>
            <a:ext cx="1464212" cy="1467196"/>
          </a:xfrm>
          <a:prstGeom prst="roundRect">
            <a:avLst>
              <a:gd name="adj" fmla="val 12125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ình chữ nhật: Góc Tròn 14">
            <a:extLst>
              <a:ext uri="{FF2B5EF4-FFF2-40B4-BE49-F238E27FC236}">
                <a16:creationId xmlns:a16="http://schemas.microsoft.com/office/drawing/2014/main" id="{906146C4-9B6E-4FCA-8669-11B3959316CD}"/>
              </a:ext>
            </a:extLst>
          </p:cNvPr>
          <p:cNvSpPr/>
          <p:nvPr/>
        </p:nvSpPr>
        <p:spPr>
          <a:xfrm>
            <a:off x="4508499" y="-4747425"/>
            <a:ext cx="1464212" cy="1467196"/>
          </a:xfrm>
          <a:prstGeom prst="roundRect">
            <a:avLst>
              <a:gd name="adj" fmla="val 12125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B4F10156-8F9E-42B1-98E9-EAE4C300B4EE}"/>
              </a:ext>
            </a:extLst>
          </p:cNvPr>
          <p:cNvSpPr/>
          <p:nvPr/>
        </p:nvSpPr>
        <p:spPr>
          <a:xfrm>
            <a:off x="6213536" y="-7560965"/>
            <a:ext cx="1464212" cy="1467196"/>
          </a:xfrm>
          <a:prstGeom prst="roundRect">
            <a:avLst>
              <a:gd name="adj" fmla="val 1212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05725459-654F-498B-8AAE-6CD43E39661E}"/>
              </a:ext>
            </a:extLst>
          </p:cNvPr>
          <p:cNvSpPr/>
          <p:nvPr/>
        </p:nvSpPr>
        <p:spPr>
          <a:xfrm>
            <a:off x="7918572" y="-10216306"/>
            <a:ext cx="1464212" cy="1467196"/>
          </a:xfrm>
          <a:prstGeom prst="roundRect">
            <a:avLst>
              <a:gd name="adj" fmla="val 12125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8900" r="-28900"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9979AFD9-F944-4728-957D-772CA1C03D6E}"/>
              </a:ext>
            </a:extLst>
          </p:cNvPr>
          <p:cNvSpPr/>
          <p:nvPr/>
        </p:nvSpPr>
        <p:spPr>
          <a:xfrm>
            <a:off x="2788656" y="-1058099"/>
            <a:ext cx="1493824" cy="416327"/>
          </a:xfrm>
          <a:prstGeom prst="roundRect">
            <a:avLst>
              <a:gd name="adj" fmla="val 4235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F52380CE-8FDE-4808-822E-B98334E83715}"/>
              </a:ext>
            </a:extLst>
          </p:cNvPr>
          <p:cNvSpPr/>
          <p:nvPr/>
        </p:nvSpPr>
        <p:spPr>
          <a:xfrm>
            <a:off x="4478887" y="-3167086"/>
            <a:ext cx="1493824" cy="416328"/>
          </a:xfrm>
          <a:prstGeom prst="roundRect">
            <a:avLst>
              <a:gd name="adj" fmla="val 4235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(1)</a:t>
            </a: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9E766C7A-DD76-4490-BC56-D5BCB880D58B}"/>
              </a:ext>
            </a:extLst>
          </p:cNvPr>
          <p:cNvSpPr/>
          <p:nvPr/>
        </p:nvSpPr>
        <p:spPr>
          <a:xfrm>
            <a:off x="6191536" y="-5980628"/>
            <a:ext cx="1493824" cy="416327"/>
          </a:xfrm>
          <a:prstGeom prst="roundRect">
            <a:avLst>
              <a:gd name="adj" fmla="val 4235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(2)</a:t>
            </a: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7D9A8E85-6A89-4092-BD5D-42814A34D951}"/>
              </a:ext>
            </a:extLst>
          </p:cNvPr>
          <p:cNvSpPr/>
          <p:nvPr/>
        </p:nvSpPr>
        <p:spPr>
          <a:xfrm>
            <a:off x="7888960" y="-8443733"/>
            <a:ext cx="1493824" cy="427625"/>
          </a:xfrm>
          <a:prstGeom prst="roundRect">
            <a:avLst>
              <a:gd name="adj" fmla="val 4235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(3)</a:t>
            </a: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C405074A-64FF-45BF-8A49-549B1764D0D6}"/>
              </a:ext>
            </a:extLst>
          </p:cNvPr>
          <p:cNvSpPr/>
          <p:nvPr/>
        </p:nvSpPr>
        <p:spPr>
          <a:xfrm>
            <a:off x="4478371" y="-14487812"/>
            <a:ext cx="3223066" cy="733946"/>
          </a:xfrm>
          <a:prstGeom prst="roundRect">
            <a:avLst>
              <a:gd name="adj" fmla="val 4235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1819D9B3-A537-4C35-AB10-40760D6C7F9B}"/>
              </a:ext>
            </a:extLst>
          </p:cNvPr>
          <p:cNvSpPr/>
          <p:nvPr/>
        </p:nvSpPr>
        <p:spPr>
          <a:xfrm>
            <a:off x="6965568" y="1375595"/>
            <a:ext cx="3340608" cy="4133088"/>
          </a:xfrm>
          <a:prstGeom prst="roundRect">
            <a:avLst>
              <a:gd name="adj" fmla="val 1133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0578859B-82A4-44F2-A2E3-18987F61CF67}"/>
              </a:ext>
            </a:extLst>
          </p:cNvPr>
          <p:cNvSpPr txBox="1"/>
          <p:nvPr/>
        </p:nvSpPr>
        <p:spPr>
          <a:xfrm>
            <a:off x="1353989" y="1558475"/>
            <a:ext cx="465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Chủ đề nội dung 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B1669B02-C73E-4A29-9D1C-0CEEBAA465E3}"/>
              </a:ext>
            </a:extLst>
          </p:cNvPr>
          <p:cNvSpPr txBox="1"/>
          <p:nvPr/>
        </p:nvSpPr>
        <p:spPr>
          <a:xfrm>
            <a:off x="1353989" y="2395100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chủ đề nội dung </a:t>
            </a:r>
          </a:p>
        </p:txBody>
      </p:sp>
      <p:sp>
        <p:nvSpPr>
          <p:cNvPr id="27" name="Hình Bầu dục 26">
            <a:extLst>
              <a:ext uri="{FF2B5EF4-FFF2-40B4-BE49-F238E27FC236}">
                <a16:creationId xmlns:a16="http://schemas.microsoft.com/office/drawing/2014/main" id="{D6178C30-7323-43C6-BBD4-6D126D7DE0C0}"/>
              </a:ext>
            </a:extLst>
          </p:cNvPr>
          <p:cNvSpPr/>
          <p:nvPr/>
        </p:nvSpPr>
        <p:spPr>
          <a:xfrm>
            <a:off x="17614505" y="3263880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4AA25B42-708D-428D-A5CC-EDE5E5097A68}"/>
              </a:ext>
            </a:extLst>
          </p:cNvPr>
          <p:cNvSpPr/>
          <p:nvPr/>
        </p:nvSpPr>
        <p:spPr>
          <a:xfrm>
            <a:off x="-5377636" y="3263880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40D73E46-3CA2-45BC-9CB0-6DE12C20589D}"/>
              </a:ext>
            </a:extLst>
          </p:cNvPr>
          <p:cNvSpPr/>
          <p:nvPr/>
        </p:nvSpPr>
        <p:spPr>
          <a:xfrm>
            <a:off x="5903536" y="10428951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6313A3D6-0578-4A05-BA7B-0B452D93597B}"/>
              </a:ext>
            </a:extLst>
          </p:cNvPr>
          <p:cNvSpPr txBox="1"/>
          <p:nvPr/>
        </p:nvSpPr>
        <p:spPr>
          <a:xfrm>
            <a:off x="3813445" y="9191258"/>
            <a:ext cx="465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BC76629E-4FF7-49BE-933C-B75077802001}"/>
              </a:ext>
            </a:extLst>
          </p:cNvPr>
          <p:cNvSpPr txBox="1"/>
          <p:nvPr/>
        </p:nvSpPr>
        <p:spPr>
          <a:xfrm>
            <a:off x="4425696" y="12748716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1</a:t>
            </a:r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8B60E82F-CFA9-4407-B0CD-FE6173FD476C}"/>
              </a:ext>
            </a:extLst>
          </p:cNvPr>
          <p:cNvSpPr/>
          <p:nvPr/>
        </p:nvSpPr>
        <p:spPr>
          <a:xfrm>
            <a:off x="5903536" y="-5022230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5">
            <a:extLst>
              <a:ext uri="{FF2B5EF4-FFF2-40B4-BE49-F238E27FC236}">
                <a16:creationId xmlns:a16="http://schemas.microsoft.com/office/drawing/2014/main" id="{D3FFE5E6-B4EA-4C4E-A96C-166B850EF2B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4" t="12574" r="749" b="10456"/>
          <a:stretch/>
        </p:blipFill>
        <p:spPr>
          <a:xfrm rot="10800000">
            <a:off x="5240605" y="-3026536"/>
            <a:ext cx="1687009" cy="181423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80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889C4FF0-D044-41A4-9451-E6ED49A8D714}"/>
              </a:ext>
            </a:extLst>
          </p:cNvPr>
          <p:cNvSpPr/>
          <p:nvPr/>
        </p:nvSpPr>
        <p:spPr>
          <a:xfrm>
            <a:off x="-2813538" y="-4783015"/>
            <a:ext cx="17654953" cy="16482645"/>
          </a:xfrm>
          <a:prstGeom prst="ellipse">
            <a:avLst/>
          </a:prstGeom>
          <a:noFill/>
          <a:ln w="6096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1819D9B3-A537-4C35-AB10-40760D6C7F9B}"/>
              </a:ext>
            </a:extLst>
          </p:cNvPr>
          <p:cNvSpPr/>
          <p:nvPr/>
        </p:nvSpPr>
        <p:spPr>
          <a:xfrm>
            <a:off x="17188102" y="1375595"/>
            <a:ext cx="3340608" cy="4133088"/>
          </a:xfrm>
          <a:prstGeom prst="roundRect">
            <a:avLst>
              <a:gd name="adj" fmla="val 1133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0578859B-82A4-44F2-A2E3-18987F61CF67}"/>
              </a:ext>
            </a:extLst>
          </p:cNvPr>
          <p:cNvSpPr txBox="1"/>
          <p:nvPr/>
        </p:nvSpPr>
        <p:spPr>
          <a:xfrm>
            <a:off x="1353989" y="-2099123"/>
            <a:ext cx="465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Chủ đề nội dung 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B1669B02-C73E-4A29-9D1C-0CEEBAA465E3}"/>
              </a:ext>
            </a:extLst>
          </p:cNvPr>
          <p:cNvSpPr txBox="1"/>
          <p:nvPr/>
        </p:nvSpPr>
        <p:spPr>
          <a:xfrm>
            <a:off x="-7227311" y="2395100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chủ đề nội dung </a:t>
            </a:r>
          </a:p>
        </p:txBody>
      </p: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23004D96-D8C8-4E74-A801-0303B2687E47}"/>
              </a:ext>
            </a:extLst>
          </p:cNvPr>
          <p:cNvSpPr/>
          <p:nvPr/>
        </p:nvSpPr>
        <p:spPr>
          <a:xfrm>
            <a:off x="10299302" y="3263880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ình Bầu dục 26">
            <a:extLst>
              <a:ext uri="{FF2B5EF4-FFF2-40B4-BE49-F238E27FC236}">
                <a16:creationId xmlns:a16="http://schemas.microsoft.com/office/drawing/2014/main" id="{20D2A292-3FC6-4C19-9F24-D35DA06B2DCE}"/>
              </a:ext>
            </a:extLst>
          </p:cNvPr>
          <p:cNvSpPr/>
          <p:nvPr/>
        </p:nvSpPr>
        <p:spPr>
          <a:xfrm>
            <a:off x="1598900" y="3263880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5FF66233-7FF9-4F82-BB1F-3D507BDBA58D}"/>
              </a:ext>
            </a:extLst>
          </p:cNvPr>
          <p:cNvSpPr/>
          <p:nvPr/>
        </p:nvSpPr>
        <p:spPr>
          <a:xfrm>
            <a:off x="5903536" y="6263355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B7C7D305-41A3-45B0-96D3-F9245B1551C6}"/>
              </a:ext>
            </a:extLst>
          </p:cNvPr>
          <p:cNvSpPr/>
          <p:nvPr/>
        </p:nvSpPr>
        <p:spPr>
          <a:xfrm>
            <a:off x="5903536" y="260971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5">
            <a:extLst>
              <a:ext uri="{FF2B5EF4-FFF2-40B4-BE49-F238E27FC236}">
                <a16:creationId xmlns:a16="http://schemas.microsoft.com/office/drawing/2014/main" id="{7EE77260-C09B-4434-8324-1CB92F3B3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4" t="12574" r="749" b="10456"/>
          <a:stretch/>
        </p:blipFill>
        <p:spPr>
          <a:xfrm>
            <a:off x="5252495" y="950193"/>
            <a:ext cx="1687009" cy="1814239"/>
          </a:xfrm>
          <a:prstGeom prst="roundRect">
            <a:avLst/>
          </a:prstGeom>
        </p:spPr>
      </p:pic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288B4611-4878-4A69-B243-F82B602E56EC}"/>
              </a:ext>
            </a:extLst>
          </p:cNvPr>
          <p:cNvSpPr txBox="1"/>
          <p:nvPr/>
        </p:nvSpPr>
        <p:spPr>
          <a:xfrm>
            <a:off x="4425696" y="4078845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1</a:t>
            </a:r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19360E0F-3423-4538-B9FF-9C6AF5C2FDEE}"/>
              </a:ext>
            </a:extLst>
          </p:cNvPr>
          <p:cNvSpPr txBox="1"/>
          <p:nvPr/>
        </p:nvSpPr>
        <p:spPr>
          <a:xfrm>
            <a:off x="3813445" y="3230723"/>
            <a:ext cx="465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pic>
        <p:nvPicPr>
          <p:cNvPr id="33" name="Hình ảnh 32">
            <a:extLst>
              <a:ext uri="{FF2B5EF4-FFF2-40B4-BE49-F238E27FC236}">
                <a16:creationId xmlns:a16="http://schemas.microsoft.com/office/drawing/2014/main" id="{BD287AF2-5449-4E9E-98B0-EB12E0C731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62" r="1274"/>
          <a:stretch/>
        </p:blipFill>
        <p:spPr>
          <a:xfrm>
            <a:off x="13455909" y="3567952"/>
            <a:ext cx="2245936" cy="2987040"/>
          </a:xfrm>
          <a:prstGeom prst="roundRect">
            <a:avLst>
              <a:gd name="adj" fmla="val 14082"/>
            </a:avLst>
          </a:prstGeom>
        </p:spPr>
      </p:pic>
      <p:pic>
        <p:nvPicPr>
          <p:cNvPr id="34" name="Hình ảnh 33" descr="Ảnh có chứa văn bản, bơi lội, tối, đáy đại dương&#10;&#10;Mô tả được tạo tự động">
            <a:extLst>
              <a:ext uri="{FF2B5EF4-FFF2-40B4-BE49-F238E27FC236}">
                <a16:creationId xmlns:a16="http://schemas.microsoft.com/office/drawing/2014/main" id="{901C28F6-0435-4505-9816-5758561CF8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22" t="-1449" r="1328" b="1449"/>
          <a:stretch/>
        </p:blipFill>
        <p:spPr>
          <a:xfrm>
            <a:off x="17677381" y="3429000"/>
            <a:ext cx="2362050" cy="2985523"/>
          </a:xfrm>
          <a:prstGeom prst="roundRect">
            <a:avLst>
              <a:gd name="adj" fmla="val 11497"/>
            </a:avLst>
          </a:prstGeom>
        </p:spPr>
      </p:pic>
    </p:spTree>
    <p:extLst>
      <p:ext uri="{BB962C8B-B14F-4D97-AF65-F5344CB8AC3E}">
        <p14:creationId xmlns:p14="http://schemas.microsoft.com/office/powerpoint/2010/main" val="3371627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23004D96-D8C8-4E74-A801-0303B2687E47}"/>
              </a:ext>
            </a:extLst>
          </p:cNvPr>
          <p:cNvSpPr/>
          <p:nvPr/>
        </p:nvSpPr>
        <p:spPr>
          <a:xfrm>
            <a:off x="13865462" y="3263880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ình Bầu dục 26">
            <a:extLst>
              <a:ext uri="{FF2B5EF4-FFF2-40B4-BE49-F238E27FC236}">
                <a16:creationId xmlns:a16="http://schemas.microsoft.com/office/drawing/2014/main" id="{20D2A292-3FC6-4C19-9F24-D35DA06B2DCE}"/>
              </a:ext>
            </a:extLst>
          </p:cNvPr>
          <p:cNvSpPr/>
          <p:nvPr/>
        </p:nvSpPr>
        <p:spPr>
          <a:xfrm>
            <a:off x="-1967260" y="3263880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5FF66233-7FF9-4F82-BB1F-3D507BDBA58D}"/>
              </a:ext>
            </a:extLst>
          </p:cNvPr>
          <p:cNvSpPr/>
          <p:nvPr/>
        </p:nvSpPr>
        <p:spPr>
          <a:xfrm>
            <a:off x="5903536" y="8572215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B7C7D305-41A3-45B0-96D3-F9245B1551C6}"/>
              </a:ext>
            </a:extLst>
          </p:cNvPr>
          <p:cNvSpPr/>
          <p:nvPr/>
        </p:nvSpPr>
        <p:spPr>
          <a:xfrm>
            <a:off x="5903536" y="-2047889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5">
            <a:extLst>
              <a:ext uri="{FF2B5EF4-FFF2-40B4-BE49-F238E27FC236}">
                <a16:creationId xmlns:a16="http://schemas.microsoft.com/office/drawing/2014/main" id="{395F61D9-059E-4FBD-8AEB-2E6A3C11AC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9" t="3354" r="35444" b="19676"/>
          <a:stretch/>
        </p:blipFill>
        <p:spPr>
          <a:xfrm>
            <a:off x="-827723" y="-264640"/>
            <a:ext cx="6923723" cy="7445893"/>
          </a:xfrm>
          <a:prstGeom prst="roundRect">
            <a:avLst>
              <a:gd name="adj" fmla="val 10724"/>
            </a:avLst>
          </a:prstGeom>
        </p:spPr>
      </p:pic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19360E0F-3423-4538-B9FF-9C6AF5C2FDEE}"/>
              </a:ext>
            </a:extLst>
          </p:cNvPr>
          <p:cNvSpPr txBox="1"/>
          <p:nvPr/>
        </p:nvSpPr>
        <p:spPr>
          <a:xfrm>
            <a:off x="5341400" y="448685"/>
            <a:ext cx="465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288B4611-4878-4A69-B243-F82B602E56EC}"/>
              </a:ext>
            </a:extLst>
          </p:cNvPr>
          <p:cNvSpPr txBox="1"/>
          <p:nvPr/>
        </p:nvSpPr>
        <p:spPr>
          <a:xfrm>
            <a:off x="5668404" y="1181397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1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F5A3A2CF-D50F-4286-8377-9E8868DAA4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8" t="981" r="24418" b="-981"/>
          <a:stretch/>
        </p:blipFill>
        <p:spPr>
          <a:xfrm>
            <a:off x="6547104" y="3567952"/>
            <a:ext cx="2245936" cy="2987040"/>
          </a:xfrm>
          <a:prstGeom prst="roundRect">
            <a:avLst>
              <a:gd name="adj" fmla="val 14082"/>
            </a:avLst>
          </a:prstGeom>
        </p:spPr>
      </p:pic>
      <p:pic>
        <p:nvPicPr>
          <p:cNvPr id="6" name="Hình ảnh 5" descr="Ảnh có chứa văn bản, bơi lội, tối, đáy đại dương&#10;&#10;Mô tả được tạo tự động">
            <a:extLst>
              <a:ext uri="{FF2B5EF4-FFF2-40B4-BE49-F238E27FC236}">
                <a16:creationId xmlns:a16="http://schemas.microsoft.com/office/drawing/2014/main" id="{D5E6920F-9BBB-4F6B-A3D6-0B99BBEE9C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3" r="27107"/>
          <a:stretch/>
        </p:blipFill>
        <p:spPr>
          <a:xfrm>
            <a:off x="9438064" y="3569469"/>
            <a:ext cx="2362050" cy="2985523"/>
          </a:xfrm>
          <a:prstGeom prst="roundRect">
            <a:avLst>
              <a:gd name="adj" fmla="val 11497"/>
            </a:avLst>
          </a:prstGeom>
        </p:spPr>
      </p:pic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0A4517B2-F79B-46CB-84CB-8953A4D22A56}"/>
              </a:ext>
            </a:extLst>
          </p:cNvPr>
          <p:cNvSpPr/>
          <p:nvPr/>
        </p:nvSpPr>
        <p:spPr>
          <a:xfrm>
            <a:off x="5612944" y="9297703"/>
            <a:ext cx="6406991" cy="6536719"/>
          </a:xfrm>
          <a:prstGeom prst="roundRect">
            <a:avLst>
              <a:gd name="adj" fmla="val 7694"/>
            </a:avLst>
          </a:prstGeom>
          <a:solidFill>
            <a:srgbClr val="79A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ình Bầu dục 18">
            <a:extLst>
              <a:ext uri="{FF2B5EF4-FFF2-40B4-BE49-F238E27FC236}">
                <a16:creationId xmlns:a16="http://schemas.microsoft.com/office/drawing/2014/main" id="{61583832-4C0B-4184-BA75-BA77978114AA}"/>
              </a:ext>
            </a:extLst>
          </p:cNvPr>
          <p:cNvSpPr/>
          <p:nvPr/>
        </p:nvSpPr>
        <p:spPr>
          <a:xfrm>
            <a:off x="1774857" y="16363725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03158B3F-289F-4DF8-815E-7DC00D147D57}"/>
              </a:ext>
            </a:extLst>
          </p:cNvPr>
          <p:cNvSpPr/>
          <p:nvPr/>
        </p:nvSpPr>
        <p:spPr>
          <a:xfrm>
            <a:off x="709718" y="10848298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2D260660-B98B-445C-A61A-0CAB7B6FD6FB}"/>
              </a:ext>
            </a:extLst>
          </p:cNvPr>
          <p:cNvSpPr/>
          <p:nvPr/>
        </p:nvSpPr>
        <p:spPr>
          <a:xfrm>
            <a:off x="3403609" y="8196733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F0D5686C-88B8-4EE7-920C-6A1C47D8C374}"/>
              </a:ext>
            </a:extLst>
          </p:cNvPr>
          <p:cNvSpPr/>
          <p:nvPr/>
        </p:nvSpPr>
        <p:spPr>
          <a:xfrm>
            <a:off x="4225630" y="13764639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3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5">
            <a:extLst>
              <a:ext uri="{FF2B5EF4-FFF2-40B4-BE49-F238E27FC236}">
                <a16:creationId xmlns:a16="http://schemas.microsoft.com/office/drawing/2014/main" id="{395F61D9-059E-4FBD-8AEB-2E6A3C11AC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7" t="10381" r="10516" b="12649"/>
          <a:stretch/>
        </p:blipFill>
        <p:spPr>
          <a:xfrm>
            <a:off x="-7603663" y="-264640"/>
            <a:ext cx="6923723" cy="7445893"/>
          </a:xfrm>
          <a:prstGeom prst="roundRect">
            <a:avLst>
              <a:gd name="adj" fmla="val 10724"/>
            </a:avLst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F5A3A2CF-D50F-4286-8377-9E8868DAA4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8" t="11498" r="33321" b="14145"/>
          <a:stretch/>
        </p:blipFill>
        <p:spPr>
          <a:xfrm>
            <a:off x="550270" y="441960"/>
            <a:ext cx="2245936" cy="2987040"/>
          </a:xfrm>
          <a:prstGeom prst="roundRect">
            <a:avLst>
              <a:gd name="adj" fmla="val 14082"/>
            </a:avLst>
          </a:prstGeom>
        </p:spPr>
      </p:pic>
      <p:pic>
        <p:nvPicPr>
          <p:cNvPr id="6" name="Hình ảnh 5" descr="Ảnh có chứa văn bản, bơi lội, tối, đáy đại dương&#10;&#10;Mô tả được tạo tự động">
            <a:extLst>
              <a:ext uri="{FF2B5EF4-FFF2-40B4-BE49-F238E27FC236}">
                <a16:creationId xmlns:a16="http://schemas.microsoft.com/office/drawing/2014/main" id="{D5E6920F-9BBB-4F6B-A3D6-0B99BBEE9C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8" t="19027" r="41169" b="6049"/>
          <a:stretch/>
        </p:blipFill>
        <p:spPr>
          <a:xfrm>
            <a:off x="2902108" y="3499225"/>
            <a:ext cx="2362050" cy="2985523"/>
          </a:xfrm>
          <a:prstGeom prst="roundRect">
            <a:avLst>
              <a:gd name="adj" fmla="val 11497"/>
            </a:avLst>
          </a:prstGeom>
        </p:spPr>
      </p:pic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19360E0F-3423-4538-B9FF-9C6AF5C2FDEE}"/>
              </a:ext>
            </a:extLst>
          </p:cNvPr>
          <p:cNvSpPr txBox="1"/>
          <p:nvPr/>
        </p:nvSpPr>
        <p:spPr>
          <a:xfrm>
            <a:off x="2015226" y="385185"/>
            <a:ext cx="465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288B4611-4878-4A69-B243-F82B602E56EC}"/>
              </a:ext>
            </a:extLst>
          </p:cNvPr>
          <p:cNvSpPr txBox="1"/>
          <p:nvPr/>
        </p:nvSpPr>
        <p:spPr>
          <a:xfrm>
            <a:off x="2412829" y="1093071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1</a:t>
            </a: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FE685CBD-87FE-4791-A3D8-9217E45E8D65}"/>
              </a:ext>
            </a:extLst>
          </p:cNvPr>
          <p:cNvSpPr/>
          <p:nvPr/>
        </p:nvSpPr>
        <p:spPr>
          <a:xfrm>
            <a:off x="5612944" y="802628"/>
            <a:ext cx="6406991" cy="6536719"/>
          </a:xfrm>
          <a:prstGeom prst="roundRect">
            <a:avLst>
              <a:gd name="adj" fmla="val 7694"/>
            </a:avLst>
          </a:prstGeom>
          <a:solidFill>
            <a:srgbClr val="79A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ACD61B04-0974-4FB2-ACE8-0431466FD90C}"/>
              </a:ext>
            </a:extLst>
          </p:cNvPr>
          <p:cNvSpPr/>
          <p:nvPr/>
        </p:nvSpPr>
        <p:spPr>
          <a:xfrm>
            <a:off x="1978057" y="5594125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3D7B6575-6F2C-48FD-8892-9D35E5FB2C23}"/>
              </a:ext>
            </a:extLst>
          </p:cNvPr>
          <p:cNvSpPr/>
          <p:nvPr/>
        </p:nvSpPr>
        <p:spPr>
          <a:xfrm>
            <a:off x="912918" y="4320498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5FB053AE-ED3F-4B1A-AAF6-1373B940A5A5}"/>
              </a:ext>
            </a:extLst>
          </p:cNvPr>
          <p:cNvSpPr/>
          <p:nvPr/>
        </p:nvSpPr>
        <p:spPr>
          <a:xfrm>
            <a:off x="3606809" y="1897533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ình Bầu dục 15">
            <a:extLst>
              <a:ext uri="{FF2B5EF4-FFF2-40B4-BE49-F238E27FC236}">
                <a16:creationId xmlns:a16="http://schemas.microsoft.com/office/drawing/2014/main" id="{88DB0421-9488-4A9C-A61C-EC8445F9E369}"/>
              </a:ext>
            </a:extLst>
          </p:cNvPr>
          <p:cNvSpPr/>
          <p:nvPr/>
        </p:nvSpPr>
        <p:spPr>
          <a:xfrm>
            <a:off x="4428830" y="2741039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0DEDBD5B-2D60-41A3-827E-B57969E96EA5}"/>
              </a:ext>
            </a:extLst>
          </p:cNvPr>
          <p:cNvSpPr txBox="1"/>
          <p:nvPr/>
        </p:nvSpPr>
        <p:spPr>
          <a:xfrm>
            <a:off x="4251754" y="9504627"/>
            <a:ext cx="36884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18" name="Hình Bầu dục 17">
            <a:extLst>
              <a:ext uri="{FF2B5EF4-FFF2-40B4-BE49-F238E27FC236}">
                <a16:creationId xmlns:a16="http://schemas.microsoft.com/office/drawing/2014/main" id="{D3690973-C9CB-4C03-9866-09DF102F639C}"/>
              </a:ext>
            </a:extLst>
          </p:cNvPr>
          <p:cNvSpPr/>
          <p:nvPr/>
        </p:nvSpPr>
        <p:spPr>
          <a:xfrm>
            <a:off x="5138351" y="-5080889"/>
            <a:ext cx="1915297" cy="188832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8CDE5415-81B4-4467-95D7-511F3B68C961}"/>
              </a:ext>
            </a:extLst>
          </p:cNvPr>
          <p:cNvSpPr/>
          <p:nvPr/>
        </p:nvSpPr>
        <p:spPr>
          <a:xfrm>
            <a:off x="-8701487" y="-5417743"/>
            <a:ext cx="8712634" cy="122757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2E80C3F6-DCD2-428B-86B5-C98721772CEA}"/>
              </a:ext>
            </a:extLst>
          </p:cNvPr>
          <p:cNvSpPr/>
          <p:nvPr/>
        </p:nvSpPr>
        <p:spPr>
          <a:xfrm>
            <a:off x="12192000" y="0"/>
            <a:ext cx="8712634" cy="122757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36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297</Words>
  <Application>Microsoft Office PowerPoint</Application>
  <PresentationFormat>Widescreen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Chủ đề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Công Nguyễn</dc:creator>
  <cp:lastModifiedBy>Công Nguyễn</cp:lastModifiedBy>
  <cp:revision>2</cp:revision>
  <dcterms:created xsi:type="dcterms:W3CDTF">2021-10-19T03:05:06Z</dcterms:created>
  <dcterms:modified xsi:type="dcterms:W3CDTF">2021-10-19T06:51:21Z</dcterms:modified>
</cp:coreProperties>
</file>