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4402B-39E4-40D0-82AE-8E0CE99A6793}" v="2506" dt="2024-01-28T01:27:1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arbiere" userId="15ad05557e23f43f" providerId="Windows Live" clId="Web-{8A54402B-39E4-40D0-82AE-8E0CE99A6793}"/>
    <pc:docChg chg="addSld delSld modSld sldOrd">
      <pc:chgData name="Mike Barbiere" userId="15ad05557e23f43f" providerId="Windows Live" clId="Web-{8A54402B-39E4-40D0-82AE-8E0CE99A6793}" dt="2024-01-28T01:27:15.107" v="2239"/>
      <pc:docMkLst>
        <pc:docMk/>
      </pc:docMkLst>
      <pc:sldChg chg="addSp delSp modSp mod setBg">
        <pc:chgData name="Mike Barbiere" userId="15ad05557e23f43f" providerId="Windows Live" clId="Web-{8A54402B-39E4-40D0-82AE-8E0CE99A6793}" dt="2024-01-27T13:26:36.839" v="87" actId="20577"/>
        <pc:sldMkLst>
          <pc:docMk/>
          <pc:sldMk cId="109857222" sldId="256"/>
        </pc:sldMkLst>
        <pc:spChg chg="mod">
          <ac:chgData name="Mike Barbiere" userId="15ad05557e23f43f" providerId="Windows Live" clId="Web-{8A54402B-39E4-40D0-82AE-8E0CE99A6793}" dt="2024-01-27T13:26:31.730" v="8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ke Barbiere" userId="15ad05557e23f43f" providerId="Windows Live" clId="Web-{8A54402B-39E4-40D0-82AE-8E0CE99A6793}" dt="2024-01-27T13:26:36.839" v="87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ike Barbiere" userId="15ad05557e23f43f" providerId="Windows Live" clId="Web-{8A54402B-39E4-40D0-82AE-8E0CE99A6793}" dt="2024-01-27T13:24:05.974" v="10"/>
          <ac:spMkLst>
            <pc:docMk/>
            <pc:sldMk cId="109857222" sldId="256"/>
            <ac:spMk id="5" creationId="{3BA2FBB6-070F-8239-3A28-CF9077352D8A}"/>
          </ac:spMkLst>
        </pc:spChg>
        <pc:spChg chg="add">
          <ac:chgData name="Mike Barbiere" userId="15ad05557e23f43f" providerId="Windows Live" clId="Web-{8A54402B-39E4-40D0-82AE-8E0CE99A6793}" dt="2024-01-27T13:23:23.363" v="4"/>
          <ac:spMkLst>
            <pc:docMk/>
            <pc:sldMk cId="109857222" sldId="256"/>
            <ac:spMk id="10" creationId="{C1DD1A8A-57D5-4A81-AD04-532B043C5611}"/>
          </ac:spMkLst>
        </pc:spChg>
        <pc:spChg chg="add">
          <ac:chgData name="Mike Barbiere" userId="15ad05557e23f43f" providerId="Windows Live" clId="Web-{8A54402B-39E4-40D0-82AE-8E0CE99A6793}" dt="2024-01-27T13:23:23.363" v="4"/>
          <ac:spMkLst>
            <pc:docMk/>
            <pc:sldMk cId="109857222" sldId="256"/>
            <ac:spMk id="12" creationId="{007891EC-4501-44ED-A8C8-B11B6DB767AB}"/>
          </ac:spMkLst>
        </pc:spChg>
        <pc:picChg chg="add mod ord">
          <ac:chgData name="Mike Barbiere" userId="15ad05557e23f43f" providerId="Windows Live" clId="Web-{8A54402B-39E4-40D0-82AE-8E0CE99A6793}" dt="2024-01-27T13:26:08.948" v="84"/>
          <ac:picMkLst>
            <pc:docMk/>
            <pc:sldMk cId="109857222" sldId="256"/>
            <ac:picMk id="4" creationId="{3BE25439-7769-C3C3-E2BF-808950C17971}"/>
          </ac:picMkLst>
        </pc:picChg>
        <pc:picChg chg="add mod">
          <ac:chgData name="Mike Barbiere" userId="15ad05557e23f43f" providerId="Windows Live" clId="Web-{8A54402B-39E4-40D0-82AE-8E0CE99A6793}" dt="2024-01-27T13:24:14.021" v="12" actId="14100"/>
          <ac:picMkLst>
            <pc:docMk/>
            <pc:sldMk cId="109857222" sldId="256"/>
            <ac:picMk id="7" creationId="{F5243628-E7FF-6A46-E5FC-63EF57F88E8A}"/>
          </ac:picMkLst>
        </pc:picChg>
      </pc:sldChg>
      <pc:sldChg chg="addSp delSp modSp new mod setBg">
        <pc:chgData name="Mike Barbiere" userId="15ad05557e23f43f" providerId="Windows Live" clId="Web-{8A54402B-39E4-40D0-82AE-8E0CE99A6793}" dt="2024-01-28T00:47:49.454" v="279" actId="1076"/>
        <pc:sldMkLst>
          <pc:docMk/>
          <pc:sldMk cId="2962222298" sldId="257"/>
        </pc:sldMkLst>
        <pc:spChg chg="mod">
          <ac:chgData name="Mike Barbiere" userId="15ad05557e23f43f" providerId="Windows Live" clId="Web-{8A54402B-39E4-40D0-82AE-8E0CE99A6793}" dt="2024-01-28T00:45:35.715" v="139"/>
          <ac:spMkLst>
            <pc:docMk/>
            <pc:sldMk cId="2962222298" sldId="257"/>
            <ac:spMk id="2" creationId="{C9CB68B2-2512-0D7A-4C04-632D78245635}"/>
          </ac:spMkLst>
        </pc:spChg>
        <pc:spChg chg="del">
          <ac:chgData name="Mike Barbiere" userId="15ad05557e23f43f" providerId="Windows Live" clId="Web-{8A54402B-39E4-40D0-82AE-8E0CE99A6793}" dt="2024-01-28T00:45:29.887" v="138"/>
          <ac:spMkLst>
            <pc:docMk/>
            <pc:sldMk cId="2962222298" sldId="257"/>
            <ac:spMk id="3" creationId="{6C75CEC3-D9E0-E79B-C20E-AB515DACE470}"/>
          </ac:spMkLst>
        </pc:spChg>
        <pc:spChg chg="add">
          <ac:chgData name="Mike Barbiere" userId="15ad05557e23f43f" providerId="Windows Live" clId="Web-{8A54402B-39E4-40D0-82AE-8E0CE99A6793}" dt="2024-01-28T00:45:35.715" v="139"/>
          <ac:spMkLst>
            <pc:docMk/>
            <pc:sldMk cId="2962222298" sldId="257"/>
            <ac:spMk id="9" creationId="{D12DDE76-C203-4047-9998-63900085B5E8}"/>
          </ac:spMkLst>
        </pc:spChg>
        <pc:spChg chg="add del mod">
          <ac:chgData name="Mike Barbiere" userId="15ad05557e23f43f" providerId="Windows Live" clId="Web-{8A54402B-39E4-40D0-82AE-8E0CE99A6793}" dt="2024-01-28T00:47:40.563" v="278"/>
          <ac:spMkLst>
            <pc:docMk/>
            <pc:sldMk cId="2962222298" sldId="257"/>
            <ac:spMk id="11" creationId="{BA3C7869-9B8D-2C44-ADB7-BBABA5BA9E08}"/>
          </ac:spMkLst>
        </pc:spChg>
        <pc:graphicFrameChg chg="add mod modGraphic">
          <ac:chgData name="Mike Barbiere" userId="15ad05557e23f43f" providerId="Windows Live" clId="Web-{8A54402B-39E4-40D0-82AE-8E0CE99A6793}" dt="2024-01-28T00:46:26.873" v="266" actId="1076"/>
          <ac:graphicFrameMkLst>
            <pc:docMk/>
            <pc:sldMk cId="2962222298" sldId="257"/>
            <ac:graphicFrameMk id="6" creationId="{B81EA471-A9B0-F550-0272-011F4E885230}"/>
          </ac:graphicFrameMkLst>
        </pc:graphicFrameChg>
        <pc:picChg chg="add del mod ord">
          <ac:chgData name="Mike Barbiere" userId="15ad05557e23f43f" providerId="Windows Live" clId="Web-{8A54402B-39E4-40D0-82AE-8E0CE99A6793}" dt="2024-01-28T00:47:12.109" v="270"/>
          <ac:picMkLst>
            <pc:docMk/>
            <pc:sldMk cId="2962222298" sldId="257"/>
            <ac:picMk id="4" creationId="{1449537A-1CBE-2D73-385E-1D84E31CCB04}"/>
          </ac:picMkLst>
        </pc:picChg>
        <pc:picChg chg="add mod">
          <ac:chgData name="Mike Barbiere" userId="15ad05557e23f43f" providerId="Windows Live" clId="Web-{8A54402B-39E4-40D0-82AE-8E0CE99A6793}" dt="2024-01-28T00:47:49.454" v="279" actId="1076"/>
          <ac:picMkLst>
            <pc:docMk/>
            <pc:sldMk cId="2962222298" sldId="257"/>
            <ac:picMk id="8" creationId="{EAABB191-1BD9-7ECD-5FA3-15558E8CC80E}"/>
          </ac:picMkLst>
        </pc:picChg>
      </pc:sldChg>
      <pc:sldChg chg="addSp delSp modSp new mod setBg">
        <pc:chgData name="Mike Barbiere" userId="15ad05557e23f43f" providerId="Windows Live" clId="Web-{8A54402B-39E4-40D0-82AE-8E0CE99A6793}" dt="2024-01-27T13:54:02.478" v="127" actId="20577"/>
        <pc:sldMkLst>
          <pc:docMk/>
          <pc:sldMk cId="3812542914" sldId="258"/>
        </pc:sldMkLst>
        <pc:spChg chg="mod">
          <ac:chgData name="Mike Barbiere" userId="15ad05557e23f43f" providerId="Windows Live" clId="Web-{8A54402B-39E4-40D0-82AE-8E0CE99A6793}" dt="2024-01-27T13:53:20.399" v="106"/>
          <ac:spMkLst>
            <pc:docMk/>
            <pc:sldMk cId="3812542914" sldId="258"/>
            <ac:spMk id="2" creationId="{24E5EFFC-FCBA-834D-42AB-29559382CA52}"/>
          </ac:spMkLst>
        </pc:spChg>
        <pc:spChg chg="mod">
          <ac:chgData name="Mike Barbiere" userId="15ad05557e23f43f" providerId="Windows Live" clId="Web-{8A54402B-39E4-40D0-82AE-8E0CE99A6793}" dt="2024-01-27T13:54:02.478" v="127" actId="20577"/>
          <ac:spMkLst>
            <pc:docMk/>
            <pc:sldMk cId="3812542914" sldId="258"/>
            <ac:spMk id="3" creationId="{64EBBC9D-9309-AEE0-0E32-CA5A6680C721}"/>
          </ac:spMkLst>
        </pc:spChg>
        <pc:spChg chg="add">
          <ac:chgData name="Mike Barbiere" userId="15ad05557e23f43f" providerId="Windows Live" clId="Web-{8A54402B-39E4-40D0-82AE-8E0CE99A6793}" dt="2024-01-27T13:53:20.399" v="106"/>
          <ac:spMkLst>
            <pc:docMk/>
            <pc:sldMk cId="3812542914" sldId="258"/>
            <ac:spMk id="6" creationId="{F609FF9A-4FCE-468E-A86A-C9AB525EAE71}"/>
          </ac:spMkLst>
        </pc:spChg>
        <pc:spChg chg="add">
          <ac:chgData name="Mike Barbiere" userId="15ad05557e23f43f" providerId="Windows Live" clId="Web-{8A54402B-39E4-40D0-82AE-8E0CE99A6793}" dt="2024-01-27T13:53:20.399" v="106"/>
          <ac:spMkLst>
            <pc:docMk/>
            <pc:sldMk cId="3812542914" sldId="258"/>
            <ac:spMk id="11" creationId="{021E12D4-3A88-428D-8E5E-AF1AFD923D63}"/>
          </ac:spMkLst>
        </pc:spChg>
        <pc:graphicFrameChg chg="add del mod">
          <ac:chgData name="Mike Barbiere" userId="15ad05557e23f43f" providerId="Windows Live" clId="Web-{8A54402B-39E4-40D0-82AE-8E0CE99A6793}" dt="2024-01-27T13:52:30.085" v="91"/>
          <ac:graphicFrameMkLst>
            <pc:docMk/>
            <pc:sldMk cId="3812542914" sldId="258"/>
            <ac:graphicFrameMk id="5" creationId="{7D467990-CF64-2439-9601-2149BFE2C922}"/>
          </ac:graphicFrameMkLst>
        </pc:graphicFrameChg>
        <pc:graphicFrameChg chg="add del mod">
          <ac:chgData name="Mike Barbiere" userId="15ad05557e23f43f" providerId="Windows Live" clId="Web-{8A54402B-39E4-40D0-82AE-8E0CE99A6793}" dt="2024-01-27T13:52:41.038" v="93"/>
          <ac:graphicFrameMkLst>
            <pc:docMk/>
            <pc:sldMk cId="3812542914" sldId="258"/>
            <ac:graphicFrameMk id="7" creationId="{05AD9FCC-795B-B257-792C-5B8C2A46293B}"/>
          </ac:graphicFrameMkLst>
        </pc:graphicFrameChg>
        <pc:graphicFrameChg chg="add del mod">
          <ac:chgData name="Mike Barbiere" userId="15ad05557e23f43f" providerId="Windows Live" clId="Web-{8A54402B-39E4-40D0-82AE-8E0CE99A6793}" dt="2024-01-27T13:52:51.226" v="95"/>
          <ac:graphicFrameMkLst>
            <pc:docMk/>
            <pc:sldMk cId="3812542914" sldId="258"/>
            <ac:graphicFrameMk id="9" creationId="{0C9DB489-7990-1DC6-D8F9-B89C356EDD64}"/>
          </ac:graphicFrameMkLst>
        </pc:graphicFrameChg>
        <pc:picChg chg="add">
          <ac:chgData name="Mike Barbiere" userId="15ad05557e23f43f" providerId="Windows Live" clId="Web-{8A54402B-39E4-40D0-82AE-8E0CE99A6793}" dt="2024-01-27T13:53:20.399" v="106"/>
          <ac:picMkLst>
            <pc:docMk/>
            <pc:sldMk cId="3812542914" sldId="258"/>
            <ac:picMk id="8" creationId="{5974D448-9205-F9B9-DAC5-4DE6E59AB07E}"/>
          </ac:picMkLst>
        </pc:picChg>
      </pc:sldChg>
      <pc:sldChg chg="addSp delSp modSp new mod setBg">
        <pc:chgData name="Mike Barbiere" userId="15ad05557e23f43f" providerId="Windows Live" clId="Web-{8A54402B-39E4-40D0-82AE-8E0CE99A6793}" dt="2024-01-28T00:47:21.766" v="275"/>
        <pc:sldMkLst>
          <pc:docMk/>
          <pc:sldMk cId="3141654193" sldId="259"/>
        </pc:sldMkLst>
        <pc:spChg chg="add">
          <ac:chgData name="Mike Barbiere" userId="15ad05557e23f43f" providerId="Windows Live" clId="Web-{8A54402B-39E4-40D0-82AE-8E0CE99A6793}" dt="2024-01-28T00:47:21.766" v="275"/>
          <ac:spMkLst>
            <pc:docMk/>
            <pc:sldMk cId="3141654193" sldId="259"/>
            <ac:spMk id="8" creationId="{32BC26D8-82FB-445E-AA49-62A77D7C1EE0}"/>
          </ac:spMkLst>
        </pc:spChg>
        <pc:spChg chg="add">
          <ac:chgData name="Mike Barbiere" userId="15ad05557e23f43f" providerId="Windows Live" clId="Web-{8A54402B-39E4-40D0-82AE-8E0CE99A6793}" dt="2024-01-28T00:47:21.766" v="275"/>
          <ac:spMkLst>
            <pc:docMk/>
            <pc:sldMk cId="3141654193" sldId="259"/>
            <ac:spMk id="10" creationId="{CB44330D-EA18-4254-AA95-EB49948539B8}"/>
          </ac:spMkLst>
        </pc:spChg>
        <pc:picChg chg="add del mod">
          <ac:chgData name="Mike Barbiere" userId="15ad05557e23f43f" providerId="Windows Live" clId="Web-{8A54402B-39E4-40D0-82AE-8E0CE99A6793}" dt="2024-01-28T00:47:14.656" v="271"/>
          <ac:picMkLst>
            <pc:docMk/>
            <pc:sldMk cId="3141654193" sldId="259"/>
            <ac:picMk id="2" creationId="{5FE1792C-7401-5163-AB36-AE757E480C1C}"/>
          </ac:picMkLst>
        </pc:picChg>
        <pc:picChg chg="add mod">
          <ac:chgData name="Mike Barbiere" userId="15ad05557e23f43f" providerId="Windows Live" clId="Web-{8A54402B-39E4-40D0-82AE-8E0CE99A6793}" dt="2024-01-28T00:47:21.766" v="275"/>
          <ac:picMkLst>
            <pc:docMk/>
            <pc:sldMk cId="3141654193" sldId="259"/>
            <ac:picMk id="3" creationId="{694ACA76-9B85-5FBA-9E2C-9C129DB411CA}"/>
          </ac:picMkLst>
        </pc:picChg>
      </pc:sldChg>
      <pc:sldChg chg="addSp delSp modSp new mod ord setBg">
        <pc:chgData name="Mike Barbiere" userId="15ad05557e23f43f" providerId="Windows Live" clId="Web-{8A54402B-39E4-40D0-82AE-8E0CE99A6793}" dt="2024-01-28T00:50:07.021" v="345"/>
        <pc:sldMkLst>
          <pc:docMk/>
          <pc:sldMk cId="1319126279" sldId="260"/>
        </pc:sldMkLst>
        <pc:spChg chg="add">
          <ac:chgData name="Mike Barbiere" userId="15ad05557e23f43f" providerId="Windows Live" clId="Web-{8A54402B-39E4-40D0-82AE-8E0CE99A6793}" dt="2024-01-28T00:50:07.021" v="345"/>
          <ac:spMkLst>
            <pc:docMk/>
            <pc:sldMk cId="1319126279" sldId="260"/>
            <ac:spMk id="12" creationId="{32BC26D8-82FB-445E-AA49-62A77D7C1EE0}"/>
          </ac:spMkLst>
        </pc:spChg>
        <pc:spChg chg="add">
          <ac:chgData name="Mike Barbiere" userId="15ad05557e23f43f" providerId="Windows Live" clId="Web-{8A54402B-39E4-40D0-82AE-8E0CE99A6793}" dt="2024-01-28T00:50:07.021" v="345"/>
          <ac:spMkLst>
            <pc:docMk/>
            <pc:sldMk cId="1319126279" sldId="260"/>
            <ac:spMk id="14" creationId="{CB44330D-EA18-4254-AA95-EB49948539B8}"/>
          </ac:spMkLst>
        </pc:spChg>
        <pc:graphicFrameChg chg="add del mod">
          <ac:chgData name="Mike Barbiere" userId="15ad05557e23f43f" providerId="Windows Live" clId="Web-{8A54402B-39E4-40D0-82AE-8E0CE99A6793}" dt="2024-01-28T00:48:47.284" v="289"/>
          <ac:graphicFrameMkLst>
            <pc:docMk/>
            <pc:sldMk cId="1319126279" sldId="260"/>
            <ac:graphicFrameMk id="4" creationId="{3E720D14-4768-6BC0-C76F-C64FFB11B31C}"/>
          </ac:graphicFrameMkLst>
        </pc:graphicFrameChg>
        <pc:graphicFrameChg chg="add del mod">
          <ac:chgData name="Mike Barbiere" userId="15ad05557e23f43f" providerId="Windows Live" clId="Web-{8A54402B-39E4-40D0-82AE-8E0CE99A6793}" dt="2024-01-28T00:49:31.723" v="305"/>
          <ac:graphicFrameMkLst>
            <pc:docMk/>
            <pc:sldMk cId="1319126279" sldId="260"/>
            <ac:graphicFrameMk id="6" creationId="{F8954FA2-941A-9A5B-0317-03A490067F82}"/>
          </ac:graphicFrameMkLst>
        </pc:graphicFrameChg>
        <pc:picChg chg="add del mod">
          <ac:chgData name="Mike Barbiere" userId="15ad05557e23f43f" providerId="Windows Live" clId="Web-{8A54402B-39E4-40D0-82AE-8E0CE99A6793}" dt="2024-01-28T00:48:46.675" v="288"/>
          <ac:picMkLst>
            <pc:docMk/>
            <pc:sldMk cId="1319126279" sldId="260"/>
            <ac:picMk id="2" creationId="{4E3782B1-2D7C-9A61-207B-3FC2C32BA456}"/>
          </ac:picMkLst>
        </pc:picChg>
        <pc:picChg chg="add mod">
          <ac:chgData name="Mike Barbiere" userId="15ad05557e23f43f" providerId="Windows Live" clId="Web-{8A54402B-39E4-40D0-82AE-8E0CE99A6793}" dt="2024-01-28T00:50:07.021" v="345"/>
          <ac:picMkLst>
            <pc:docMk/>
            <pc:sldMk cId="1319126279" sldId="260"/>
            <ac:picMk id="7" creationId="{2B737C14-0245-8F81-7FF5-8BACCC084764}"/>
          </ac:picMkLst>
        </pc:picChg>
      </pc:sldChg>
      <pc:sldChg chg="addSp delSp modSp add ord replId">
        <pc:chgData name="Mike Barbiere" userId="15ad05557e23f43f" providerId="Windows Live" clId="Web-{8A54402B-39E4-40D0-82AE-8E0CE99A6793}" dt="2024-01-28T00:49:58.552" v="343" actId="1076"/>
        <pc:sldMkLst>
          <pc:docMk/>
          <pc:sldMk cId="1878036016" sldId="261"/>
        </pc:sldMkLst>
        <pc:spChg chg="mod">
          <ac:chgData name="Mike Barbiere" userId="15ad05557e23f43f" providerId="Windows Live" clId="Web-{8A54402B-39E4-40D0-82AE-8E0CE99A6793}" dt="2024-01-28T00:49:09.613" v="301" actId="20577"/>
          <ac:spMkLst>
            <pc:docMk/>
            <pc:sldMk cId="1878036016" sldId="261"/>
            <ac:spMk id="2" creationId="{5CC3BE99-A456-7D0F-5DDA-B55ED6D2931A}"/>
          </ac:spMkLst>
        </pc:spChg>
        <pc:graphicFrameChg chg="add mod modGraphic">
          <ac:chgData name="Mike Barbiere" userId="15ad05557e23f43f" providerId="Windows Live" clId="Web-{8A54402B-39E4-40D0-82AE-8E0CE99A6793}" dt="2024-01-28T00:49:58.552" v="343" actId="1076"/>
          <ac:graphicFrameMkLst>
            <pc:docMk/>
            <pc:sldMk cId="1878036016" sldId="261"/>
            <ac:graphicFrameMk id="4" creationId="{A2DC5107-BAD3-F915-8282-28C4FC3FE478}"/>
          </ac:graphicFrameMkLst>
        </pc:graphicFrameChg>
        <pc:graphicFrameChg chg="del">
          <ac:chgData name="Mike Barbiere" userId="15ad05557e23f43f" providerId="Windows Live" clId="Web-{8A54402B-39E4-40D0-82AE-8E0CE99A6793}" dt="2024-01-28T00:49:14.160" v="303"/>
          <ac:graphicFrameMkLst>
            <pc:docMk/>
            <pc:sldMk cId="1878036016" sldId="261"/>
            <ac:graphicFrameMk id="6" creationId="{027F40B5-7A41-3391-4689-2EA2620AF924}"/>
          </ac:graphicFrameMkLst>
        </pc:graphicFrameChg>
        <pc:picChg chg="add mod">
          <ac:chgData name="Mike Barbiere" userId="15ad05557e23f43f" providerId="Windows Live" clId="Web-{8A54402B-39E4-40D0-82AE-8E0CE99A6793}" dt="2024-01-28T00:49:50.817" v="311" actId="14100"/>
          <ac:picMkLst>
            <pc:docMk/>
            <pc:sldMk cId="1878036016" sldId="261"/>
            <ac:picMk id="5" creationId="{7DB823AE-01E9-4789-8247-691CC81707F3}"/>
          </ac:picMkLst>
        </pc:picChg>
        <pc:picChg chg="del">
          <ac:chgData name="Mike Barbiere" userId="15ad05557e23f43f" providerId="Windows Live" clId="Web-{8A54402B-39E4-40D0-82AE-8E0CE99A6793}" dt="2024-01-28T00:49:12.941" v="302"/>
          <ac:picMkLst>
            <pc:docMk/>
            <pc:sldMk cId="1878036016" sldId="261"/>
            <ac:picMk id="8" creationId="{A6F0111F-E5AA-9B9F-41E6-72E01478FAF1}"/>
          </ac:picMkLst>
        </pc:picChg>
      </pc:sldChg>
      <pc:sldChg chg="addSp delSp modSp add replId">
        <pc:chgData name="Mike Barbiere" userId="15ad05557e23f43f" providerId="Windows Live" clId="Web-{8A54402B-39E4-40D0-82AE-8E0CE99A6793}" dt="2024-01-28T00:51:07.382" v="397" actId="1076"/>
        <pc:sldMkLst>
          <pc:docMk/>
          <pc:sldMk cId="3812097011" sldId="262"/>
        </pc:sldMkLst>
        <pc:spChg chg="mod">
          <ac:chgData name="Mike Barbiere" userId="15ad05557e23f43f" providerId="Windows Live" clId="Web-{8A54402B-39E4-40D0-82AE-8E0CE99A6793}" dt="2024-01-28T00:50:45.819" v="363"/>
          <ac:spMkLst>
            <pc:docMk/>
            <pc:sldMk cId="3812097011" sldId="262"/>
            <ac:spMk id="2" creationId="{DF10D585-DE9E-8646-E614-795382E9F826}"/>
          </ac:spMkLst>
        </pc:spChg>
        <pc:spChg chg="del">
          <ac:chgData name="Mike Barbiere" userId="15ad05557e23f43f" providerId="Windows Live" clId="Web-{8A54402B-39E4-40D0-82AE-8E0CE99A6793}" dt="2024-01-28T00:50:45.819" v="363"/>
          <ac:spMkLst>
            <pc:docMk/>
            <pc:sldMk cId="3812097011" sldId="262"/>
            <ac:spMk id="9" creationId="{A740A1A7-167B-D57E-82FF-650522BA8133}"/>
          </ac:spMkLst>
        </pc:spChg>
        <pc:spChg chg="add">
          <ac:chgData name="Mike Barbiere" userId="15ad05557e23f43f" providerId="Windows Live" clId="Web-{8A54402B-39E4-40D0-82AE-8E0CE99A6793}" dt="2024-01-28T00:50:45.819" v="363"/>
          <ac:spMkLst>
            <pc:docMk/>
            <pc:sldMk cId="3812097011" sldId="262"/>
            <ac:spMk id="14" creationId="{D12DDE76-C203-4047-9998-63900085B5E8}"/>
          </ac:spMkLst>
        </pc:spChg>
        <pc:graphicFrameChg chg="add mod modGraphic">
          <ac:chgData name="Mike Barbiere" userId="15ad05557e23f43f" providerId="Windows Live" clId="Web-{8A54402B-39E4-40D0-82AE-8E0CE99A6793}" dt="2024-01-28T00:51:07.382" v="397" actId="1076"/>
          <ac:graphicFrameMkLst>
            <pc:docMk/>
            <pc:sldMk cId="3812097011" sldId="262"/>
            <ac:graphicFrameMk id="5" creationId="{E3502CAB-4106-BDB0-86A9-518CB8F062B9}"/>
          </ac:graphicFrameMkLst>
        </pc:graphicFrameChg>
        <pc:graphicFrameChg chg="del mod modGraphic">
          <ac:chgData name="Mike Barbiere" userId="15ad05557e23f43f" providerId="Windows Live" clId="Web-{8A54402B-39E4-40D0-82AE-8E0CE99A6793}" dt="2024-01-28T00:50:31.506" v="359"/>
          <ac:graphicFrameMkLst>
            <pc:docMk/>
            <pc:sldMk cId="3812097011" sldId="262"/>
            <ac:graphicFrameMk id="6" creationId="{DF8CA6AB-B47E-6B14-8E0D-530FEE873274}"/>
          </ac:graphicFrameMkLst>
        </pc:graphicFrameChg>
        <pc:picChg chg="add mod">
          <ac:chgData name="Mike Barbiere" userId="15ad05557e23f43f" providerId="Windows Live" clId="Web-{8A54402B-39E4-40D0-82AE-8E0CE99A6793}" dt="2024-01-28T00:50:45.819" v="363"/>
          <ac:picMkLst>
            <pc:docMk/>
            <pc:sldMk cId="3812097011" sldId="262"/>
            <ac:picMk id="3" creationId="{B5ADFB7A-14B3-0518-66EC-84B578556508}"/>
          </ac:picMkLst>
        </pc:picChg>
        <pc:picChg chg="del">
          <ac:chgData name="Mike Barbiere" userId="15ad05557e23f43f" providerId="Windows Live" clId="Web-{8A54402B-39E4-40D0-82AE-8E0CE99A6793}" dt="2024-01-28T00:50:32.803" v="360"/>
          <ac:picMkLst>
            <pc:docMk/>
            <pc:sldMk cId="3812097011" sldId="262"/>
            <ac:picMk id="8" creationId="{2DF617B8-889C-5FBD-157B-44F2D0B99894}"/>
          </ac:picMkLst>
        </pc:picChg>
      </pc:sldChg>
      <pc:sldChg chg="addSp modSp add mod ord replId setBg">
        <pc:chgData name="Mike Barbiere" userId="15ad05557e23f43f" providerId="Windows Live" clId="Web-{8A54402B-39E4-40D0-82AE-8E0CE99A6793}" dt="2024-01-28T00:51:49.743" v="402"/>
        <pc:sldMkLst>
          <pc:docMk/>
          <pc:sldMk cId="378724142" sldId="263"/>
        </pc:sldMkLst>
        <pc:spChg chg="add">
          <ac:chgData name="Mike Barbiere" userId="15ad05557e23f43f" providerId="Windows Live" clId="Web-{8A54402B-39E4-40D0-82AE-8E0CE99A6793}" dt="2024-01-28T00:51:33.352" v="399"/>
          <ac:spMkLst>
            <pc:docMk/>
            <pc:sldMk cId="378724142" sldId="263"/>
            <ac:spMk id="7" creationId="{32BC26D8-82FB-445E-AA49-62A77D7C1EE0}"/>
          </ac:spMkLst>
        </pc:spChg>
        <pc:spChg chg="add">
          <ac:chgData name="Mike Barbiere" userId="15ad05557e23f43f" providerId="Windows Live" clId="Web-{8A54402B-39E4-40D0-82AE-8E0CE99A6793}" dt="2024-01-28T00:51:33.352" v="399"/>
          <ac:spMkLst>
            <pc:docMk/>
            <pc:sldMk cId="378724142" sldId="263"/>
            <ac:spMk id="9" creationId="{CB44330D-EA18-4254-AA95-EB49948539B8}"/>
          </ac:spMkLst>
        </pc:spChg>
        <pc:picChg chg="add mod">
          <ac:chgData name="Mike Barbiere" userId="15ad05557e23f43f" providerId="Windows Live" clId="Web-{8A54402B-39E4-40D0-82AE-8E0CE99A6793}" dt="2024-01-28T00:51:33.352" v="399"/>
          <ac:picMkLst>
            <pc:docMk/>
            <pc:sldMk cId="378724142" sldId="263"/>
            <ac:picMk id="2" creationId="{77AEC9D9-7D1F-0124-C160-8DC07A167C60}"/>
          </ac:picMkLst>
        </pc:picChg>
      </pc:sldChg>
      <pc:sldChg chg="addSp delSp modSp add replId">
        <pc:chgData name="Mike Barbiere" userId="15ad05557e23f43f" providerId="Windows Live" clId="Web-{8A54402B-39E4-40D0-82AE-8E0CE99A6793}" dt="2024-01-28T00:52:27.056" v="444" actId="1076"/>
        <pc:sldMkLst>
          <pc:docMk/>
          <pc:sldMk cId="3979951424" sldId="264"/>
        </pc:sldMkLst>
        <pc:spChg chg="mod">
          <ac:chgData name="Mike Barbiere" userId="15ad05557e23f43f" providerId="Windows Live" clId="Web-{8A54402B-39E4-40D0-82AE-8E0CE99A6793}" dt="2024-01-28T00:52:12.884" v="410"/>
          <ac:spMkLst>
            <pc:docMk/>
            <pc:sldMk cId="3979951424" sldId="264"/>
            <ac:spMk id="2" creationId="{9F2FC8FF-1728-6028-A2D7-552F4108CFCD}"/>
          </ac:spMkLst>
        </pc:spChg>
        <pc:spChg chg="del">
          <ac:chgData name="Mike Barbiere" userId="15ad05557e23f43f" providerId="Windows Live" clId="Web-{8A54402B-39E4-40D0-82AE-8E0CE99A6793}" dt="2024-01-28T00:52:12.884" v="410"/>
          <ac:spMkLst>
            <pc:docMk/>
            <pc:sldMk cId="3979951424" sldId="264"/>
            <ac:spMk id="14" creationId="{95AF9F30-D865-C09F-D868-051037614DBA}"/>
          </ac:spMkLst>
        </pc:spChg>
        <pc:spChg chg="add">
          <ac:chgData name="Mike Barbiere" userId="15ad05557e23f43f" providerId="Windows Live" clId="Web-{8A54402B-39E4-40D0-82AE-8E0CE99A6793}" dt="2024-01-28T00:52:12.884" v="410"/>
          <ac:spMkLst>
            <pc:docMk/>
            <pc:sldMk cId="3979951424" sldId="264"/>
            <ac:spMk id="19" creationId="{D12DDE76-C203-4047-9998-63900085B5E8}"/>
          </ac:spMkLst>
        </pc:spChg>
        <pc:graphicFrameChg chg="del">
          <ac:chgData name="Mike Barbiere" userId="15ad05557e23f43f" providerId="Windows Live" clId="Web-{8A54402B-39E4-40D0-82AE-8E0CE99A6793}" dt="2024-01-28T00:52:03.946" v="408"/>
          <ac:graphicFrameMkLst>
            <pc:docMk/>
            <pc:sldMk cId="3979951424" sldId="264"/>
            <ac:graphicFrameMk id="5" creationId="{47657407-5BD4-DF0C-E2C4-D250E63EC381}"/>
          </ac:graphicFrameMkLst>
        </pc:graphicFrameChg>
        <pc:graphicFrameChg chg="add mod modGraphic">
          <ac:chgData name="Mike Barbiere" userId="15ad05557e23f43f" providerId="Windows Live" clId="Web-{8A54402B-39E4-40D0-82AE-8E0CE99A6793}" dt="2024-01-28T00:52:27.056" v="444" actId="1076"/>
          <ac:graphicFrameMkLst>
            <pc:docMk/>
            <pc:sldMk cId="3979951424" sldId="264"/>
            <ac:graphicFrameMk id="7" creationId="{C5904E63-A600-19AE-1170-AA06A3E30BB6}"/>
          </ac:graphicFrameMkLst>
        </pc:graphicFrameChg>
        <pc:picChg chg="del">
          <ac:chgData name="Mike Barbiere" userId="15ad05557e23f43f" providerId="Windows Live" clId="Web-{8A54402B-39E4-40D0-82AE-8E0CE99A6793}" dt="2024-01-28T00:52:01.931" v="407"/>
          <ac:picMkLst>
            <pc:docMk/>
            <pc:sldMk cId="3979951424" sldId="264"/>
            <ac:picMk id="3" creationId="{BD0C1AD6-DD0C-AA55-34FF-876ED4871B82}"/>
          </ac:picMkLst>
        </pc:picChg>
        <pc:picChg chg="add mod">
          <ac:chgData name="Mike Barbiere" userId="15ad05557e23f43f" providerId="Windows Live" clId="Web-{8A54402B-39E4-40D0-82AE-8E0CE99A6793}" dt="2024-01-28T00:52:12.884" v="410"/>
          <ac:picMkLst>
            <pc:docMk/>
            <pc:sldMk cId="3979951424" sldId="264"/>
            <ac:picMk id="4" creationId="{38FFB65E-CBE9-2120-DE39-AE3202A32B68}"/>
          </ac:picMkLst>
        </pc:picChg>
      </pc:sldChg>
      <pc:sldChg chg="addSp modSp new mod setBg">
        <pc:chgData name="Mike Barbiere" userId="15ad05557e23f43f" providerId="Windows Live" clId="Web-{8A54402B-39E4-40D0-82AE-8E0CE99A6793}" dt="2024-01-28T00:52:40.354" v="447"/>
        <pc:sldMkLst>
          <pc:docMk/>
          <pc:sldMk cId="665256667" sldId="265"/>
        </pc:sldMkLst>
        <pc:spChg chg="add">
          <ac:chgData name="Mike Barbiere" userId="15ad05557e23f43f" providerId="Windows Live" clId="Web-{8A54402B-39E4-40D0-82AE-8E0CE99A6793}" dt="2024-01-28T00:52:40.354" v="447"/>
          <ac:spMkLst>
            <pc:docMk/>
            <pc:sldMk cId="665256667" sldId="265"/>
            <ac:spMk id="7" creationId="{32BC26D8-82FB-445E-AA49-62A77D7C1EE0}"/>
          </ac:spMkLst>
        </pc:spChg>
        <pc:spChg chg="add">
          <ac:chgData name="Mike Barbiere" userId="15ad05557e23f43f" providerId="Windows Live" clId="Web-{8A54402B-39E4-40D0-82AE-8E0CE99A6793}" dt="2024-01-28T00:52:40.354" v="447"/>
          <ac:spMkLst>
            <pc:docMk/>
            <pc:sldMk cId="665256667" sldId="265"/>
            <ac:spMk id="9" creationId="{CB44330D-EA18-4254-AA95-EB49948539B8}"/>
          </ac:spMkLst>
        </pc:spChg>
        <pc:picChg chg="add mod">
          <ac:chgData name="Mike Barbiere" userId="15ad05557e23f43f" providerId="Windows Live" clId="Web-{8A54402B-39E4-40D0-82AE-8E0CE99A6793}" dt="2024-01-28T00:52:40.354" v="447"/>
          <ac:picMkLst>
            <pc:docMk/>
            <pc:sldMk cId="665256667" sldId="265"/>
            <ac:picMk id="2" creationId="{F75A7922-9833-93EC-A547-A2DE90B7FC5F}"/>
          </ac:picMkLst>
        </pc:picChg>
      </pc:sldChg>
      <pc:sldChg chg="addSp modSp new mod setBg">
        <pc:chgData name="Mike Barbiere" userId="15ad05557e23f43f" providerId="Windows Live" clId="Web-{8A54402B-39E4-40D0-82AE-8E0CE99A6793}" dt="2024-01-28T00:54:00.903" v="479"/>
        <pc:sldMkLst>
          <pc:docMk/>
          <pc:sldMk cId="1190037180" sldId="266"/>
        </pc:sldMkLst>
        <pc:spChg chg="mo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2" creationId="{5BE0BA13-8D38-4533-BD80-2E11D5DA6C59}"/>
          </ac:spMkLst>
        </pc:spChg>
        <pc:spChg chg="mo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3" creationId="{E4DD2B6C-CC83-0B22-8436-90FB500989CC}"/>
          </ac:spMkLst>
        </pc:spChg>
        <pc:spChg chg="ad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9" creationId="{4D60F200-5EB0-B223-2439-C96C67F0FEE1}"/>
          </ac:spMkLst>
        </pc:spChg>
        <pc:spChg chg="ad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11" creationId="{A6567EA8-C72D-4B9B-D23F-6B2E9F9C9F47}"/>
          </ac:spMkLst>
        </pc:spChg>
        <pc:spChg chg="ad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13" creationId="{FEFBFA78-9360-1E01-5448-6D5AE0A32601}"/>
          </ac:spMkLst>
        </pc:spChg>
        <pc:spChg chg="ad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15" creationId="{1740453C-744F-DB3A-47EC-15EACE1DC117}"/>
          </ac:spMkLst>
        </pc:spChg>
        <pc:spChg chg="add">
          <ac:chgData name="Mike Barbiere" userId="15ad05557e23f43f" providerId="Windows Live" clId="Web-{8A54402B-39E4-40D0-82AE-8E0CE99A6793}" dt="2024-01-28T00:54:00.903" v="479"/>
          <ac:spMkLst>
            <pc:docMk/>
            <pc:sldMk cId="1190037180" sldId="266"/>
            <ac:spMk id="17" creationId="{B6924B03-77BD-EAE3-2854-43363FF8E6BB}"/>
          </ac:spMkLst>
        </pc:spChg>
        <pc:picChg chg="add">
          <ac:chgData name="Mike Barbiere" userId="15ad05557e23f43f" providerId="Windows Live" clId="Web-{8A54402B-39E4-40D0-82AE-8E0CE99A6793}" dt="2024-01-28T00:54:00.903" v="479"/>
          <ac:picMkLst>
            <pc:docMk/>
            <pc:sldMk cId="1190037180" sldId="266"/>
            <ac:picMk id="5" creationId="{B0400404-76FC-8FDF-63BA-96F433708E19}"/>
          </ac:picMkLst>
        </pc:picChg>
      </pc:sldChg>
      <pc:sldChg chg="addSp delSp modSp new mod setBg">
        <pc:chgData name="Mike Barbiere" userId="15ad05557e23f43f" providerId="Windows Live" clId="Web-{8A54402B-39E4-40D0-82AE-8E0CE99A6793}" dt="2024-01-28T00:59:38.023" v="619" actId="20577"/>
        <pc:sldMkLst>
          <pc:docMk/>
          <pc:sldMk cId="688046296" sldId="267"/>
        </pc:sldMkLst>
        <pc:spChg chg="mod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2" creationId="{A8AD8177-66AF-CA88-1905-950560180935}"/>
          </ac:spMkLst>
        </pc:spChg>
        <pc:spChg chg="mod ord">
          <ac:chgData name="Mike Barbiere" userId="15ad05557e23f43f" providerId="Windows Live" clId="Web-{8A54402B-39E4-40D0-82AE-8E0CE99A6793}" dt="2024-01-28T00:59:38.023" v="619" actId="20577"/>
          <ac:spMkLst>
            <pc:docMk/>
            <pc:sldMk cId="688046296" sldId="267"/>
            <ac:spMk id="3" creationId="{B1ECAF1D-56D9-7592-AA85-A6C63882A3E1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8" creationId="{09588DA8-065E-4F6F-8EFD-43104AB2E0CF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10" creationId="{C4285719-470E-454C-AF62-8323075F1F5B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12" creationId="{CD9FE4EF-C4D8-49A0-B2FF-81D8DB7D8A24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14" creationId="{4300840D-0A0B-4512-BACA-B439D5B9C57C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16" creationId="{D2B78728-A580-49A7-84F9-6EF6F583ADE0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18" creationId="{38FAA1A1-D861-433F-88FA-1E9D6FD31D11}"/>
          </ac:spMkLst>
        </pc:spChg>
        <pc:spChg chg="add del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20" creationId="{8D71EDA1-87BF-4D5D-AB79-F346FD19278A}"/>
          </ac:spMkLst>
        </pc:spChg>
        <pc:spChg chg="add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25" creationId="{2596F992-698C-48C0-9D89-70DA4CE927EF}"/>
          </ac:spMkLst>
        </pc:spChg>
        <pc:spChg chg="add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27" creationId="{E7BFF8DC-0AE7-4AD2-9B28-2E5F26D62C30}"/>
          </ac:spMkLst>
        </pc:spChg>
        <pc:spChg chg="add">
          <ac:chgData name="Mike Barbiere" userId="15ad05557e23f43f" providerId="Windows Live" clId="Web-{8A54402B-39E4-40D0-82AE-8E0CE99A6793}" dt="2024-01-28T00:57:42.504" v="540"/>
          <ac:spMkLst>
            <pc:docMk/>
            <pc:sldMk cId="688046296" sldId="267"/>
            <ac:spMk id="29" creationId="{7E0162AD-C6E5-4BF8-A453-76ADB36877D3}"/>
          </ac:spMkLst>
        </pc:spChg>
        <pc:picChg chg="add del mod">
          <ac:chgData name="Mike Barbiere" userId="15ad05557e23f43f" providerId="Windows Live" clId="Web-{8A54402B-39E4-40D0-82AE-8E0CE99A6793}" dt="2024-01-28T00:57:24.535" v="538"/>
          <ac:picMkLst>
            <pc:docMk/>
            <pc:sldMk cId="688046296" sldId="267"/>
            <ac:picMk id="4" creationId="{795FC621-AD9F-2F7A-E335-F7A32A938505}"/>
          </ac:picMkLst>
        </pc:picChg>
        <pc:picChg chg="add mod">
          <ac:chgData name="Mike Barbiere" userId="15ad05557e23f43f" providerId="Windows Live" clId="Web-{8A54402B-39E4-40D0-82AE-8E0CE99A6793}" dt="2024-01-28T00:57:42.504" v="540"/>
          <ac:picMkLst>
            <pc:docMk/>
            <pc:sldMk cId="688046296" sldId="267"/>
            <ac:picMk id="5" creationId="{03E5D9AB-D4CE-CB5A-C31B-2CDC3238CE66}"/>
          </ac:picMkLst>
        </pc:picChg>
      </pc:sldChg>
      <pc:sldChg chg="new del">
        <pc:chgData name="Mike Barbiere" userId="15ad05557e23f43f" providerId="Windows Live" clId="Web-{8A54402B-39E4-40D0-82AE-8E0CE99A6793}" dt="2024-01-28T00:54:54.483" v="481"/>
        <pc:sldMkLst>
          <pc:docMk/>
          <pc:sldMk cId="4064026471" sldId="267"/>
        </pc:sldMkLst>
      </pc:sldChg>
      <pc:sldChg chg="addSp delSp modSp new mod setBg">
        <pc:chgData name="Mike Barbiere" userId="15ad05557e23f43f" providerId="Windows Live" clId="Web-{8A54402B-39E4-40D0-82AE-8E0CE99A6793}" dt="2024-01-28T01:14:12.566" v="1853"/>
        <pc:sldMkLst>
          <pc:docMk/>
          <pc:sldMk cId="1786430299" sldId="268"/>
        </pc:sldMkLst>
        <pc:spChg chg="mod">
          <ac:chgData name="Mike Barbiere" userId="15ad05557e23f43f" providerId="Windows Live" clId="Web-{8A54402B-39E4-40D0-82AE-8E0CE99A6793}" dt="2024-01-28T01:00:38.775" v="644"/>
          <ac:spMkLst>
            <pc:docMk/>
            <pc:sldMk cId="1786430299" sldId="268"/>
            <ac:spMk id="2" creationId="{68BCE785-4831-156C-D042-95E83B6961BB}"/>
          </ac:spMkLst>
        </pc:spChg>
        <pc:spChg chg="del mod">
          <ac:chgData name="Mike Barbiere" userId="15ad05557e23f43f" providerId="Windows Live" clId="Web-{8A54402B-39E4-40D0-82AE-8E0CE99A6793}" dt="2024-01-28T01:00:27.619" v="643"/>
          <ac:spMkLst>
            <pc:docMk/>
            <pc:sldMk cId="1786430299" sldId="268"/>
            <ac:spMk id="3" creationId="{3698C325-349E-8487-F0F2-B3CE78B0C18B}"/>
          </ac:spMkLst>
        </pc:spChg>
        <pc:spChg chg="add del mod">
          <ac:chgData name="Mike Barbiere" userId="15ad05557e23f43f" providerId="Windows Live" clId="Web-{8A54402B-39E4-40D0-82AE-8E0CE99A6793}" dt="2024-01-28T01:00:38.775" v="644"/>
          <ac:spMkLst>
            <pc:docMk/>
            <pc:sldMk cId="1786430299" sldId="268"/>
            <ac:spMk id="7" creationId="{68362C95-708F-68E6-AF96-A616B1559BEA}"/>
          </ac:spMkLst>
        </pc:spChg>
        <pc:spChg chg="add mod">
          <ac:chgData name="Mike Barbiere" userId="15ad05557e23f43f" providerId="Windows Live" clId="Web-{8A54402B-39E4-40D0-82AE-8E0CE99A6793}" dt="2024-01-28T01:07:28.335" v="1479" actId="20577"/>
          <ac:spMkLst>
            <pc:docMk/>
            <pc:sldMk cId="1786430299" sldId="268"/>
            <ac:spMk id="8" creationId="{1857DAEF-629C-DFD9-763F-513F2CA96BD8}"/>
          </ac:spMkLst>
        </pc:spChg>
        <pc:spChg chg="add">
          <ac:chgData name="Mike Barbiere" userId="15ad05557e23f43f" providerId="Windows Live" clId="Web-{8A54402B-39E4-40D0-82AE-8E0CE99A6793}" dt="2024-01-28T01:00:38.775" v="644"/>
          <ac:spMkLst>
            <pc:docMk/>
            <pc:sldMk cId="1786430299" sldId="268"/>
            <ac:spMk id="12" creationId="{D12DDE76-C203-4047-9998-63900085B5E8}"/>
          </ac:spMkLst>
        </pc:spChg>
        <pc:graphicFrameChg chg="add mod modGraphic">
          <ac:chgData name="Mike Barbiere" userId="15ad05557e23f43f" providerId="Windows Live" clId="Web-{8A54402B-39E4-40D0-82AE-8E0CE99A6793}" dt="2024-01-28T01:14:12.566" v="1853"/>
          <ac:graphicFrameMkLst>
            <pc:docMk/>
            <pc:sldMk cId="1786430299" sldId="268"/>
            <ac:graphicFrameMk id="5" creationId="{07E38A8A-4F8C-BB11-B57B-9AFC810DCFD0}"/>
          </ac:graphicFrameMkLst>
        </pc:graphicFrameChg>
      </pc:sldChg>
      <pc:sldChg chg="addSp delSp modSp new del">
        <pc:chgData name="Mike Barbiere" userId="15ad05557e23f43f" providerId="Windows Live" clId="Web-{8A54402B-39E4-40D0-82AE-8E0CE99A6793}" dt="2024-01-28T01:06:01.332" v="1293"/>
        <pc:sldMkLst>
          <pc:docMk/>
          <pc:sldMk cId="2448787687" sldId="269"/>
        </pc:sldMkLst>
        <pc:spChg chg="mod">
          <ac:chgData name="Mike Barbiere" userId="15ad05557e23f43f" providerId="Windows Live" clId="Web-{8A54402B-39E4-40D0-82AE-8E0CE99A6793}" dt="2024-01-28T01:03:46.797" v="938" actId="20577"/>
          <ac:spMkLst>
            <pc:docMk/>
            <pc:sldMk cId="2448787687" sldId="269"/>
            <ac:spMk id="2" creationId="{0C1C9707-D34A-5B4B-D720-D7FFADA05846}"/>
          </ac:spMkLst>
        </pc:spChg>
        <pc:spChg chg="del mod">
          <ac:chgData name="Mike Barbiere" userId="15ad05557e23f43f" providerId="Windows Live" clId="Web-{8A54402B-39E4-40D0-82AE-8E0CE99A6793}" dt="2024-01-28T01:03:53.828" v="941"/>
          <ac:spMkLst>
            <pc:docMk/>
            <pc:sldMk cId="2448787687" sldId="269"/>
            <ac:spMk id="3" creationId="{B4164B33-679F-1955-AB10-529E30C2B2F9}"/>
          </ac:spMkLst>
        </pc:spChg>
        <pc:spChg chg="add del mod">
          <ac:chgData name="Mike Barbiere" userId="15ad05557e23f43f" providerId="Windows Live" clId="Web-{8A54402B-39E4-40D0-82AE-8E0CE99A6793}" dt="2024-01-28T01:03:58.922" v="942"/>
          <ac:spMkLst>
            <pc:docMk/>
            <pc:sldMk cId="2448787687" sldId="269"/>
            <ac:spMk id="5" creationId="{54A52C3D-9BD4-082D-51BF-D10D6579284F}"/>
          </ac:spMkLst>
        </pc:spChg>
        <pc:spChg chg="add mod">
          <ac:chgData name="Mike Barbiere" userId="15ad05557e23f43f" providerId="Windows Live" clId="Web-{8A54402B-39E4-40D0-82AE-8E0CE99A6793}" dt="2024-01-28T01:04:38.548" v="950"/>
          <ac:spMkLst>
            <pc:docMk/>
            <pc:sldMk cId="2448787687" sldId="269"/>
            <ac:spMk id="9" creationId="{837EDB5D-94D3-6E3F-2A5E-AC012352F60C}"/>
          </ac:spMkLst>
        </pc:spChg>
        <pc:graphicFrameChg chg="add del mod ord modGraphic">
          <ac:chgData name="Mike Barbiere" userId="15ad05557e23f43f" providerId="Windows Live" clId="Web-{8A54402B-39E4-40D0-82AE-8E0CE99A6793}" dt="2024-01-28T01:04:38.548" v="950"/>
          <ac:graphicFrameMkLst>
            <pc:docMk/>
            <pc:sldMk cId="2448787687" sldId="269"/>
            <ac:graphicFrameMk id="7" creationId="{5F3B2D3F-2A14-A393-1A08-691EC464E2CB}"/>
          </ac:graphicFrameMkLst>
        </pc:graphicFrameChg>
      </pc:sldChg>
      <pc:sldChg chg="addSp delSp modSp add replId">
        <pc:chgData name="Mike Barbiere" userId="15ad05557e23f43f" providerId="Windows Live" clId="Web-{8A54402B-39E4-40D0-82AE-8E0CE99A6793}" dt="2024-01-28T01:07:06.600" v="1477" actId="20577"/>
        <pc:sldMkLst>
          <pc:docMk/>
          <pc:sldMk cId="1015533224" sldId="270"/>
        </pc:sldMkLst>
        <pc:spChg chg="mod">
          <ac:chgData name="Mike Barbiere" userId="15ad05557e23f43f" providerId="Windows Live" clId="Web-{8A54402B-39E4-40D0-82AE-8E0CE99A6793}" dt="2024-01-28T01:04:27.048" v="949" actId="20577"/>
          <ac:spMkLst>
            <pc:docMk/>
            <pc:sldMk cId="1015533224" sldId="270"/>
            <ac:spMk id="2" creationId="{60E4ACE8-38F0-6F0F-C176-323AEDD43770}"/>
          </ac:spMkLst>
        </pc:spChg>
        <pc:spChg chg="mod">
          <ac:chgData name="Mike Barbiere" userId="15ad05557e23f43f" providerId="Windows Live" clId="Web-{8A54402B-39E4-40D0-82AE-8E0CE99A6793}" dt="2024-01-28T01:07:06.600" v="1477" actId="20577"/>
          <ac:spMkLst>
            <pc:docMk/>
            <pc:sldMk cId="1015533224" sldId="270"/>
            <ac:spMk id="8" creationId="{F3B38DD9-DE06-BA39-C7C0-7645526AE24C}"/>
          </ac:spMkLst>
        </pc:spChg>
        <pc:graphicFrameChg chg="add mod modGraphic">
          <ac:chgData name="Mike Barbiere" userId="15ad05557e23f43f" providerId="Windows Live" clId="Web-{8A54402B-39E4-40D0-82AE-8E0CE99A6793}" dt="2024-01-28T01:05:13.237" v="1283"/>
          <ac:graphicFrameMkLst>
            <pc:docMk/>
            <pc:sldMk cId="1015533224" sldId="270"/>
            <ac:graphicFrameMk id="4" creationId="{6ABD4F31-9C58-24D6-BB5A-CCCD0303E044}"/>
          </ac:graphicFrameMkLst>
        </pc:graphicFrameChg>
        <pc:graphicFrameChg chg="del">
          <ac:chgData name="Mike Barbiere" userId="15ad05557e23f43f" providerId="Windows Live" clId="Web-{8A54402B-39E4-40D0-82AE-8E0CE99A6793}" dt="2024-01-28T01:04:41.439" v="951"/>
          <ac:graphicFrameMkLst>
            <pc:docMk/>
            <pc:sldMk cId="1015533224" sldId="270"/>
            <ac:graphicFrameMk id="5" creationId="{34B61669-35FB-0E31-55FB-43F1A5C36366}"/>
          </ac:graphicFrameMkLst>
        </pc:graphicFrameChg>
        <pc:graphicFrameChg chg="add del mod">
          <ac:chgData name="Mike Barbiere" userId="15ad05557e23f43f" providerId="Windows Live" clId="Web-{8A54402B-39E4-40D0-82AE-8E0CE99A6793}" dt="2024-01-28T01:05:52.019" v="1291"/>
          <ac:graphicFrameMkLst>
            <pc:docMk/>
            <pc:sldMk cId="1015533224" sldId="270"/>
            <ac:graphicFrameMk id="7" creationId="{B3B63D9D-B8BF-F4F5-68E9-AD2995B90EF7}"/>
          </ac:graphicFrameMkLst>
        </pc:graphicFrameChg>
      </pc:sldChg>
      <pc:sldChg chg="addSp delSp modSp add replId">
        <pc:chgData name="Mike Barbiere" userId="15ad05557e23f43f" providerId="Windows Live" clId="Web-{8A54402B-39E4-40D0-82AE-8E0CE99A6793}" dt="2024-01-28T01:07:01.631" v="1476" actId="20577"/>
        <pc:sldMkLst>
          <pc:docMk/>
          <pc:sldMk cId="2643760083" sldId="271"/>
        </pc:sldMkLst>
        <pc:spChg chg="mod">
          <ac:chgData name="Mike Barbiere" userId="15ad05557e23f43f" providerId="Windows Live" clId="Web-{8A54402B-39E4-40D0-82AE-8E0CE99A6793}" dt="2024-01-28T01:06:07.520" v="1295" actId="20577"/>
          <ac:spMkLst>
            <pc:docMk/>
            <pc:sldMk cId="2643760083" sldId="271"/>
            <ac:spMk id="2" creationId="{3769E884-17B2-3B1D-39CC-68A22EEF94FC}"/>
          </ac:spMkLst>
        </pc:spChg>
        <pc:spChg chg="mod">
          <ac:chgData name="Mike Barbiere" userId="15ad05557e23f43f" providerId="Windows Live" clId="Web-{8A54402B-39E4-40D0-82AE-8E0CE99A6793}" dt="2024-01-28T01:07:01.631" v="1476" actId="20577"/>
          <ac:spMkLst>
            <pc:docMk/>
            <pc:sldMk cId="2643760083" sldId="271"/>
            <ac:spMk id="8" creationId="{171EB684-BF29-D7AC-1849-27363FBBDBA6}"/>
          </ac:spMkLst>
        </pc:spChg>
        <pc:graphicFrameChg chg="del mod modGraphic">
          <ac:chgData name="Mike Barbiere" userId="15ad05557e23f43f" providerId="Windows Live" clId="Web-{8A54402B-39E4-40D0-82AE-8E0CE99A6793}" dt="2024-01-28T01:06:25.099" v="1306"/>
          <ac:graphicFrameMkLst>
            <pc:docMk/>
            <pc:sldMk cId="2643760083" sldId="271"/>
            <ac:graphicFrameMk id="4" creationId="{49095094-8BA1-EC59-1607-F2CC429AC504}"/>
          </ac:graphicFrameMkLst>
        </pc:graphicFrameChg>
        <pc:graphicFrameChg chg="add mod modGraphic">
          <ac:chgData name="Mike Barbiere" userId="15ad05557e23f43f" providerId="Windows Live" clId="Web-{8A54402B-39E4-40D0-82AE-8E0CE99A6793}" dt="2024-01-28T01:06:50.193" v="1472"/>
          <ac:graphicFrameMkLst>
            <pc:docMk/>
            <pc:sldMk cId="2643760083" sldId="271"/>
            <ac:graphicFrameMk id="5" creationId="{73E95D6B-E511-9122-5115-B01B407B89FB}"/>
          </ac:graphicFrameMkLst>
        </pc:graphicFrameChg>
      </pc:sldChg>
      <pc:sldChg chg="addSp delSp modSp new ord">
        <pc:chgData name="Mike Barbiere" userId="15ad05557e23f43f" providerId="Windows Live" clId="Web-{8A54402B-39E4-40D0-82AE-8E0CE99A6793}" dt="2024-01-28T01:17:28.135" v="2124" actId="14100"/>
        <pc:sldMkLst>
          <pc:docMk/>
          <pc:sldMk cId="3943750682" sldId="272"/>
        </pc:sldMkLst>
        <pc:spChg chg="mod">
          <ac:chgData name="Mike Barbiere" userId="15ad05557e23f43f" providerId="Windows Live" clId="Web-{8A54402B-39E4-40D0-82AE-8E0CE99A6793}" dt="2024-01-28T01:17:28.135" v="2124" actId="14100"/>
          <ac:spMkLst>
            <pc:docMk/>
            <pc:sldMk cId="3943750682" sldId="272"/>
            <ac:spMk id="2" creationId="{659C1466-14FF-81BA-EABC-57601CE2C2F3}"/>
          </ac:spMkLst>
        </pc:spChg>
        <pc:spChg chg="del">
          <ac:chgData name="Mike Barbiere" userId="15ad05557e23f43f" providerId="Windows Live" clId="Web-{8A54402B-39E4-40D0-82AE-8E0CE99A6793}" dt="2024-01-28T01:08:07.446" v="1507"/>
          <ac:spMkLst>
            <pc:docMk/>
            <pc:sldMk cId="3943750682" sldId="272"/>
            <ac:spMk id="3" creationId="{D706D58C-8FB1-0104-6984-216C8B7B8743}"/>
          </ac:spMkLst>
        </pc:spChg>
        <pc:spChg chg="mod">
          <ac:chgData name="Mike Barbiere" userId="15ad05557e23f43f" providerId="Windows Live" clId="Web-{8A54402B-39E4-40D0-82AE-8E0CE99A6793}" dt="2024-01-28T01:17:08.806" v="2118" actId="20577"/>
          <ac:spMkLst>
            <pc:docMk/>
            <pc:sldMk cId="3943750682" sldId="272"/>
            <ac:spMk id="4" creationId="{C43B442C-BFA7-DEA2-1EFA-B65B68409A63}"/>
          </ac:spMkLst>
        </pc:spChg>
        <pc:graphicFrameChg chg="add mod ord modGraphic">
          <ac:chgData name="Mike Barbiere" userId="15ad05557e23f43f" providerId="Windows Live" clId="Web-{8A54402B-39E4-40D0-82AE-8E0CE99A6793}" dt="2024-01-28T01:17:13.885" v="2119" actId="1076"/>
          <ac:graphicFrameMkLst>
            <pc:docMk/>
            <pc:sldMk cId="3943750682" sldId="272"/>
            <ac:graphicFrameMk id="5" creationId="{FC6FD0CE-901E-EC5A-AF6F-8F9FFAB6188A}"/>
          </ac:graphicFrameMkLst>
        </pc:graphicFrameChg>
      </pc:sldChg>
      <pc:sldChg chg="new">
        <pc:chgData name="Mike Barbiere" userId="15ad05557e23f43f" providerId="Windows Live" clId="Web-{8A54402B-39E4-40D0-82AE-8E0CE99A6793}" dt="2024-01-28T01:17:41.698" v="2125"/>
        <pc:sldMkLst>
          <pc:docMk/>
          <pc:sldMk cId="1582631799" sldId="273"/>
        </pc:sldMkLst>
      </pc:sldChg>
      <pc:sldChg chg="addSp modSp new mod setBg">
        <pc:chgData name="Mike Barbiere" userId="15ad05557e23f43f" providerId="Windows Live" clId="Web-{8A54402B-39E4-40D0-82AE-8E0CE99A6793}" dt="2024-01-28T01:20:46.923" v="2159"/>
        <pc:sldMkLst>
          <pc:docMk/>
          <pc:sldMk cId="937629075" sldId="274"/>
        </pc:sldMkLst>
        <pc:spChg chg="mod">
          <ac:chgData name="Mike Barbiere" userId="15ad05557e23f43f" providerId="Windows Live" clId="Web-{8A54402B-39E4-40D0-82AE-8E0CE99A6793}" dt="2024-01-28T01:20:46.923" v="2159"/>
          <ac:spMkLst>
            <pc:docMk/>
            <pc:sldMk cId="937629075" sldId="274"/>
            <ac:spMk id="2" creationId="{B73F3D67-6316-7CC7-CDE8-B288893192A7}"/>
          </ac:spMkLst>
        </pc:spChg>
        <pc:spChg chg="mod">
          <ac:chgData name="Mike Barbiere" userId="15ad05557e23f43f" providerId="Windows Live" clId="Web-{8A54402B-39E4-40D0-82AE-8E0CE99A6793}" dt="2024-01-28T01:20:46.923" v="2159"/>
          <ac:spMkLst>
            <pc:docMk/>
            <pc:sldMk cId="937629075" sldId="274"/>
            <ac:spMk id="3" creationId="{81939A8A-57BC-B99E-5514-8B7FAD000E09}"/>
          </ac:spMkLst>
        </pc:spChg>
        <pc:spChg chg="add">
          <ac:chgData name="Mike Barbiere" userId="15ad05557e23f43f" providerId="Windows Live" clId="Web-{8A54402B-39E4-40D0-82AE-8E0CE99A6793}" dt="2024-01-28T01:20:46.923" v="2159"/>
          <ac:spMkLst>
            <pc:docMk/>
            <pc:sldMk cId="937629075" sldId="274"/>
            <ac:spMk id="10" creationId="{65219498-D544-41AC-98FE-8F956EF66A62}"/>
          </ac:spMkLst>
        </pc:spChg>
        <pc:spChg chg="add">
          <ac:chgData name="Mike Barbiere" userId="15ad05557e23f43f" providerId="Windows Live" clId="Web-{8A54402B-39E4-40D0-82AE-8E0CE99A6793}" dt="2024-01-28T01:20:46.923" v="2159"/>
          <ac:spMkLst>
            <pc:docMk/>
            <pc:sldMk cId="937629075" sldId="274"/>
            <ac:spMk id="12" creationId="{F500DBFC-17A9-4E0A-AEE2-A49F9AEEF0FD}"/>
          </ac:spMkLst>
        </pc:spChg>
        <pc:grpChg chg="add">
          <ac:chgData name="Mike Barbiere" userId="15ad05557e23f43f" providerId="Windows Live" clId="Web-{8A54402B-39E4-40D0-82AE-8E0CE99A6793}" dt="2024-01-28T01:20:46.923" v="2159"/>
          <ac:grpSpMkLst>
            <pc:docMk/>
            <pc:sldMk cId="937629075" sldId="274"/>
            <ac:grpSpMk id="14" creationId="{D74613BB-817C-4C4F-8A24-4936F2F064C0}"/>
          </ac:grpSpMkLst>
        </pc:grpChg>
        <pc:picChg chg="add">
          <ac:chgData name="Mike Barbiere" userId="15ad05557e23f43f" providerId="Windows Live" clId="Web-{8A54402B-39E4-40D0-82AE-8E0CE99A6793}" dt="2024-01-28T01:20:46.923" v="2159"/>
          <ac:picMkLst>
            <pc:docMk/>
            <pc:sldMk cId="937629075" sldId="274"/>
            <ac:picMk id="7" creationId="{F0CE02B4-666E-CD2C-12F0-EF905879E236}"/>
          </ac:picMkLst>
        </pc:picChg>
      </pc:sldChg>
      <pc:sldChg chg="addSp modSp new mod setBg addAnim modAnim">
        <pc:chgData name="Mike Barbiere" userId="15ad05557e23f43f" providerId="Windows Live" clId="Web-{8A54402B-39E4-40D0-82AE-8E0CE99A6793}" dt="2024-01-28T01:25:34.525" v="2193" actId="1076"/>
        <pc:sldMkLst>
          <pc:docMk/>
          <pc:sldMk cId="185938233" sldId="275"/>
        </pc:sldMkLst>
        <pc:spChg chg="add mod">
          <ac:chgData name="Mike Barbiere" userId="15ad05557e23f43f" providerId="Windows Live" clId="Web-{8A54402B-39E4-40D0-82AE-8E0CE99A6793}" dt="2024-01-28T01:24:05.585" v="2178" actId="1076"/>
          <ac:spMkLst>
            <pc:docMk/>
            <pc:sldMk cId="185938233" sldId="275"/>
            <ac:spMk id="7" creationId="{29C2BB5B-AA8C-92E8-C4C4-5E25B4899BC3}"/>
          </ac:spMkLst>
        </pc:spChg>
        <pc:spChg chg="add mod">
          <ac:chgData name="Mike Barbiere" userId="15ad05557e23f43f" providerId="Windows Live" clId="Web-{8A54402B-39E4-40D0-82AE-8E0CE99A6793}" dt="2024-01-28T01:24:54.618" v="2183" actId="1076"/>
          <ac:spMkLst>
            <pc:docMk/>
            <pc:sldMk cId="185938233" sldId="275"/>
            <ac:spMk id="10" creationId="{CABF073F-7F28-0C62-0315-27A9E06162E2}"/>
          </ac:spMkLst>
        </pc:spChg>
        <pc:spChg chg="add mod">
          <ac:chgData name="Mike Barbiere" userId="15ad05557e23f43f" providerId="Windows Live" clId="Web-{8A54402B-39E4-40D0-82AE-8E0CE99A6793}" dt="2024-01-28T01:25:04.149" v="2185" actId="1076"/>
          <ac:spMkLst>
            <pc:docMk/>
            <pc:sldMk cId="185938233" sldId="275"/>
            <ac:spMk id="12" creationId="{B249976B-4EBE-012A-43BF-748BCB361686}"/>
          </ac:spMkLst>
        </pc:spChg>
        <pc:spChg chg="add mod">
          <ac:chgData name="Mike Barbiere" userId="15ad05557e23f43f" providerId="Windows Live" clId="Web-{8A54402B-39E4-40D0-82AE-8E0CE99A6793}" dt="2024-01-28T01:25:34.525" v="2193" actId="1076"/>
          <ac:spMkLst>
            <pc:docMk/>
            <pc:sldMk cId="185938233" sldId="275"/>
            <ac:spMk id="14" creationId="{8929F296-4DA8-5A80-6BDE-58B4C4D9287A}"/>
          </ac:spMkLst>
        </pc:spChg>
        <pc:graphicFrameChg chg="add mod modGraphic">
          <ac:chgData name="Mike Barbiere" userId="15ad05557e23f43f" providerId="Windows Live" clId="Web-{8A54402B-39E4-40D0-82AE-8E0CE99A6793}" dt="2024-01-28T01:21:26.971" v="2162"/>
          <ac:graphicFrameMkLst>
            <pc:docMk/>
            <pc:sldMk cId="185938233" sldId="275"/>
            <ac:graphicFrameMk id="3" creationId="{EC7506BB-9A45-BEA0-4FD1-7199136D1830}"/>
          </ac:graphicFrameMkLst>
        </pc:graphicFrameChg>
        <pc:picChg chg="add mod">
          <ac:chgData name="Mike Barbiere" userId="15ad05557e23f43f" providerId="Windows Live" clId="Web-{8A54402B-39E4-40D0-82AE-8E0CE99A6793}" dt="2024-01-28T01:23:06.771" v="2173" actId="1076"/>
          <ac:picMkLst>
            <pc:docMk/>
            <pc:sldMk cId="185938233" sldId="275"/>
            <ac:picMk id="4" creationId="{840A9D55-65A3-33D4-4E95-F17804E21A51}"/>
          </ac:picMkLst>
        </pc:picChg>
        <pc:picChg chg="add mod">
          <ac:chgData name="Mike Barbiere" userId="15ad05557e23f43f" providerId="Windows Live" clId="Web-{8A54402B-39E4-40D0-82AE-8E0CE99A6793}" dt="2024-01-28T01:23:08.302" v="2174" actId="1076"/>
          <ac:picMkLst>
            <pc:docMk/>
            <pc:sldMk cId="185938233" sldId="275"/>
            <ac:picMk id="5" creationId="{8947ED9A-D136-F12A-C5F4-75CFBC5812FD}"/>
          </ac:picMkLst>
        </pc:picChg>
        <pc:picChg chg="add mod">
          <ac:chgData name="Mike Barbiere" userId="15ad05557e23f43f" providerId="Windows Live" clId="Web-{8A54402B-39E4-40D0-82AE-8E0CE99A6793}" dt="2024-01-28T01:23:10.958" v="2175" actId="1076"/>
          <ac:picMkLst>
            <pc:docMk/>
            <pc:sldMk cId="185938233" sldId="275"/>
            <ac:picMk id="6" creationId="{FACD9869-B696-973A-87FF-6DC479F35E83}"/>
          </ac:picMkLst>
        </pc:picChg>
        <pc:cxnChg chg="add">
          <ac:chgData name="Mike Barbiere" userId="15ad05557e23f43f" providerId="Windows Live" clId="Web-{8A54402B-39E4-40D0-82AE-8E0CE99A6793}" dt="2024-01-28T01:21:26.971" v="2162"/>
          <ac:cxnSpMkLst>
            <pc:docMk/>
            <pc:sldMk cId="185938233" sldId="275"/>
            <ac:cxnSpMk id="8" creationId="{22F6364A-B358-4BEE-B158-0734D2C938D4}"/>
          </ac:cxnSpMkLst>
        </pc:cxnChg>
      </pc:sldChg>
      <pc:sldChg chg="addSp modSp new mod setBg">
        <pc:chgData name="Mike Barbiere" userId="15ad05557e23f43f" providerId="Windows Live" clId="Web-{8A54402B-39E4-40D0-82AE-8E0CE99A6793}" dt="2024-01-28T01:27:15.107" v="2239"/>
        <pc:sldMkLst>
          <pc:docMk/>
          <pc:sldMk cId="857919459" sldId="276"/>
        </pc:sldMkLst>
        <pc:spChg chg="mod">
          <ac:chgData name="Mike Barbiere" userId="15ad05557e23f43f" providerId="Windows Live" clId="Web-{8A54402B-39E4-40D0-82AE-8E0CE99A6793}" dt="2024-01-28T01:27:15.107" v="2239"/>
          <ac:spMkLst>
            <pc:docMk/>
            <pc:sldMk cId="857919459" sldId="276"/>
            <ac:spMk id="2" creationId="{F6928168-F948-AA4D-EFA5-A9EAB3646A42}"/>
          </ac:spMkLst>
        </pc:spChg>
        <pc:spChg chg="mod">
          <ac:chgData name="Mike Barbiere" userId="15ad05557e23f43f" providerId="Windows Live" clId="Web-{8A54402B-39E4-40D0-82AE-8E0CE99A6793}" dt="2024-01-28T01:27:15.107" v="2239"/>
          <ac:spMkLst>
            <pc:docMk/>
            <pc:sldMk cId="857919459" sldId="276"/>
            <ac:spMk id="3" creationId="{7188BF0B-61AC-7D91-D274-55AB75B483EF}"/>
          </ac:spMkLst>
        </pc:spChg>
        <pc:spChg chg="add">
          <ac:chgData name="Mike Barbiere" userId="15ad05557e23f43f" providerId="Windows Live" clId="Web-{8A54402B-39E4-40D0-82AE-8E0CE99A6793}" dt="2024-01-28T01:27:15.107" v="2239"/>
          <ac:spMkLst>
            <pc:docMk/>
            <pc:sldMk cId="857919459" sldId="276"/>
            <ac:spMk id="10" creationId="{9B8B49ED-6693-497D-8823-F50F891E8DBC}"/>
          </ac:spMkLst>
        </pc:spChg>
        <pc:spChg chg="add">
          <ac:chgData name="Mike Barbiere" userId="15ad05557e23f43f" providerId="Windows Live" clId="Web-{8A54402B-39E4-40D0-82AE-8E0CE99A6793}" dt="2024-01-28T01:27:15.107" v="2239"/>
          <ac:spMkLst>
            <pc:docMk/>
            <pc:sldMk cId="857919459" sldId="276"/>
            <ac:spMk id="12" creationId="{8DCD3BD4-4F32-431E-A9C3-8D2DA60CD7D8}"/>
          </ac:spMkLst>
        </pc:spChg>
        <pc:spChg chg="add">
          <ac:chgData name="Mike Barbiere" userId="15ad05557e23f43f" providerId="Windows Live" clId="Web-{8A54402B-39E4-40D0-82AE-8E0CE99A6793}" dt="2024-01-28T01:27:15.107" v="2239"/>
          <ac:spMkLst>
            <pc:docMk/>
            <pc:sldMk cId="857919459" sldId="276"/>
            <ac:spMk id="14" creationId="{336AAC24-A98C-465E-AFEE-69D698E77330}"/>
          </ac:spMkLst>
        </pc:spChg>
        <pc:picChg chg="add mod">
          <ac:chgData name="Mike Barbiere" userId="15ad05557e23f43f" providerId="Windows Live" clId="Web-{8A54402B-39E4-40D0-82AE-8E0CE99A6793}" dt="2024-01-28T01:27:15.107" v="2239"/>
          <ac:picMkLst>
            <pc:docMk/>
            <pc:sldMk cId="857919459" sldId="276"/>
            <ac:picMk id="5" creationId="{3A598E69-E329-8284-85FA-018993B269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pngall.com/technology-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rofile of a person with gears&#10;&#10;Description automatically generated">
            <a:extLst>
              <a:ext uri="{FF2B5EF4-FFF2-40B4-BE49-F238E27FC236}">
                <a16:creationId xmlns:a16="http://schemas.microsoft.com/office/drawing/2014/main" id="{3BE25439-7769-C3C3-E2BF-808950C1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Oeson Learning Global Training &amp; Internship Program (OGTIP)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45032" cy="2205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Project 1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By </a:t>
            </a:r>
          </a:p>
          <a:p>
            <a:r>
              <a:rPr lang="en-US" dirty="0">
                <a:solidFill>
                  <a:srgbClr val="FFFFFF"/>
                </a:solidFill>
              </a:rPr>
              <a:t>J. Michael Barbiere</a:t>
            </a:r>
          </a:p>
          <a:p>
            <a:r>
              <a:rPr lang="en-US" dirty="0">
                <a:solidFill>
                  <a:srgbClr val="FFFFFF"/>
                </a:solidFill>
              </a:rPr>
              <a:t>01/27/2024</a:t>
            </a:r>
          </a:p>
        </p:txBody>
      </p:sp>
      <p:pic>
        <p:nvPicPr>
          <p:cNvPr id="7" name="Picture 6" descr="A logo for a learning company&#10;&#10;Description automatically generated">
            <a:extLst>
              <a:ext uri="{FF2B5EF4-FFF2-40B4-BE49-F238E27FC236}">
                <a16:creationId xmlns:a16="http://schemas.microsoft.com/office/drawing/2014/main" id="{F5243628-E7FF-6A46-E5FC-63EF57F88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1415" y="5964155"/>
            <a:ext cx="1816434" cy="8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A7922-9833-93EC-A547-A2DE90B7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00404-76FC-8FDF-63BA-96F433708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66" r="3" b="3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0BA13-8D38-4533-BD80-2E11D5D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Regressions Analysis of Slope Coefficient (Beta)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D2B6C-CC83-0B22-8436-90FB5009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Impact of S&amp;P500 Index on the individual stocks' performances.</a:t>
            </a:r>
          </a:p>
        </p:txBody>
      </p:sp>
    </p:spTree>
    <p:extLst>
      <p:ext uri="{BB962C8B-B14F-4D97-AF65-F5344CB8AC3E}">
        <p14:creationId xmlns:p14="http://schemas.microsoft.com/office/powerpoint/2010/main" val="119003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8177-66AF-CA88-1905-95056018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Identifying Variables</a:t>
            </a:r>
            <a:br>
              <a:rPr lang="en-US" sz="4000"/>
            </a:br>
            <a:endParaRPr lang="en-US" sz="4000"/>
          </a:p>
        </p:txBody>
      </p:sp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03E5D9AB-D4CE-CB5A-C31B-2CDC3238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92" y="457200"/>
            <a:ext cx="8683777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AF1D-56D9-7592-AA85-A6C63882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204954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Target Variable:</a:t>
            </a:r>
            <a:endParaRPr lang="en-US" dirty="0"/>
          </a:p>
          <a:p>
            <a:r>
              <a:rPr lang="en-US" sz="2000" dirty="0"/>
              <a:t>% Change in Opening Stock Price; or Difference in Priced Value from Day to Day.</a:t>
            </a:r>
            <a:endParaRPr lang="en-US"/>
          </a:p>
          <a:p>
            <a:pPr marL="0" indent="0">
              <a:buNone/>
            </a:pPr>
            <a:r>
              <a:rPr lang="en-US" sz="2000" dirty="0"/>
              <a:t>Independent Variable:</a:t>
            </a:r>
          </a:p>
          <a:p>
            <a:r>
              <a:rPr lang="en-US" sz="2000" dirty="0"/>
              <a:t>The broader movement of the S&amp;P500; and what influence that has on a particular stock.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E785-4831-156C-D042-95E83B69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MSFT Stock Regression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E38A8A-4F8C-BB11-B57B-9AFC810D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69618"/>
              </p:ext>
            </p:extLst>
          </p:nvPr>
        </p:nvGraphicFramePr>
        <p:xfrm>
          <a:off x="4207933" y="1136437"/>
          <a:ext cx="7486107" cy="48251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95791">
                  <a:extLst>
                    <a:ext uri="{9D8B030D-6E8A-4147-A177-3AD203B41FA5}">
                      <a16:colId xmlns:a16="http://schemas.microsoft.com/office/drawing/2014/main" val="1277360450"/>
                    </a:ext>
                  </a:extLst>
                </a:gridCol>
                <a:gridCol w="991461">
                  <a:extLst>
                    <a:ext uri="{9D8B030D-6E8A-4147-A177-3AD203B41FA5}">
                      <a16:colId xmlns:a16="http://schemas.microsoft.com/office/drawing/2014/main" val="244227556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3418019861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3519202502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1483108490"/>
                    </a:ext>
                  </a:extLst>
                </a:gridCol>
                <a:gridCol w="934249">
                  <a:extLst>
                    <a:ext uri="{9D8B030D-6E8A-4147-A177-3AD203B41FA5}">
                      <a16:colId xmlns:a16="http://schemas.microsoft.com/office/drawing/2014/main" val="3965562516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673428200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2849869827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4182230692"/>
                    </a:ext>
                  </a:extLst>
                </a:gridCol>
              </a:tblGrid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MSFT Beta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091104487"/>
                  </a:ext>
                </a:extLst>
              </a:tr>
              <a:tr h="2249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519409409"/>
                  </a:ext>
                </a:extLst>
              </a:tr>
              <a:tr h="2089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Regression Statistics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38108769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Multiple 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0.776761859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546870586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 Square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0.603358986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3609520346"/>
                  </a:ext>
                </a:extLst>
              </a:tr>
              <a:tr h="369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Adjusted R Square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0.603047895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340672812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0.011351123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566470162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3976545309"/>
                  </a:ext>
                </a:extLst>
              </a:tr>
              <a:tr h="2249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314708900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ANOVA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3311733581"/>
                  </a:ext>
                </a:extLst>
              </a:tr>
              <a:tr h="554181">
                <a:tc>
                  <a:txBody>
                    <a:bodyPr/>
                    <a:lstStyle/>
                    <a:p>
                      <a:pPr algn="ctr" fontAlgn="b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SS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Significance F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141695064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1939.494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2.7E-258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103291420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Residual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0.164281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3833405292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0.414181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822872157"/>
                  </a:ext>
                </a:extLst>
              </a:tr>
              <a:tr h="2249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144297431"/>
                  </a:ext>
                </a:extLst>
              </a:tr>
              <a:tr h="369639">
                <a:tc>
                  <a:txBody>
                    <a:bodyPr/>
                    <a:lstStyle/>
                    <a:p>
                      <a:pPr algn="ctr" fontAlgn="b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Coefficients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 Stat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P-value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Lower 95%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Upper 95%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Lower 95.0%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Upper 95.0%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1083440868"/>
                  </a:ext>
                </a:extLst>
              </a:tr>
              <a:tr h="546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0.000669271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2.106453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0.03536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4.6E-05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0.001293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4.6E-05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0.001293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520148084"/>
                  </a:ext>
                </a:extLst>
              </a:tr>
              <a:tr h="208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SP%chng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1.213894549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0.027564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44.03968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2.7E-258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1.159819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1.26797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1.159819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1.26797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909" marR="9909" marT="9909" marB="0" anchor="b"/>
                </a:tc>
                <a:extLst>
                  <a:ext uri="{0D108BD9-81ED-4DB2-BD59-A6C34878D82A}">
                    <a16:rowId xmlns:a16="http://schemas.microsoft.com/office/drawing/2014/main" val="21966374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7DAEF-629C-DFD9-763F-513F2CA96BD8}"/>
              </a:ext>
            </a:extLst>
          </p:cNvPr>
          <p:cNvSpPr txBox="1"/>
          <p:nvPr/>
        </p:nvSpPr>
        <p:spPr>
          <a:xfrm>
            <a:off x="858981" y="3733798"/>
            <a:ext cx="24938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slope of Input Variable is a positive value: 1.213.</a:t>
            </a:r>
          </a:p>
          <a:p>
            <a:r>
              <a:rPr lang="en-US" dirty="0"/>
              <a:t>This suggests some correlation associated with the price of MSFT.</a:t>
            </a:r>
          </a:p>
        </p:txBody>
      </p:sp>
    </p:spTree>
    <p:extLst>
      <p:ext uri="{BB962C8B-B14F-4D97-AF65-F5344CB8AC3E}">
        <p14:creationId xmlns:p14="http://schemas.microsoft.com/office/powerpoint/2010/main" val="17864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00621-FA44-6DBD-AA03-31CEA9FC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316D442-A405-EEDA-3AB8-B202644A1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ACE8-38F0-6F0F-C176-323AEDD4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TSLA Stock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38DD9-DE06-BA39-C7C0-7645526AE24C}"/>
              </a:ext>
            </a:extLst>
          </p:cNvPr>
          <p:cNvSpPr txBox="1"/>
          <p:nvPr/>
        </p:nvSpPr>
        <p:spPr>
          <a:xfrm>
            <a:off x="858981" y="3733798"/>
            <a:ext cx="249381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slope of Input Variable is a positive value: 1.817.</a:t>
            </a:r>
          </a:p>
          <a:p>
            <a:r>
              <a:rPr lang="en-US" dirty="0"/>
              <a:t>This suggests some correlation associated with the price of TSLA.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BD4F31-9C58-24D6-BB5A-CCCD0303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73263"/>
              </p:ext>
            </p:extLst>
          </p:nvPr>
        </p:nvGraphicFramePr>
        <p:xfrm>
          <a:off x="4350327" y="872836"/>
          <a:ext cx="745617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54">
                  <a:extLst>
                    <a:ext uri="{9D8B030D-6E8A-4147-A177-3AD203B41FA5}">
                      <a16:colId xmlns:a16="http://schemas.microsoft.com/office/drawing/2014/main" val="2529333685"/>
                    </a:ext>
                  </a:extLst>
                </a:gridCol>
                <a:gridCol w="1003194">
                  <a:extLst>
                    <a:ext uri="{9D8B030D-6E8A-4147-A177-3AD203B41FA5}">
                      <a16:colId xmlns:a16="http://schemas.microsoft.com/office/drawing/2014/main" val="3895485192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1651123602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46447634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1525659528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3390867907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3378168458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2724222396"/>
                    </a:ext>
                  </a:extLst>
                </a:gridCol>
                <a:gridCol w="718504">
                  <a:extLst>
                    <a:ext uri="{9D8B030D-6E8A-4147-A177-3AD203B41FA5}">
                      <a16:colId xmlns:a16="http://schemas.microsoft.com/office/drawing/2014/main" val="3493222196"/>
                    </a:ext>
                  </a:extLst>
                </a:gridCol>
              </a:tblGrid>
              <a:tr h="138091"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TSLA Beta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57803"/>
                  </a:ext>
                </a:extLst>
              </a:tr>
              <a:tr h="138091"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1103"/>
                  </a:ext>
                </a:extLst>
              </a:tr>
              <a:tr h="138091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Regression Statistics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916518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Multiple R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0.480470481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3129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R Square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0.230851884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919509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Adjusted R Square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0.23024863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226565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Standard Error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0.038267464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861264"/>
                  </a:ext>
                </a:extLst>
              </a:tr>
              <a:tr h="138091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Observations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1277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61160"/>
                  </a:ext>
                </a:extLst>
              </a:tr>
              <a:tr h="138091"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88194"/>
                  </a:ext>
                </a:extLst>
              </a:tr>
              <a:tr h="138091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ANOVA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240974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 err="1">
                          <a:effectLst/>
                          <a:latin typeface="Calibri"/>
                        </a:rPr>
                        <a:t>df</a:t>
                      </a:r>
                      <a:endParaRPr lang="en-US" dirty="0" err="1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SS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MS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F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Significance F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0445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Regression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0.560393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0.560393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382.6781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9.95E-75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534225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Residual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1275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1.867108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0.001464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660944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Total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1276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2.427502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86770"/>
                  </a:ext>
                </a:extLst>
              </a:tr>
              <a:tr h="138091"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976839"/>
                  </a:ext>
                </a:extLst>
              </a:tr>
              <a:tr h="3222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Coefficients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Standard Error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t Stat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P-value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Lower 95%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Upper 95%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Lower 95.0%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i="1" dirty="0">
                          <a:effectLst/>
                          <a:latin typeface="Calibri"/>
                        </a:rPr>
                        <a:t>Upper 95.0%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69978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Calibri"/>
                        </a:rPr>
                        <a:t>Intercept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0.002159771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0.001071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2.016353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0.043972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5.84E-05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0.004261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5.84E-05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0.004261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3513"/>
                  </a:ext>
                </a:extLst>
              </a:tr>
              <a:tr h="230153"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 err="1">
                          <a:effectLst/>
                          <a:latin typeface="Calibri"/>
                        </a:rPr>
                        <a:t>SP%chng</a:t>
                      </a:r>
                      <a:endParaRPr lang="en-US" dirty="0" err="1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1.817793136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0.092924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19.56216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9.95E-75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1.635492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2.000094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1.635492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100" dirty="0">
                          <a:effectLst/>
                          <a:latin typeface="Calibri"/>
                        </a:rPr>
                        <a:t>2.000094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98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3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88FD1-7AB4-639A-B9B3-CCE2B4C0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4CD3AEC2-6E16-3E30-D134-FB896C24D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9E884-17B2-3B1D-39CC-68A22EE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APPL Stock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EB684-BF29-D7AC-1849-27363FBBDBA6}"/>
              </a:ext>
            </a:extLst>
          </p:cNvPr>
          <p:cNvSpPr txBox="1"/>
          <p:nvPr/>
        </p:nvSpPr>
        <p:spPr>
          <a:xfrm>
            <a:off x="858981" y="3733798"/>
            <a:ext cx="249381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slope of Input Variable is a positive value: 1.329.</a:t>
            </a:r>
          </a:p>
          <a:p>
            <a:r>
              <a:rPr lang="en-US" dirty="0"/>
              <a:t>This suggests some correlation associated with the price of APPL.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E95D6B-E511-9122-5115-B01B407B8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8085"/>
              </p:ext>
            </p:extLst>
          </p:nvPr>
        </p:nvGraphicFramePr>
        <p:xfrm>
          <a:off x="4388427" y="1019002"/>
          <a:ext cx="7225163" cy="493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95">
                  <a:extLst>
                    <a:ext uri="{9D8B030D-6E8A-4147-A177-3AD203B41FA5}">
                      <a16:colId xmlns:a16="http://schemas.microsoft.com/office/drawing/2014/main" val="2162268839"/>
                    </a:ext>
                  </a:extLst>
                </a:gridCol>
                <a:gridCol w="972061">
                  <a:extLst>
                    <a:ext uri="{9D8B030D-6E8A-4147-A177-3AD203B41FA5}">
                      <a16:colId xmlns:a16="http://schemas.microsoft.com/office/drawing/2014/main" val="2944396882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3117477562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1006354000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3546228516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4124655271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3073977587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3109897238"/>
                    </a:ext>
                  </a:extLst>
                </a:gridCol>
                <a:gridCol w="696401">
                  <a:extLst>
                    <a:ext uri="{9D8B030D-6E8A-4147-A177-3AD203B41FA5}">
                      <a16:colId xmlns:a16="http://schemas.microsoft.com/office/drawing/2014/main" val="1624966598"/>
                    </a:ext>
                  </a:extLst>
                </a:gridCol>
              </a:tblGrid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 Beta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64927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330659"/>
                  </a:ext>
                </a:extLst>
              </a:tr>
              <a:tr h="2423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Statistics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024267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0.740342976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578633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Square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0.548107722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65987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 R Square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0.547753296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083118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0.013919507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05171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039223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450897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084881"/>
                  </a:ext>
                </a:extLst>
              </a:tr>
              <a:tr h="462698">
                <a:tc>
                  <a:txBody>
                    <a:bodyPr/>
                    <a:lstStyle/>
                    <a:p>
                      <a:pPr algn="ctr" fontAlgn="b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Significance F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831186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0.299632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0.299632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1546.469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3.7E-222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82414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43373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0.546667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8385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462123"/>
                  </a:ext>
                </a:extLst>
              </a:tr>
              <a:tr h="462698">
                <a:tc>
                  <a:txBody>
                    <a:bodyPr/>
                    <a:lstStyle/>
                    <a:p>
                      <a:pPr algn="ctr" fontAlgn="b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Coefficients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Stat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95%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95%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95.0%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95.0%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989223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0.0008348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2.142628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0.032332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79705"/>
                  </a:ext>
                </a:extLst>
              </a:tr>
              <a:tr h="264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SP%chng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1.329206365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39.32517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3.7E-222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1.262896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1.395517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1.262896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1.395517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3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6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1466-14FF-81BA-EABC-57601CE2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06" y="1260763"/>
            <a:ext cx="5414673" cy="741219"/>
          </a:xfrm>
        </p:spPr>
        <p:txBody>
          <a:bodyPr/>
          <a:lstStyle/>
          <a:p>
            <a:r>
              <a:rPr lang="en-US" dirty="0"/>
              <a:t>Comparison of Beta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6FD0CE-901E-EC5A-AF6F-8F9FFAB61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501340"/>
              </p:ext>
            </p:extLst>
          </p:nvPr>
        </p:nvGraphicFramePr>
        <p:xfrm>
          <a:off x="5155479" y="2234334"/>
          <a:ext cx="6431972" cy="203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93">
                  <a:extLst>
                    <a:ext uri="{9D8B030D-6E8A-4147-A177-3AD203B41FA5}">
                      <a16:colId xmlns:a16="http://schemas.microsoft.com/office/drawing/2014/main" val="745084454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2614339593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281247395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728119311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MSFT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TSLA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AAPL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985589"/>
                  </a:ext>
                </a:extLst>
              </a:tr>
              <a:tr h="4502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SLOPE</a:t>
                      </a:r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1.213</a:t>
                      </a:r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48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 Squared</a:t>
                      </a:r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0.603</a:t>
                      </a:r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0.548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2872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F-Significance</a:t>
                      </a:r>
                      <a:endParaRPr lang="en-US" dirty="0" err="1"/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2.7E-258</a:t>
                      </a:r>
                      <a:endParaRPr lang="en-US"/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9.95E-75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3.7E-222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8551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P-Value</a:t>
                      </a:r>
                      <a:endParaRPr lang="en-US"/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2.7E-258</a:t>
                      </a:r>
                      <a:endParaRPr lang="en-US"/>
                    </a:p>
                  </a:txBody>
                  <a:tcPr marL="9909" marR="9909" marT="9909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9.95E-75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3.7E-222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19169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442C-BFA7-DEA2-1EFA-B65B6840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407" y="2237509"/>
            <a:ext cx="4181618" cy="3839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Each of these three popular stocks have a P-Value and F-Significance that's significantly small.  We can safely reject the null hypothesis for each of these three; however, they have varying R-Squared values.</a:t>
            </a:r>
          </a:p>
          <a:p>
            <a:r>
              <a:rPr lang="en-US" sz="1800" dirty="0"/>
              <a:t>Therefore, other variables should be taken into consideration when considering purchasing any of these stocks (aside from the Beta coefficient).</a:t>
            </a:r>
          </a:p>
          <a:p>
            <a:r>
              <a:rPr lang="en-US" sz="1800" dirty="0"/>
              <a:t>Also, TSLA appears to be the most volatile, with the highest Beta slope coefficient, and the lowest R-Squared value.</a:t>
            </a:r>
          </a:p>
        </p:txBody>
      </p:sp>
    </p:spTree>
    <p:extLst>
      <p:ext uri="{BB962C8B-B14F-4D97-AF65-F5344CB8AC3E}">
        <p14:creationId xmlns:p14="http://schemas.microsoft.com/office/powerpoint/2010/main" val="39437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F3D67-6316-7CC7-CDE8-B2888931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Multi-Linear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9A8A-57BC-B99E-5514-8B7FAD00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Do Individual Stocks have an effect on the Price of S&amp;P 500 Index?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0CE02B4-666E-CD2C-12F0-EF905879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6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7506BB-9A45-BEA0-4FD1-7199136D1830}"/>
              </a:ext>
            </a:extLst>
          </p:cNvPr>
          <p:cNvGraphicFramePr>
            <a:graphicFrameLocks noGrp="1"/>
          </p:cNvGraphicFramePr>
          <p:nvPr/>
        </p:nvGraphicFramePr>
        <p:xfrm>
          <a:off x="4383032" y="1123527"/>
          <a:ext cx="6367054" cy="460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85">
                  <a:extLst>
                    <a:ext uri="{9D8B030D-6E8A-4147-A177-3AD203B41FA5}">
                      <a16:colId xmlns:a16="http://schemas.microsoft.com/office/drawing/2014/main" val="4169268400"/>
                    </a:ext>
                  </a:extLst>
                </a:gridCol>
                <a:gridCol w="766089">
                  <a:extLst>
                    <a:ext uri="{9D8B030D-6E8A-4147-A177-3AD203B41FA5}">
                      <a16:colId xmlns:a16="http://schemas.microsoft.com/office/drawing/2014/main" val="1911785460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2295462335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1953593501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2445250676"/>
                    </a:ext>
                  </a:extLst>
                </a:gridCol>
                <a:gridCol w="874144">
                  <a:extLst>
                    <a:ext uri="{9D8B030D-6E8A-4147-A177-3AD203B41FA5}">
                      <a16:colId xmlns:a16="http://schemas.microsoft.com/office/drawing/2014/main" val="169785520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3476641681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922337708"/>
                    </a:ext>
                  </a:extLst>
                </a:gridCol>
                <a:gridCol w="645506">
                  <a:extLst>
                    <a:ext uri="{9D8B030D-6E8A-4147-A177-3AD203B41FA5}">
                      <a16:colId xmlns:a16="http://schemas.microsoft.com/office/drawing/2014/main" val="1619963071"/>
                    </a:ext>
                  </a:extLst>
                </a:gridCol>
              </a:tblGrid>
              <a:tr h="2108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970987"/>
                  </a:ext>
                </a:extLst>
              </a:tr>
              <a:tr h="2298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79492"/>
                  </a:ext>
                </a:extLst>
              </a:tr>
              <a:tr h="2108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39866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0.815234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277230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0.664606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119147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0.663816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14584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0.006684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697345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122400"/>
                  </a:ext>
                </a:extLst>
              </a:tr>
              <a:tr h="2298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53478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45740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616659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0.112712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0.037571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840.8463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2.4E-301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24278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0.05688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4.47E-05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81306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0.169591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35490"/>
                  </a:ext>
                </a:extLst>
              </a:tr>
              <a:tr h="2298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02344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244792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-1.7347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0.083037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-0.00069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4.26E-05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-0.00069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4.26E-05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00750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MS%chng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0.311332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0.016023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19.43012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7.49E-74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0.279897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0.342767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0.279897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0.342767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71059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Tesl%chng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0.022272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0.005022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4.435195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9.99E-06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0.032123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0.032123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017371"/>
                  </a:ext>
                </a:extLst>
              </a:tr>
              <a:tr h="210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App%chng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0.185221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0.01413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13.10825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6.46E-37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0.212942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0.1575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0.212942</a:t>
                      </a:r>
                    </a:p>
                  </a:txBody>
                  <a:tcPr marL="9396" marR="9396" marT="93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04026"/>
                  </a:ext>
                </a:extLst>
              </a:tr>
            </a:tbl>
          </a:graphicData>
        </a:graphic>
      </p:graphicFrame>
      <p:pic>
        <p:nvPicPr>
          <p:cNvPr id="4" name="Picture 3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840A9D55-65A3-33D4-4E95-F17804E2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676707"/>
            <a:ext cx="3378778" cy="1791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7ED9A-D136-F12A-C5F4-75CFBC58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639724"/>
            <a:ext cx="3378778" cy="1800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D9869-B696-973A-87FF-6DC479F3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597544"/>
            <a:ext cx="3378778" cy="179156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29C2BB5B-AA8C-92E8-C4C4-5E25B4899BC3}"/>
              </a:ext>
            </a:extLst>
          </p:cNvPr>
          <p:cNvSpPr/>
          <p:nvPr/>
        </p:nvSpPr>
        <p:spPr>
          <a:xfrm rot="-1920000">
            <a:off x="5988627" y="1212272"/>
            <a:ext cx="2341418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ABF073F-7F28-0C62-0315-27A9E06162E2}"/>
              </a:ext>
            </a:extLst>
          </p:cNvPr>
          <p:cNvSpPr/>
          <p:nvPr/>
        </p:nvSpPr>
        <p:spPr>
          <a:xfrm rot="-1920000">
            <a:off x="8787245" y="2791690"/>
            <a:ext cx="2341418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249976B-4EBE-012A-43BF-748BCB361686}"/>
              </a:ext>
            </a:extLst>
          </p:cNvPr>
          <p:cNvSpPr/>
          <p:nvPr/>
        </p:nvSpPr>
        <p:spPr>
          <a:xfrm rot="-1920000">
            <a:off x="7900554" y="4038599"/>
            <a:ext cx="2341418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929F296-4DA8-5A80-6BDE-58B4C4D9287A}"/>
              </a:ext>
            </a:extLst>
          </p:cNvPr>
          <p:cNvSpPr/>
          <p:nvPr/>
        </p:nvSpPr>
        <p:spPr>
          <a:xfrm rot="5400000">
            <a:off x="7166264" y="5950526"/>
            <a:ext cx="969819" cy="7204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8168-F948-AA4D-EFA5-A9EAB364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BF0B-61AC-7D91-D274-55AB75B4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Mike Barbiere</a:t>
            </a:r>
          </a:p>
          <a:p>
            <a:pPr algn="ctr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Barbj3799@gmail.com</a:t>
            </a:r>
          </a:p>
        </p:txBody>
      </p:sp>
      <p:pic>
        <p:nvPicPr>
          <p:cNvPr id="5" name="Picture 4" descr="A logo for a learning company&#10;&#10;Description automatically generated">
            <a:extLst>
              <a:ext uri="{FF2B5EF4-FFF2-40B4-BE49-F238E27FC236}">
                <a16:creationId xmlns:a16="http://schemas.microsoft.com/office/drawing/2014/main" id="{3A598E69-E329-8284-85FA-018993B2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1658717"/>
            <a:ext cx="3217333" cy="15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5974D448-9205-F9B9-DAC5-4DE6E59AB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01" r="-2" b="1500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5EFFC-FCBA-834D-42AB-29559382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Charts &amp; Descriptive Statistics</a:t>
            </a: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BC9D-9309-AEE0-0E32-CA5A6680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General Stock Trends -- 2018 - 2023</a:t>
            </a:r>
          </a:p>
        </p:txBody>
      </p:sp>
    </p:spTree>
    <p:extLst>
      <p:ext uri="{BB962C8B-B14F-4D97-AF65-F5344CB8AC3E}">
        <p14:creationId xmlns:p14="http://schemas.microsoft.com/office/powerpoint/2010/main" val="381254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5A0-8A88-8197-87B4-65D3BDEC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C14D-C4DA-16E9-DDFB-0B6CAE3F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F23C7-8536-98C0-84E6-05AAC49C2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B68B2-2512-0D7A-4C04-632D7824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Microsoft (MSFT)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1EA471-A9B0-F550-0272-011F4E88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80908"/>
              </p:ext>
            </p:extLst>
          </p:nvPr>
        </p:nvGraphicFramePr>
        <p:xfrm>
          <a:off x="775854" y="3394363"/>
          <a:ext cx="2921060" cy="334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30">
                  <a:extLst>
                    <a:ext uri="{9D8B030D-6E8A-4147-A177-3AD203B41FA5}">
                      <a16:colId xmlns:a16="http://schemas.microsoft.com/office/drawing/2014/main" val="3227796854"/>
                    </a:ext>
                  </a:extLst>
                </a:gridCol>
                <a:gridCol w="1460530">
                  <a:extLst>
                    <a:ext uri="{9D8B030D-6E8A-4147-A177-3AD203B41FA5}">
                      <a16:colId xmlns:a16="http://schemas.microsoft.com/office/drawing/2014/main" val="251433935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MS%chng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8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92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0.000979958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4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0.000504167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720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0.001226943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15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935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0.018016473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838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Variance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0.000324593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70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Kurtosis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2.377098634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3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-0.213391547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70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0.168714945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97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-0.084074871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17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0.084640074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15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1.251405994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5990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77365"/>
                  </a:ext>
                </a:extLst>
              </a:tr>
            </a:tbl>
          </a:graphicData>
        </a:graphic>
      </p:graphicFrame>
      <p:pic>
        <p:nvPicPr>
          <p:cNvPr id="8" name="Picture 7" descr="A graph of a distribution of microsoft stock&#10;&#10;Description automatically generated">
            <a:extLst>
              <a:ext uri="{FF2B5EF4-FFF2-40B4-BE49-F238E27FC236}">
                <a16:creationId xmlns:a16="http://schemas.microsoft.com/office/drawing/2014/main" id="{EAABB191-1BD9-7ECD-5FA3-15558E8C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95" y="1011177"/>
            <a:ext cx="7609936" cy="47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ACA76-9B85-5FBA-9E2C-9C129DB41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20" y="643467"/>
            <a:ext cx="86039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8B9FA-F8D9-308B-D338-968ABE91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3A21E6C3-91D0-EC03-A264-6D196816E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3BE99-A456-7D0F-5DDA-B55ED6D2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Tesla (TSLA) Analysis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C5107-BAD3-F915-8282-28C4FC3FE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79973"/>
              </p:ext>
            </p:extLst>
          </p:nvPr>
        </p:nvGraphicFramePr>
        <p:xfrm>
          <a:off x="817418" y="3352799"/>
          <a:ext cx="2921100" cy="289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50">
                  <a:extLst>
                    <a:ext uri="{9D8B030D-6E8A-4147-A177-3AD203B41FA5}">
                      <a16:colId xmlns:a16="http://schemas.microsoft.com/office/drawing/2014/main" val="1473894406"/>
                    </a:ext>
                  </a:extLst>
                </a:gridCol>
                <a:gridCol w="1460550">
                  <a:extLst>
                    <a:ext uri="{9D8B030D-6E8A-4147-A177-3AD203B41FA5}">
                      <a16:colId xmlns:a16="http://schemas.microsoft.com/office/drawing/2014/main" val="272689148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Tesl%chng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55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400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0.002625015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04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0.00122056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68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0.001981709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22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508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0.043616865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242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Variance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0.001902431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74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Kurtosis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4.115033068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0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0.413470908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250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0.521556883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9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-0.210924421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17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0.310632462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40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3.352144439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411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5235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B823AE-01E9-4789-8247-691CC817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2" y="1101870"/>
            <a:ext cx="7176655" cy="45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price trend&#10;&#10;Description automatically generated">
            <a:extLst>
              <a:ext uri="{FF2B5EF4-FFF2-40B4-BE49-F238E27FC236}">
                <a16:creationId xmlns:a16="http://schemas.microsoft.com/office/drawing/2014/main" id="{2B737C14-0245-8F81-7FF5-8BACCC08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EE16B-0488-CC94-69B1-C90E88162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0D585-DE9E-8646-E614-795382E9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Apple (AAPL) Analysis</a:t>
            </a:r>
          </a:p>
        </p:txBody>
      </p:sp>
      <p:pic>
        <p:nvPicPr>
          <p:cNvPr id="3" name="Picture 2" descr="A graph of a distribution of apple stock&#10;&#10;Description automatically generated">
            <a:extLst>
              <a:ext uri="{FF2B5EF4-FFF2-40B4-BE49-F238E27FC236}">
                <a16:creationId xmlns:a16="http://schemas.microsoft.com/office/drawing/2014/main" id="{B5ADFB7A-14B3-0518-66EC-84B57855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33382"/>
            <a:ext cx="7347537" cy="459221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502CAB-4106-BDB0-86A9-518CB8F0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55369"/>
              </p:ext>
            </p:extLst>
          </p:nvPr>
        </p:nvGraphicFramePr>
        <p:xfrm>
          <a:off x="969817" y="3422072"/>
          <a:ext cx="2609332" cy="289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66">
                  <a:extLst>
                    <a:ext uri="{9D8B030D-6E8A-4147-A177-3AD203B41FA5}">
                      <a16:colId xmlns:a16="http://schemas.microsoft.com/office/drawing/2014/main" val="2159238203"/>
                    </a:ext>
                  </a:extLst>
                </a:gridCol>
                <a:gridCol w="1304666">
                  <a:extLst>
                    <a:ext uri="{9D8B030D-6E8A-4147-A177-3AD203B41FA5}">
                      <a16:colId xmlns:a16="http://schemas.microsoft.com/office/drawing/2014/main" val="336347080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App%chng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6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527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0.001174999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76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0.000579216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2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0.001992699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82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0.02069837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508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Variance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0.000428423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641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Kurtosis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2.480630179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55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-0.151267285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46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0.183857717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159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-0.086602056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02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0.097255661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86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1.500473993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7931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36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9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ADE7F-4FDD-0AAE-39A2-7B66BCB67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line&#10;&#10;Description automatically generated">
            <a:extLst>
              <a:ext uri="{FF2B5EF4-FFF2-40B4-BE49-F238E27FC236}">
                <a16:creationId xmlns:a16="http://schemas.microsoft.com/office/drawing/2014/main" id="{77AEC9D9-7D1F-0124-C160-8DC07A16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F3D01-F17E-BCC7-12E7-6A4D6927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FC8FF-1728-6028-A2D7-552F4108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S&amp;P 500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B65E-CBE9-2120-DE39-AE3202A3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96645"/>
            <a:ext cx="7347537" cy="46656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904E63-A600-19AE-1170-AA06A3E3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30532"/>
              </p:ext>
            </p:extLst>
          </p:nvPr>
        </p:nvGraphicFramePr>
        <p:xfrm>
          <a:off x="845127" y="3435927"/>
          <a:ext cx="2817112" cy="289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56">
                  <a:extLst>
                    <a:ext uri="{9D8B030D-6E8A-4147-A177-3AD203B41FA5}">
                      <a16:colId xmlns:a16="http://schemas.microsoft.com/office/drawing/2014/main" val="3705993916"/>
                    </a:ext>
                  </a:extLst>
                </a:gridCol>
                <a:gridCol w="1408556">
                  <a:extLst>
                    <a:ext uri="{9D8B030D-6E8A-4147-A177-3AD203B41FA5}">
                      <a16:colId xmlns:a16="http://schemas.microsoft.com/office/drawing/2014/main" val="43680651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SP%chng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4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87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0.000255938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25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0.000322613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6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0.001165985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679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78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Deviation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0.011528603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846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Variance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0.000132909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682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Kurtosis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4.194610964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062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-0.652103898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0.132579471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878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-0.074021423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94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0.058558049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782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0.326832892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5223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7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5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Oeson Learning Global Training &amp; Internship Program (OGTIP) </vt:lpstr>
      <vt:lpstr>Charts &amp; Descriptive Statistics </vt:lpstr>
      <vt:lpstr>Microsoft (MSFT) Analysis</vt:lpstr>
      <vt:lpstr>PowerPoint Presentation</vt:lpstr>
      <vt:lpstr>Tesla (TSLA) Analysis</vt:lpstr>
      <vt:lpstr>PowerPoint Presentation</vt:lpstr>
      <vt:lpstr>Apple (AAPL) Analysis</vt:lpstr>
      <vt:lpstr>PowerPoint Presentation</vt:lpstr>
      <vt:lpstr>S&amp;P 500 Analysis</vt:lpstr>
      <vt:lpstr>PowerPoint Presentation</vt:lpstr>
      <vt:lpstr>Regressions Analysis of Slope Coefficient (Beta)</vt:lpstr>
      <vt:lpstr>Identifying Variables </vt:lpstr>
      <vt:lpstr>MSFT Stock Regression Analysis</vt:lpstr>
      <vt:lpstr>TSLA Stock Regression Analysis</vt:lpstr>
      <vt:lpstr>APPL Stock Regression Analysis</vt:lpstr>
      <vt:lpstr>Comparison of Beta Values</vt:lpstr>
      <vt:lpstr>Multi-Linear Regression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299</cp:revision>
  <dcterms:created xsi:type="dcterms:W3CDTF">2024-01-27T13:21:21Z</dcterms:created>
  <dcterms:modified xsi:type="dcterms:W3CDTF">2024-01-28T01:27:21Z</dcterms:modified>
</cp:coreProperties>
</file>