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12192000" cy="6858000"/>
  <p:notesSz cx="7559675" cy="10691813"/>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5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5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s-AR"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5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5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5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5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6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6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6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6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6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6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s-AR"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97"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9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s-AR"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10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AR"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10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10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31"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11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11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1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11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11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s-AR"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11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11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s-AR"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12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1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12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12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12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12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12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12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13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13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s-AR"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164"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16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s-AR"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16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16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AR"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3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s-AR"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1"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17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17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17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17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17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17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18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18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18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s-AR"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18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18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s-AR"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1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18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1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19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19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19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19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19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19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19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s-AR" sz="2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230"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23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s-AR"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3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3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AR"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23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23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AR" sz="2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7"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23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24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24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24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24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24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24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24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24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s-AR" sz="2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25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25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s-AR" sz="2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25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2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25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25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25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26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26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26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26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26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s-AR" sz="2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9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297"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29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s-AR" sz="2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30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30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AR" sz="2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04"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30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30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30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31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31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31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3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31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31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s-AR" sz="2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31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31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s-AR" sz="2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32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3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32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32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8"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32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32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32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32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33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33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s-AR" sz="28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6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363"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6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36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s-AR" sz="28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36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36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AR" sz="28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6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70"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7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37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37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37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7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37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37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37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38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38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38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s-AR" sz="2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4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4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4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8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38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38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s-AR" sz="28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38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38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38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39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39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39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39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39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39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39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s-AR"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4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4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4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s-AR" sz="1800" b="0" strike="noStrike" spc="-1">
              <a:solidFill>
                <a:srgbClr val="000000"/>
              </a:solidFill>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4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AR" sz="2800" b="0" strike="noStrike" spc="-1">
              <a:solidFill>
                <a:srgbClr val="000000"/>
              </a:solidFill>
              <a:latin typeface="Arial"/>
            </a:endParaRPr>
          </a:p>
        </p:txBody>
      </p:sp>
      <p:sp>
        <p:nvSpPr>
          <p:cNvPr id="5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s-AR"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0" name="Group 1"/>
          <p:cNvGrpSpPr/>
          <p:nvPr/>
        </p:nvGrpSpPr>
        <p:grpSpPr>
          <a:xfrm>
            <a:off x="0" y="228600"/>
            <a:ext cx="2850480" cy="6637680"/>
            <a:chOff x="0" y="228600"/>
            <a:chExt cx="2850480" cy="6637680"/>
          </a:xfrm>
        </p:grpSpPr>
        <p:sp>
          <p:nvSpPr>
            <p:cNvPr id="31" name="CustomShape 2"/>
            <p:cNvSpPr/>
            <p:nvPr/>
          </p:nvSpPr>
          <p:spPr>
            <a:xfrm>
              <a:off x="0" y="2575080"/>
              <a:ext cx="99720" cy="62496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 name="CustomShape 3"/>
            <p:cNvSpPr/>
            <p:nvPr/>
          </p:nvSpPr>
          <p:spPr>
            <a:xfrm>
              <a:off x="128520" y="3156480"/>
              <a:ext cx="645480" cy="232128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3" name="CustomShape 4"/>
            <p:cNvSpPr/>
            <p:nvPr/>
          </p:nvSpPr>
          <p:spPr>
            <a:xfrm>
              <a:off x="807120" y="5447160"/>
              <a:ext cx="608400" cy="141912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4" name="CustomShape 5"/>
            <p:cNvSpPr/>
            <p:nvPr/>
          </p:nvSpPr>
          <p:spPr>
            <a:xfrm>
              <a:off x="959760" y="6503760"/>
              <a:ext cx="170280" cy="36252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5" name="CustomShape 6"/>
            <p:cNvSpPr/>
            <p:nvPr/>
          </p:nvSpPr>
          <p:spPr>
            <a:xfrm>
              <a:off x="100800" y="3201120"/>
              <a:ext cx="820800" cy="332748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 name="CustomShape 7"/>
            <p:cNvSpPr/>
            <p:nvPr/>
          </p:nvSpPr>
          <p:spPr>
            <a:xfrm>
              <a:off x="22320" y="228600"/>
              <a:ext cx="105120" cy="292680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 name="CustomShape 8"/>
            <p:cNvSpPr/>
            <p:nvPr/>
          </p:nvSpPr>
          <p:spPr>
            <a:xfrm>
              <a:off x="78120" y="2944080"/>
              <a:ext cx="77040" cy="49284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8" name="CustomShape 9"/>
            <p:cNvSpPr/>
            <p:nvPr/>
          </p:nvSpPr>
          <p:spPr>
            <a:xfrm>
              <a:off x="769680" y="5478840"/>
              <a:ext cx="189000" cy="102384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9" name="CustomShape 10"/>
            <p:cNvSpPr/>
            <p:nvPr/>
          </p:nvSpPr>
          <p:spPr>
            <a:xfrm>
              <a:off x="775440" y="1398960"/>
              <a:ext cx="2075040" cy="404712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0" name="CustomShape 11"/>
            <p:cNvSpPr/>
            <p:nvPr/>
          </p:nvSpPr>
          <p:spPr>
            <a:xfrm>
              <a:off x="922680" y="6530040"/>
              <a:ext cx="160920" cy="33624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1" name="CustomShape 12"/>
            <p:cNvSpPr/>
            <p:nvPr/>
          </p:nvSpPr>
          <p:spPr>
            <a:xfrm>
              <a:off x="769680" y="5359320"/>
              <a:ext cx="36360" cy="22068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2" name="CustomShape 13"/>
            <p:cNvSpPr/>
            <p:nvPr/>
          </p:nvSpPr>
          <p:spPr>
            <a:xfrm>
              <a:off x="849960" y="6244560"/>
              <a:ext cx="237600" cy="62136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grpSp>
      <p:grpSp>
        <p:nvGrpSpPr>
          <p:cNvPr id="13" name="Group 14"/>
          <p:cNvGrpSpPr/>
          <p:nvPr/>
        </p:nvGrpSpPr>
        <p:grpSpPr>
          <a:xfrm>
            <a:off x="27360" y="-720"/>
            <a:ext cx="2355480" cy="6852960"/>
            <a:chOff x="27360" y="-720"/>
            <a:chExt cx="2355480" cy="6852960"/>
          </a:xfrm>
        </p:grpSpPr>
        <p:sp>
          <p:nvSpPr>
            <p:cNvPr id="14" name="CustomShape 15"/>
            <p:cNvSpPr/>
            <p:nvPr/>
          </p:nvSpPr>
          <p:spPr>
            <a:xfrm>
              <a:off x="27360" y="-720"/>
              <a:ext cx="493200" cy="439992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 name="CustomShape 16"/>
            <p:cNvSpPr/>
            <p:nvPr/>
          </p:nvSpPr>
          <p:spPr>
            <a:xfrm>
              <a:off x="550440" y="4316400"/>
              <a:ext cx="422280" cy="157968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6" name="CustomShape 17"/>
            <p:cNvSpPr/>
            <p:nvPr/>
          </p:nvSpPr>
          <p:spPr>
            <a:xfrm>
              <a:off x="1006200" y="5862600"/>
              <a:ext cx="429840" cy="98964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7" name="CustomShape 18"/>
            <p:cNvSpPr/>
            <p:nvPr/>
          </p:nvSpPr>
          <p:spPr>
            <a:xfrm>
              <a:off x="521640" y="4364280"/>
              <a:ext cx="550800" cy="223488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8" name="CustomShape 19"/>
            <p:cNvSpPr/>
            <p:nvPr/>
          </p:nvSpPr>
          <p:spPr>
            <a:xfrm>
              <a:off x="468000" y="1289160"/>
              <a:ext cx="173160" cy="302616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9" name="CustomShape 20"/>
            <p:cNvSpPr/>
            <p:nvPr/>
          </p:nvSpPr>
          <p:spPr>
            <a:xfrm>
              <a:off x="1111680" y="6571440"/>
              <a:ext cx="133200" cy="28044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0" name="CustomShape 21"/>
            <p:cNvSpPr/>
            <p:nvPr/>
          </p:nvSpPr>
          <p:spPr>
            <a:xfrm>
              <a:off x="502560" y="4107600"/>
              <a:ext cx="81360" cy="51048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 name="CustomShape 22"/>
            <p:cNvSpPr/>
            <p:nvPr/>
          </p:nvSpPr>
          <p:spPr>
            <a:xfrm>
              <a:off x="973800" y="3145680"/>
              <a:ext cx="1409040" cy="271584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2" name="CustomShape 23"/>
            <p:cNvSpPr/>
            <p:nvPr/>
          </p:nvSpPr>
          <p:spPr>
            <a:xfrm>
              <a:off x="1073520" y="6600240"/>
              <a:ext cx="119520" cy="25200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3" name="CustomShape 24"/>
            <p:cNvSpPr/>
            <p:nvPr/>
          </p:nvSpPr>
          <p:spPr>
            <a:xfrm>
              <a:off x="973800" y="5897160"/>
              <a:ext cx="136800" cy="67320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4" name="CustomShape 25"/>
            <p:cNvSpPr/>
            <p:nvPr/>
          </p:nvSpPr>
          <p:spPr>
            <a:xfrm>
              <a:off x="973800" y="5772600"/>
              <a:ext cx="37080" cy="22680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5" name="CustomShape 26"/>
            <p:cNvSpPr/>
            <p:nvPr/>
          </p:nvSpPr>
          <p:spPr>
            <a:xfrm>
              <a:off x="1006200" y="6322680"/>
              <a:ext cx="209520" cy="52956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grpSp>
      <p:sp>
        <p:nvSpPr>
          <p:cNvPr id="26" name="CustomShape 27"/>
          <p:cNvSpPr/>
          <p:nvPr/>
        </p:nvSpPr>
        <p:spPr>
          <a:xfrm>
            <a:off x="0" y="0"/>
            <a:ext cx="181800" cy="6856920"/>
          </a:xfrm>
          <a:prstGeom prst="rect">
            <a:avLst/>
          </a:prstGeom>
          <a:solidFill>
            <a:schemeClr val="tx2"/>
          </a:solidFill>
          <a:ln>
            <a:noFill/>
          </a:ln>
          <a:effectLst>
            <a:outerShdw blurRad="38100" dist="2556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7" name="CustomShape 28"/>
          <p:cNvSpPr/>
          <p:nvPr/>
        </p:nvSpPr>
        <p:spPr>
          <a:xfrm>
            <a:off x="0" y="4323960"/>
            <a:ext cx="1743480" cy="777600"/>
          </a:xfrm>
          <a:custGeom>
            <a:avLst/>
            <a:gdLst/>
            <a:ahLst/>
            <a:cxn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8" name="PlaceHolder 29"/>
          <p:cNvSpPr>
            <a:spLocks noGrp="1"/>
          </p:cNvSpPr>
          <p:nvPr>
            <p:ph type="title"/>
          </p:nvPr>
        </p:nvSpPr>
        <p:spPr>
          <a:xfrm>
            <a:off x="609480" y="175320"/>
            <a:ext cx="10972080" cy="1341000"/>
          </a:xfrm>
          <a:prstGeom prst="rect">
            <a:avLst/>
          </a:prstGeom>
        </p:spPr>
        <p:txBody>
          <a:bodyPr lIns="0" tIns="0" rIns="0" bIns="0" anchor="ctr">
            <a:spAutoFit/>
          </a:bodyPr>
          <a:lstStyle/>
          <a:p>
            <a:r>
              <a:rPr lang="es-AR" sz="4400" b="0" strike="noStrike" spc="-1">
                <a:solidFill>
                  <a:srgbClr val="000000"/>
                </a:solidFill>
                <a:latin typeface="Arial"/>
              </a:rPr>
              <a:t>Pulse para editar el formato del texto de título</a:t>
            </a:r>
          </a:p>
        </p:txBody>
      </p:sp>
      <p:sp>
        <p:nvSpPr>
          <p:cNvPr id="29" name="PlaceHolder 30"/>
          <p:cNvSpPr>
            <a:spLocks noGrp="1"/>
          </p:cNvSpPr>
          <p:nvPr>
            <p:ph type="body"/>
          </p:nvPr>
        </p:nvSpPr>
        <p:spPr>
          <a:xfrm>
            <a:off x="609480" y="1604520"/>
            <a:ext cx="1097208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AR" sz="2800" b="0" strike="noStrike" spc="-1">
                <a:solidFill>
                  <a:srgbClr val="000000"/>
                </a:solidFill>
                <a:latin typeface="Arial"/>
              </a:rPr>
              <a:t>Pulse para editar el formato de esquema del texto</a:t>
            </a:r>
          </a:p>
          <a:p>
            <a:pPr marL="864000" lvl="1" indent="-324000">
              <a:spcBef>
                <a:spcPts val="1134"/>
              </a:spcBef>
              <a:buClr>
                <a:srgbClr val="000000"/>
              </a:buClr>
              <a:buSzPct val="75000"/>
              <a:buFont typeface="Symbol" charset="2"/>
              <a:buChar char=""/>
            </a:pPr>
            <a:r>
              <a:rPr lang="es-AR" sz="2800" b="0" strike="noStrike" spc="-1">
                <a:solidFill>
                  <a:srgbClr val="000000"/>
                </a:solidFill>
                <a:latin typeface="Arial"/>
              </a:rPr>
              <a:t>Segundo nivel del esquema</a:t>
            </a:r>
          </a:p>
          <a:p>
            <a:pPr marL="1296000" lvl="2" indent="-288000">
              <a:spcBef>
                <a:spcPts val="850"/>
              </a:spcBef>
              <a:buClr>
                <a:srgbClr val="000000"/>
              </a:buClr>
              <a:buSzPct val="45000"/>
              <a:buFont typeface="Wingdings" charset="2"/>
              <a:buChar char=""/>
            </a:pPr>
            <a:r>
              <a:rPr lang="es-AR" sz="2800" b="0" strike="noStrike" spc="-1">
                <a:solidFill>
                  <a:srgbClr val="000000"/>
                </a:solidFill>
                <a:latin typeface="Arial"/>
              </a:rPr>
              <a:t>Tercer nivel del esquema</a:t>
            </a:r>
          </a:p>
          <a:p>
            <a:pPr marL="1728000" lvl="3" indent="-216000">
              <a:spcBef>
                <a:spcPts val="567"/>
              </a:spcBef>
              <a:buClr>
                <a:srgbClr val="000000"/>
              </a:buClr>
              <a:buSzPct val="75000"/>
              <a:buFont typeface="Symbol" charset="2"/>
              <a:buChar char=""/>
            </a:pPr>
            <a:r>
              <a:rPr lang="es-AR" sz="2800" b="0" strike="noStrike" spc="-1">
                <a:solidFill>
                  <a:srgbClr val="000000"/>
                </a:solidFill>
                <a:latin typeface="Arial"/>
              </a:rPr>
              <a:t>Cuarto nivel del esquema</a:t>
            </a:r>
          </a:p>
          <a:p>
            <a:pPr marL="2160000" lvl="4" indent="-216000">
              <a:spcBef>
                <a:spcPts val="283"/>
              </a:spcBef>
              <a:buClr>
                <a:srgbClr val="000000"/>
              </a:buClr>
              <a:buSzPct val="45000"/>
              <a:buFont typeface="Wingdings" charset="2"/>
              <a:buChar char=""/>
            </a:pPr>
            <a:r>
              <a:rPr lang="es-AR" sz="2800" b="0" strike="noStrike" spc="-1">
                <a:solidFill>
                  <a:srgbClr val="000000"/>
                </a:solidFill>
                <a:latin typeface="Arial"/>
              </a:rPr>
              <a:t>Quinto nivel del esquema</a:t>
            </a:r>
          </a:p>
          <a:p>
            <a:pPr marL="2592000" lvl="5" indent="-216000">
              <a:spcBef>
                <a:spcPts val="283"/>
              </a:spcBef>
              <a:buClr>
                <a:srgbClr val="000000"/>
              </a:buClr>
              <a:buSzPct val="45000"/>
              <a:buFont typeface="Wingdings" charset="2"/>
              <a:buChar char=""/>
            </a:pPr>
            <a:r>
              <a:rPr lang="es-AR" sz="2800" b="0" strike="noStrike" spc="-1">
                <a:solidFill>
                  <a:srgbClr val="000000"/>
                </a:solidFill>
                <a:latin typeface="Arial"/>
              </a:rPr>
              <a:t>Sexto nivel del esquema</a:t>
            </a:r>
          </a:p>
          <a:p>
            <a:pPr marL="3024000" lvl="6" indent="-216000">
              <a:spcBef>
                <a:spcPts val="283"/>
              </a:spcBef>
              <a:buClr>
                <a:srgbClr val="000000"/>
              </a:buClr>
              <a:buSzPct val="45000"/>
              <a:buFont typeface="Wingdings" charset="2"/>
              <a:buChar char=""/>
            </a:pPr>
            <a:r>
              <a:rPr lang="es-AR" sz="2800" b="0" strike="noStrike" spc="-1">
                <a:solidFill>
                  <a:srgbClr val="000000"/>
                </a:solid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66" name="Group 1"/>
          <p:cNvGrpSpPr/>
          <p:nvPr/>
        </p:nvGrpSpPr>
        <p:grpSpPr>
          <a:xfrm>
            <a:off x="0" y="228600"/>
            <a:ext cx="2850480" cy="6637680"/>
            <a:chOff x="0" y="228600"/>
            <a:chExt cx="2850480" cy="6637680"/>
          </a:xfrm>
        </p:grpSpPr>
        <p:sp>
          <p:nvSpPr>
            <p:cNvPr id="67" name="CustomShape 2"/>
            <p:cNvSpPr/>
            <p:nvPr/>
          </p:nvSpPr>
          <p:spPr>
            <a:xfrm>
              <a:off x="0" y="2575080"/>
              <a:ext cx="99720" cy="62496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8" name="CustomShape 3"/>
            <p:cNvSpPr/>
            <p:nvPr/>
          </p:nvSpPr>
          <p:spPr>
            <a:xfrm>
              <a:off x="128520" y="3156480"/>
              <a:ext cx="645480" cy="232128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9" name="CustomShape 4"/>
            <p:cNvSpPr/>
            <p:nvPr/>
          </p:nvSpPr>
          <p:spPr>
            <a:xfrm>
              <a:off x="807120" y="5447160"/>
              <a:ext cx="608400" cy="141912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0" name="CustomShape 5"/>
            <p:cNvSpPr/>
            <p:nvPr/>
          </p:nvSpPr>
          <p:spPr>
            <a:xfrm>
              <a:off x="959760" y="6503760"/>
              <a:ext cx="170280" cy="36252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1" name="CustomShape 6"/>
            <p:cNvSpPr/>
            <p:nvPr/>
          </p:nvSpPr>
          <p:spPr>
            <a:xfrm>
              <a:off x="100800" y="3201120"/>
              <a:ext cx="820800" cy="332748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2" name="CustomShape 7"/>
            <p:cNvSpPr/>
            <p:nvPr/>
          </p:nvSpPr>
          <p:spPr>
            <a:xfrm>
              <a:off x="22320" y="228600"/>
              <a:ext cx="105120" cy="292680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3" name="CustomShape 8"/>
            <p:cNvSpPr/>
            <p:nvPr/>
          </p:nvSpPr>
          <p:spPr>
            <a:xfrm>
              <a:off x="78120" y="2944080"/>
              <a:ext cx="77040" cy="49284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4" name="CustomShape 9"/>
            <p:cNvSpPr/>
            <p:nvPr/>
          </p:nvSpPr>
          <p:spPr>
            <a:xfrm>
              <a:off x="769680" y="5478840"/>
              <a:ext cx="189000" cy="102384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5" name="CustomShape 10"/>
            <p:cNvSpPr/>
            <p:nvPr/>
          </p:nvSpPr>
          <p:spPr>
            <a:xfrm>
              <a:off x="775440" y="1398960"/>
              <a:ext cx="2075040" cy="404712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6" name="CustomShape 11"/>
            <p:cNvSpPr/>
            <p:nvPr/>
          </p:nvSpPr>
          <p:spPr>
            <a:xfrm>
              <a:off x="922680" y="6530040"/>
              <a:ext cx="160920" cy="33624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7" name="CustomShape 12"/>
            <p:cNvSpPr/>
            <p:nvPr/>
          </p:nvSpPr>
          <p:spPr>
            <a:xfrm>
              <a:off x="769680" y="5359320"/>
              <a:ext cx="36360" cy="22068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8" name="CustomShape 13"/>
            <p:cNvSpPr/>
            <p:nvPr/>
          </p:nvSpPr>
          <p:spPr>
            <a:xfrm>
              <a:off x="849960" y="6244560"/>
              <a:ext cx="237600" cy="62136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grpSp>
      <p:grpSp>
        <p:nvGrpSpPr>
          <p:cNvPr id="79" name="Group 14"/>
          <p:cNvGrpSpPr/>
          <p:nvPr/>
        </p:nvGrpSpPr>
        <p:grpSpPr>
          <a:xfrm>
            <a:off x="27360" y="-720"/>
            <a:ext cx="2355480" cy="6852960"/>
            <a:chOff x="27360" y="-720"/>
            <a:chExt cx="2355480" cy="6852960"/>
          </a:xfrm>
        </p:grpSpPr>
        <p:sp>
          <p:nvSpPr>
            <p:cNvPr id="80" name="CustomShape 15"/>
            <p:cNvSpPr/>
            <p:nvPr/>
          </p:nvSpPr>
          <p:spPr>
            <a:xfrm>
              <a:off x="27360" y="-720"/>
              <a:ext cx="493200" cy="439992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1" name="CustomShape 16"/>
            <p:cNvSpPr/>
            <p:nvPr/>
          </p:nvSpPr>
          <p:spPr>
            <a:xfrm>
              <a:off x="550440" y="4316400"/>
              <a:ext cx="422280" cy="157968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2" name="CustomShape 17"/>
            <p:cNvSpPr/>
            <p:nvPr/>
          </p:nvSpPr>
          <p:spPr>
            <a:xfrm>
              <a:off x="1006200" y="5862600"/>
              <a:ext cx="429840" cy="98964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3" name="CustomShape 18"/>
            <p:cNvSpPr/>
            <p:nvPr/>
          </p:nvSpPr>
          <p:spPr>
            <a:xfrm>
              <a:off x="521640" y="4364280"/>
              <a:ext cx="550800" cy="223488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4" name="CustomShape 19"/>
            <p:cNvSpPr/>
            <p:nvPr/>
          </p:nvSpPr>
          <p:spPr>
            <a:xfrm>
              <a:off x="468000" y="1289160"/>
              <a:ext cx="173160" cy="302616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5" name="CustomShape 20"/>
            <p:cNvSpPr/>
            <p:nvPr/>
          </p:nvSpPr>
          <p:spPr>
            <a:xfrm>
              <a:off x="1111680" y="6571440"/>
              <a:ext cx="133200" cy="28044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6" name="CustomShape 21"/>
            <p:cNvSpPr/>
            <p:nvPr/>
          </p:nvSpPr>
          <p:spPr>
            <a:xfrm>
              <a:off x="502560" y="4107600"/>
              <a:ext cx="81360" cy="51048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7" name="CustomShape 22"/>
            <p:cNvSpPr/>
            <p:nvPr/>
          </p:nvSpPr>
          <p:spPr>
            <a:xfrm>
              <a:off x="973800" y="3145680"/>
              <a:ext cx="1409040" cy="271584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8" name="CustomShape 23"/>
            <p:cNvSpPr/>
            <p:nvPr/>
          </p:nvSpPr>
          <p:spPr>
            <a:xfrm>
              <a:off x="1073520" y="6600240"/>
              <a:ext cx="119520" cy="25200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9" name="CustomShape 24"/>
            <p:cNvSpPr/>
            <p:nvPr/>
          </p:nvSpPr>
          <p:spPr>
            <a:xfrm>
              <a:off x="973800" y="5897160"/>
              <a:ext cx="136800" cy="67320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90" name="CustomShape 25"/>
            <p:cNvSpPr/>
            <p:nvPr/>
          </p:nvSpPr>
          <p:spPr>
            <a:xfrm>
              <a:off x="973800" y="5772600"/>
              <a:ext cx="37080" cy="22680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91" name="CustomShape 26"/>
            <p:cNvSpPr/>
            <p:nvPr/>
          </p:nvSpPr>
          <p:spPr>
            <a:xfrm>
              <a:off x="1006200" y="6322680"/>
              <a:ext cx="209520" cy="52956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grpSp>
      <p:sp>
        <p:nvSpPr>
          <p:cNvPr id="92" name="CustomShape 27"/>
          <p:cNvSpPr/>
          <p:nvPr/>
        </p:nvSpPr>
        <p:spPr>
          <a:xfrm>
            <a:off x="0" y="0"/>
            <a:ext cx="181800" cy="6856920"/>
          </a:xfrm>
          <a:prstGeom prst="rect">
            <a:avLst/>
          </a:prstGeom>
          <a:solidFill>
            <a:schemeClr val="tx2"/>
          </a:solidFill>
          <a:ln>
            <a:noFill/>
          </a:ln>
          <a:effectLst>
            <a:outerShdw blurRad="38100" dist="2556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93" name="CustomShape 28"/>
          <p:cNvSpPr/>
          <p:nvPr/>
        </p:nvSpPr>
        <p:spPr>
          <a:xfrm flipV="1">
            <a:off x="-3600" y="712800"/>
            <a:ext cx="1587600" cy="50616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94" name="PlaceHolder 29"/>
          <p:cNvSpPr>
            <a:spLocks noGrp="1"/>
          </p:cNvSpPr>
          <p:nvPr>
            <p:ph type="title"/>
          </p:nvPr>
        </p:nvSpPr>
        <p:spPr>
          <a:xfrm>
            <a:off x="609480" y="273600"/>
            <a:ext cx="10972440" cy="1144800"/>
          </a:xfrm>
          <a:prstGeom prst="rect">
            <a:avLst/>
          </a:prstGeom>
        </p:spPr>
        <p:txBody>
          <a:bodyPr lIns="0" tIns="0" rIns="0" bIns="0" anchor="ctr">
            <a:noAutofit/>
          </a:bodyPr>
          <a:lstStyle/>
          <a:p>
            <a:r>
              <a:rPr lang="es-AR" sz="1800" b="0" strike="noStrike" spc="-1">
                <a:solidFill>
                  <a:srgbClr val="000000"/>
                </a:solidFill>
                <a:latin typeface="Arial"/>
              </a:rPr>
              <a:t>Pulse para editar el formato del texto de título</a:t>
            </a:r>
          </a:p>
        </p:txBody>
      </p:sp>
      <p:sp>
        <p:nvSpPr>
          <p:cNvPr id="95" name="PlaceHolder 30"/>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AR" sz="2800" b="0" strike="noStrike" spc="-1">
                <a:solidFill>
                  <a:srgbClr val="000000"/>
                </a:solidFill>
                <a:latin typeface="Arial"/>
              </a:rPr>
              <a:t>Pulse para editar el formato de esquema del texto</a:t>
            </a:r>
          </a:p>
          <a:p>
            <a:pPr marL="864000" lvl="1" indent="-324000">
              <a:spcBef>
                <a:spcPts val="1134"/>
              </a:spcBef>
              <a:buClr>
                <a:srgbClr val="000000"/>
              </a:buClr>
              <a:buSzPct val="75000"/>
              <a:buFont typeface="Symbol" charset="2"/>
              <a:buChar char=""/>
            </a:pPr>
            <a:r>
              <a:rPr lang="es-AR" sz="2000" b="0" strike="noStrike" spc="-1">
                <a:solidFill>
                  <a:srgbClr val="000000"/>
                </a:solidFill>
                <a:latin typeface="Arial"/>
              </a:rPr>
              <a:t>Segundo nivel del esquema</a:t>
            </a:r>
          </a:p>
          <a:p>
            <a:pPr marL="1296000" lvl="2" indent="-288000">
              <a:spcBef>
                <a:spcPts val="850"/>
              </a:spcBef>
              <a:buClr>
                <a:srgbClr val="000000"/>
              </a:buClr>
              <a:buSzPct val="45000"/>
              <a:buFont typeface="Wingdings" charset="2"/>
              <a:buChar char=""/>
            </a:pPr>
            <a:r>
              <a:rPr lang="es-AR" sz="1800" b="0" strike="noStrike" spc="-1">
                <a:solidFill>
                  <a:srgbClr val="000000"/>
                </a:solidFill>
                <a:latin typeface="Arial"/>
              </a:rPr>
              <a:t>Tercer nivel del esquema</a:t>
            </a:r>
          </a:p>
          <a:p>
            <a:pPr marL="1728000" lvl="3" indent="-216000">
              <a:spcBef>
                <a:spcPts val="567"/>
              </a:spcBef>
              <a:buClr>
                <a:srgbClr val="000000"/>
              </a:buClr>
              <a:buSzPct val="75000"/>
              <a:buFont typeface="Symbol" charset="2"/>
              <a:buChar char=""/>
            </a:pPr>
            <a:r>
              <a:rPr lang="es-AR" sz="1800" b="0" strike="noStrike" spc="-1">
                <a:solidFill>
                  <a:srgbClr val="000000"/>
                </a:solidFill>
                <a:latin typeface="Arial"/>
              </a:rPr>
              <a:t>Cuarto nivel del esquema</a:t>
            </a:r>
          </a:p>
          <a:p>
            <a:pPr marL="2160000" lvl="4" indent="-216000">
              <a:spcBef>
                <a:spcPts val="283"/>
              </a:spcBef>
              <a:buClr>
                <a:srgbClr val="000000"/>
              </a:buClr>
              <a:buSzPct val="45000"/>
              <a:buFont typeface="Wingdings" charset="2"/>
              <a:buChar char=""/>
            </a:pPr>
            <a:r>
              <a:rPr lang="es-AR" sz="2000" b="0" strike="noStrike" spc="-1">
                <a:solidFill>
                  <a:srgbClr val="000000"/>
                </a:solidFill>
                <a:latin typeface="Arial"/>
              </a:rPr>
              <a:t>Quinto nivel del esquema</a:t>
            </a:r>
          </a:p>
          <a:p>
            <a:pPr marL="2592000" lvl="5" indent="-216000">
              <a:spcBef>
                <a:spcPts val="283"/>
              </a:spcBef>
              <a:buClr>
                <a:srgbClr val="000000"/>
              </a:buClr>
              <a:buSzPct val="45000"/>
              <a:buFont typeface="Wingdings" charset="2"/>
              <a:buChar char=""/>
            </a:pPr>
            <a:r>
              <a:rPr lang="es-AR" sz="2000" b="0" strike="noStrike" spc="-1">
                <a:solidFill>
                  <a:srgbClr val="000000"/>
                </a:solidFill>
                <a:latin typeface="Arial"/>
              </a:rPr>
              <a:t>Sexto nivel del esquema</a:t>
            </a:r>
          </a:p>
          <a:p>
            <a:pPr marL="3024000" lvl="6" indent="-216000">
              <a:spcBef>
                <a:spcPts val="283"/>
              </a:spcBef>
              <a:buClr>
                <a:srgbClr val="000000"/>
              </a:buClr>
              <a:buSzPct val="45000"/>
              <a:buFont typeface="Wingdings" charset="2"/>
              <a:buChar char=""/>
            </a:pPr>
            <a:r>
              <a:rPr lang="es-AR" sz="2000" b="0" strike="noStrike" spc="-1">
                <a:solidFill>
                  <a:srgbClr val="000000"/>
                </a:solid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2" name="Group 1"/>
          <p:cNvGrpSpPr/>
          <p:nvPr/>
        </p:nvGrpSpPr>
        <p:grpSpPr>
          <a:xfrm>
            <a:off x="0" y="228600"/>
            <a:ext cx="2850480" cy="6637680"/>
            <a:chOff x="0" y="228600"/>
            <a:chExt cx="2850480" cy="6637680"/>
          </a:xfrm>
        </p:grpSpPr>
        <p:sp>
          <p:nvSpPr>
            <p:cNvPr id="133" name="CustomShape 2"/>
            <p:cNvSpPr/>
            <p:nvPr/>
          </p:nvSpPr>
          <p:spPr>
            <a:xfrm>
              <a:off x="0" y="2575080"/>
              <a:ext cx="99720" cy="62496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34" name="CustomShape 3"/>
            <p:cNvSpPr/>
            <p:nvPr/>
          </p:nvSpPr>
          <p:spPr>
            <a:xfrm>
              <a:off x="128520" y="3156480"/>
              <a:ext cx="645480" cy="232128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35" name="CustomShape 4"/>
            <p:cNvSpPr/>
            <p:nvPr/>
          </p:nvSpPr>
          <p:spPr>
            <a:xfrm>
              <a:off x="807120" y="5447160"/>
              <a:ext cx="608400" cy="141912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36" name="CustomShape 5"/>
            <p:cNvSpPr/>
            <p:nvPr/>
          </p:nvSpPr>
          <p:spPr>
            <a:xfrm>
              <a:off x="959760" y="6503760"/>
              <a:ext cx="170280" cy="36252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37" name="CustomShape 6"/>
            <p:cNvSpPr/>
            <p:nvPr/>
          </p:nvSpPr>
          <p:spPr>
            <a:xfrm>
              <a:off x="100800" y="3201120"/>
              <a:ext cx="820800" cy="332748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38" name="CustomShape 7"/>
            <p:cNvSpPr/>
            <p:nvPr/>
          </p:nvSpPr>
          <p:spPr>
            <a:xfrm>
              <a:off x="22320" y="228600"/>
              <a:ext cx="105120" cy="292680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39" name="CustomShape 8"/>
            <p:cNvSpPr/>
            <p:nvPr/>
          </p:nvSpPr>
          <p:spPr>
            <a:xfrm>
              <a:off x="78120" y="2944080"/>
              <a:ext cx="77040" cy="49284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40" name="CustomShape 9"/>
            <p:cNvSpPr/>
            <p:nvPr/>
          </p:nvSpPr>
          <p:spPr>
            <a:xfrm>
              <a:off x="769680" y="5478840"/>
              <a:ext cx="189000" cy="102384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41" name="CustomShape 10"/>
            <p:cNvSpPr/>
            <p:nvPr/>
          </p:nvSpPr>
          <p:spPr>
            <a:xfrm>
              <a:off x="775440" y="1398960"/>
              <a:ext cx="2075040" cy="404712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42" name="CustomShape 11"/>
            <p:cNvSpPr/>
            <p:nvPr/>
          </p:nvSpPr>
          <p:spPr>
            <a:xfrm>
              <a:off x="922680" y="6530040"/>
              <a:ext cx="160920" cy="33624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43" name="CustomShape 12"/>
            <p:cNvSpPr/>
            <p:nvPr/>
          </p:nvSpPr>
          <p:spPr>
            <a:xfrm>
              <a:off x="769680" y="5359320"/>
              <a:ext cx="36360" cy="22068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44" name="CustomShape 13"/>
            <p:cNvSpPr/>
            <p:nvPr/>
          </p:nvSpPr>
          <p:spPr>
            <a:xfrm>
              <a:off x="849960" y="6244560"/>
              <a:ext cx="237600" cy="62136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grpSp>
      <p:grpSp>
        <p:nvGrpSpPr>
          <p:cNvPr id="145" name="Group 14"/>
          <p:cNvGrpSpPr/>
          <p:nvPr/>
        </p:nvGrpSpPr>
        <p:grpSpPr>
          <a:xfrm>
            <a:off x="27360" y="-720"/>
            <a:ext cx="2355480" cy="6852960"/>
            <a:chOff x="27360" y="-720"/>
            <a:chExt cx="2355480" cy="6852960"/>
          </a:xfrm>
        </p:grpSpPr>
        <p:sp>
          <p:nvSpPr>
            <p:cNvPr id="146" name="CustomShape 15"/>
            <p:cNvSpPr/>
            <p:nvPr/>
          </p:nvSpPr>
          <p:spPr>
            <a:xfrm>
              <a:off x="27360" y="-720"/>
              <a:ext cx="493200" cy="439992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47" name="CustomShape 16"/>
            <p:cNvSpPr/>
            <p:nvPr/>
          </p:nvSpPr>
          <p:spPr>
            <a:xfrm>
              <a:off x="550440" y="4316400"/>
              <a:ext cx="422280" cy="157968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48" name="CustomShape 17"/>
            <p:cNvSpPr/>
            <p:nvPr/>
          </p:nvSpPr>
          <p:spPr>
            <a:xfrm>
              <a:off x="1006200" y="5862600"/>
              <a:ext cx="429840" cy="98964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49" name="CustomShape 18"/>
            <p:cNvSpPr/>
            <p:nvPr/>
          </p:nvSpPr>
          <p:spPr>
            <a:xfrm>
              <a:off x="521640" y="4364280"/>
              <a:ext cx="550800" cy="223488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0" name="CustomShape 19"/>
            <p:cNvSpPr/>
            <p:nvPr/>
          </p:nvSpPr>
          <p:spPr>
            <a:xfrm>
              <a:off x="468000" y="1289160"/>
              <a:ext cx="173160" cy="302616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1" name="CustomShape 20"/>
            <p:cNvSpPr/>
            <p:nvPr/>
          </p:nvSpPr>
          <p:spPr>
            <a:xfrm>
              <a:off x="1111680" y="6571440"/>
              <a:ext cx="133200" cy="28044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2" name="CustomShape 21"/>
            <p:cNvSpPr/>
            <p:nvPr/>
          </p:nvSpPr>
          <p:spPr>
            <a:xfrm>
              <a:off x="502560" y="4107600"/>
              <a:ext cx="81360" cy="51048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3" name="CustomShape 22"/>
            <p:cNvSpPr/>
            <p:nvPr/>
          </p:nvSpPr>
          <p:spPr>
            <a:xfrm>
              <a:off x="973800" y="3145680"/>
              <a:ext cx="1409040" cy="271584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4" name="CustomShape 23"/>
            <p:cNvSpPr/>
            <p:nvPr/>
          </p:nvSpPr>
          <p:spPr>
            <a:xfrm>
              <a:off x="1073520" y="6600240"/>
              <a:ext cx="119520" cy="25200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5" name="CustomShape 24"/>
            <p:cNvSpPr/>
            <p:nvPr/>
          </p:nvSpPr>
          <p:spPr>
            <a:xfrm>
              <a:off x="973800" y="5897160"/>
              <a:ext cx="136800" cy="67320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6" name="CustomShape 25"/>
            <p:cNvSpPr/>
            <p:nvPr/>
          </p:nvSpPr>
          <p:spPr>
            <a:xfrm>
              <a:off x="973800" y="5772600"/>
              <a:ext cx="37080" cy="22680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7" name="CustomShape 26"/>
            <p:cNvSpPr/>
            <p:nvPr/>
          </p:nvSpPr>
          <p:spPr>
            <a:xfrm>
              <a:off x="1006200" y="6322680"/>
              <a:ext cx="209520" cy="52956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grpSp>
      <p:sp>
        <p:nvSpPr>
          <p:cNvPr id="158" name="CustomShape 27"/>
          <p:cNvSpPr/>
          <p:nvPr/>
        </p:nvSpPr>
        <p:spPr>
          <a:xfrm>
            <a:off x="0" y="0"/>
            <a:ext cx="181800" cy="6856920"/>
          </a:xfrm>
          <a:prstGeom prst="rect">
            <a:avLst/>
          </a:prstGeom>
          <a:solidFill>
            <a:schemeClr val="tx2"/>
          </a:solidFill>
          <a:ln>
            <a:noFill/>
          </a:ln>
          <a:effectLst>
            <a:outerShdw blurRad="38100" dist="2556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159" name="CustomShape 28"/>
          <p:cNvSpPr/>
          <p:nvPr/>
        </p:nvSpPr>
        <p:spPr>
          <a:xfrm flipV="1">
            <a:off x="-3600" y="712800"/>
            <a:ext cx="1587600" cy="50616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60" name="PlaceHolder 29"/>
          <p:cNvSpPr>
            <a:spLocks noGrp="1"/>
          </p:cNvSpPr>
          <p:nvPr>
            <p:ph type="title"/>
          </p:nvPr>
        </p:nvSpPr>
        <p:spPr>
          <a:xfrm>
            <a:off x="609480" y="175320"/>
            <a:ext cx="10972080" cy="1341000"/>
          </a:xfrm>
          <a:prstGeom prst="rect">
            <a:avLst/>
          </a:prstGeom>
        </p:spPr>
        <p:txBody>
          <a:bodyPr lIns="0" tIns="0" rIns="0" bIns="0" anchor="ctr">
            <a:spAutoFit/>
          </a:bodyPr>
          <a:lstStyle/>
          <a:p>
            <a:r>
              <a:rPr lang="es-AR" sz="4400" b="0" strike="noStrike" spc="-1">
                <a:solidFill>
                  <a:srgbClr val="000000"/>
                </a:solidFill>
                <a:latin typeface="Arial"/>
              </a:rPr>
              <a:t>Pulse para editar el formato del texto de título</a:t>
            </a:r>
          </a:p>
        </p:txBody>
      </p:sp>
      <p:sp>
        <p:nvSpPr>
          <p:cNvPr id="161" name="PlaceHolder 30"/>
          <p:cNvSpPr>
            <a:spLocks noGrp="1"/>
          </p:cNvSpPr>
          <p:nvPr>
            <p:ph type="body"/>
          </p:nvPr>
        </p:nvSpPr>
        <p:spPr>
          <a:xfrm>
            <a:off x="609480" y="1604520"/>
            <a:ext cx="5353920" cy="3976920"/>
          </a:xfrm>
          <a:prstGeom prst="rect">
            <a:avLst/>
          </a:prstGeom>
        </p:spPr>
        <p:txBody>
          <a:bodyPr lIns="0" tIns="0" rIns="0" bIns="0">
            <a:normAutofit fontScale="76000"/>
          </a:bodyPr>
          <a:lstStyle/>
          <a:p>
            <a:pPr marL="432000" indent="-324000">
              <a:spcBef>
                <a:spcPts val="1417"/>
              </a:spcBef>
              <a:buClr>
                <a:srgbClr val="000000"/>
              </a:buClr>
              <a:buSzPct val="45000"/>
              <a:buFont typeface="Wingdings" charset="2"/>
              <a:buChar char=""/>
            </a:pPr>
            <a:r>
              <a:rPr lang="es-AR" sz="2800" b="0" strike="noStrike" spc="-1">
                <a:solidFill>
                  <a:srgbClr val="000000"/>
                </a:solidFill>
                <a:latin typeface="Arial"/>
              </a:rPr>
              <a:t>Pulse para editar el formato de esquema del texto</a:t>
            </a:r>
          </a:p>
          <a:p>
            <a:pPr marL="864000" lvl="1" indent="-324000">
              <a:spcBef>
                <a:spcPts val="1134"/>
              </a:spcBef>
              <a:buClr>
                <a:srgbClr val="000000"/>
              </a:buClr>
              <a:buSzPct val="75000"/>
              <a:buFont typeface="Symbol" charset="2"/>
              <a:buChar char=""/>
            </a:pPr>
            <a:r>
              <a:rPr lang="es-AR" sz="2800" b="0" strike="noStrike" spc="-1">
                <a:solidFill>
                  <a:srgbClr val="000000"/>
                </a:solidFill>
                <a:latin typeface="Arial"/>
              </a:rPr>
              <a:t>Segundo nivel del esquema</a:t>
            </a:r>
          </a:p>
          <a:p>
            <a:pPr marL="1296000" lvl="2" indent="-288000">
              <a:spcBef>
                <a:spcPts val="850"/>
              </a:spcBef>
              <a:buClr>
                <a:srgbClr val="000000"/>
              </a:buClr>
              <a:buSzPct val="45000"/>
              <a:buFont typeface="Wingdings" charset="2"/>
              <a:buChar char=""/>
            </a:pPr>
            <a:r>
              <a:rPr lang="es-AR" sz="2800" b="0" strike="noStrike" spc="-1">
                <a:solidFill>
                  <a:srgbClr val="000000"/>
                </a:solidFill>
                <a:latin typeface="Arial"/>
              </a:rPr>
              <a:t>Tercer nivel del esquema</a:t>
            </a:r>
          </a:p>
          <a:p>
            <a:pPr marL="1728000" lvl="3" indent="-216000">
              <a:spcBef>
                <a:spcPts val="567"/>
              </a:spcBef>
              <a:buClr>
                <a:srgbClr val="000000"/>
              </a:buClr>
              <a:buSzPct val="75000"/>
              <a:buFont typeface="Symbol" charset="2"/>
              <a:buChar char=""/>
            </a:pPr>
            <a:r>
              <a:rPr lang="es-AR" sz="2800" b="0" strike="noStrike" spc="-1">
                <a:solidFill>
                  <a:srgbClr val="000000"/>
                </a:solidFill>
                <a:latin typeface="Arial"/>
              </a:rPr>
              <a:t>Cuarto nivel del esquema</a:t>
            </a:r>
          </a:p>
          <a:p>
            <a:pPr marL="2160000" lvl="4" indent="-216000">
              <a:spcBef>
                <a:spcPts val="283"/>
              </a:spcBef>
              <a:buClr>
                <a:srgbClr val="000000"/>
              </a:buClr>
              <a:buSzPct val="45000"/>
              <a:buFont typeface="Wingdings" charset="2"/>
              <a:buChar char=""/>
            </a:pPr>
            <a:r>
              <a:rPr lang="es-AR" sz="2800" b="0" strike="noStrike" spc="-1">
                <a:solidFill>
                  <a:srgbClr val="000000"/>
                </a:solidFill>
                <a:latin typeface="Arial"/>
              </a:rPr>
              <a:t>Quinto nivel del esquema</a:t>
            </a:r>
          </a:p>
          <a:p>
            <a:pPr marL="2592000" lvl="5" indent="-216000">
              <a:spcBef>
                <a:spcPts val="283"/>
              </a:spcBef>
              <a:buClr>
                <a:srgbClr val="000000"/>
              </a:buClr>
              <a:buSzPct val="45000"/>
              <a:buFont typeface="Wingdings" charset="2"/>
              <a:buChar char=""/>
            </a:pPr>
            <a:r>
              <a:rPr lang="es-AR" sz="2800" b="0" strike="noStrike" spc="-1">
                <a:solidFill>
                  <a:srgbClr val="000000"/>
                </a:solidFill>
                <a:latin typeface="Arial"/>
              </a:rPr>
              <a:t>Sexto nivel del esquema</a:t>
            </a:r>
          </a:p>
          <a:p>
            <a:pPr marL="3024000" lvl="6" indent="-216000">
              <a:spcBef>
                <a:spcPts val="283"/>
              </a:spcBef>
              <a:buClr>
                <a:srgbClr val="000000"/>
              </a:buClr>
              <a:buSzPct val="45000"/>
              <a:buFont typeface="Wingdings" charset="2"/>
              <a:buChar char=""/>
            </a:pPr>
            <a:r>
              <a:rPr lang="es-AR" sz="2800" b="0" strike="noStrike" spc="-1">
                <a:solidFill>
                  <a:srgbClr val="000000"/>
                </a:solidFill>
                <a:latin typeface="Arial"/>
              </a:rPr>
              <a:t>Séptimo nivel del esquema</a:t>
            </a:r>
          </a:p>
        </p:txBody>
      </p:sp>
      <p:sp>
        <p:nvSpPr>
          <p:cNvPr id="162" name="PlaceHolder 31"/>
          <p:cNvSpPr>
            <a:spLocks noGrp="1"/>
          </p:cNvSpPr>
          <p:nvPr>
            <p:ph type="body"/>
          </p:nvPr>
        </p:nvSpPr>
        <p:spPr>
          <a:xfrm>
            <a:off x="6231960" y="1604520"/>
            <a:ext cx="5353920" cy="3976920"/>
          </a:xfrm>
          <a:prstGeom prst="rect">
            <a:avLst/>
          </a:prstGeom>
        </p:spPr>
        <p:txBody>
          <a:bodyPr lIns="0" tIns="0" rIns="0" bIns="0">
            <a:normAutofit fontScale="76000"/>
          </a:bodyPr>
          <a:lstStyle/>
          <a:p>
            <a:pPr marL="432000" indent="-324000">
              <a:spcBef>
                <a:spcPts val="1417"/>
              </a:spcBef>
              <a:buClr>
                <a:srgbClr val="000000"/>
              </a:buClr>
              <a:buSzPct val="45000"/>
              <a:buFont typeface="Wingdings" charset="2"/>
              <a:buChar char=""/>
            </a:pPr>
            <a:r>
              <a:rPr lang="es-AR" sz="2800" b="0" strike="noStrike" spc="-1">
                <a:solidFill>
                  <a:srgbClr val="000000"/>
                </a:solidFill>
                <a:latin typeface="Arial"/>
              </a:rPr>
              <a:t>Pulse para editar el formato de esquema del texto</a:t>
            </a:r>
          </a:p>
          <a:p>
            <a:pPr marL="864000" lvl="1" indent="-324000">
              <a:spcBef>
                <a:spcPts val="1134"/>
              </a:spcBef>
              <a:buClr>
                <a:srgbClr val="000000"/>
              </a:buClr>
              <a:buSzPct val="75000"/>
              <a:buFont typeface="Symbol" charset="2"/>
              <a:buChar char=""/>
            </a:pPr>
            <a:r>
              <a:rPr lang="es-AR" sz="2800" b="0" strike="noStrike" spc="-1">
                <a:solidFill>
                  <a:srgbClr val="000000"/>
                </a:solidFill>
                <a:latin typeface="Arial"/>
              </a:rPr>
              <a:t>Segundo nivel del esquema</a:t>
            </a:r>
          </a:p>
          <a:p>
            <a:pPr marL="1296000" lvl="2" indent="-288000">
              <a:spcBef>
                <a:spcPts val="850"/>
              </a:spcBef>
              <a:buClr>
                <a:srgbClr val="000000"/>
              </a:buClr>
              <a:buSzPct val="45000"/>
              <a:buFont typeface="Wingdings" charset="2"/>
              <a:buChar char=""/>
            </a:pPr>
            <a:r>
              <a:rPr lang="es-AR" sz="2800" b="0" strike="noStrike" spc="-1">
                <a:solidFill>
                  <a:srgbClr val="000000"/>
                </a:solidFill>
                <a:latin typeface="Arial"/>
              </a:rPr>
              <a:t>Tercer nivel del esquema</a:t>
            </a:r>
          </a:p>
          <a:p>
            <a:pPr marL="1728000" lvl="3" indent="-216000">
              <a:spcBef>
                <a:spcPts val="567"/>
              </a:spcBef>
              <a:buClr>
                <a:srgbClr val="000000"/>
              </a:buClr>
              <a:buSzPct val="75000"/>
              <a:buFont typeface="Symbol" charset="2"/>
              <a:buChar char=""/>
            </a:pPr>
            <a:r>
              <a:rPr lang="es-AR" sz="2800" b="0" strike="noStrike" spc="-1">
                <a:solidFill>
                  <a:srgbClr val="000000"/>
                </a:solidFill>
                <a:latin typeface="Arial"/>
              </a:rPr>
              <a:t>Cuarto nivel del esquema</a:t>
            </a:r>
          </a:p>
          <a:p>
            <a:pPr marL="2160000" lvl="4" indent="-216000">
              <a:spcBef>
                <a:spcPts val="283"/>
              </a:spcBef>
              <a:buClr>
                <a:srgbClr val="000000"/>
              </a:buClr>
              <a:buSzPct val="45000"/>
              <a:buFont typeface="Wingdings" charset="2"/>
              <a:buChar char=""/>
            </a:pPr>
            <a:r>
              <a:rPr lang="es-AR" sz="2800" b="0" strike="noStrike" spc="-1">
                <a:solidFill>
                  <a:srgbClr val="000000"/>
                </a:solidFill>
                <a:latin typeface="Arial"/>
              </a:rPr>
              <a:t>Quinto nivel del esquema</a:t>
            </a:r>
          </a:p>
          <a:p>
            <a:pPr marL="2592000" lvl="5" indent="-216000">
              <a:spcBef>
                <a:spcPts val="283"/>
              </a:spcBef>
              <a:buClr>
                <a:srgbClr val="000000"/>
              </a:buClr>
              <a:buSzPct val="45000"/>
              <a:buFont typeface="Wingdings" charset="2"/>
              <a:buChar char=""/>
            </a:pPr>
            <a:r>
              <a:rPr lang="es-AR" sz="2800" b="0" strike="noStrike" spc="-1">
                <a:solidFill>
                  <a:srgbClr val="000000"/>
                </a:solidFill>
                <a:latin typeface="Arial"/>
              </a:rPr>
              <a:t>Sexto nivel del esquema</a:t>
            </a:r>
          </a:p>
          <a:p>
            <a:pPr marL="3024000" lvl="6" indent="-216000">
              <a:spcBef>
                <a:spcPts val="283"/>
              </a:spcBef>
              <a:buClr>
                <a:srgbClr val="000000"/>
              </a:buClr>
              <a:buSzPct val="45000"/>
              <a:buFont typeface="Wingdings" charset="2"/>
              <a:buChar char=""/>
            </a:pPr>
            <a:r>
              <a:rPr lang="es-AR" sz="2800" b="0" strike="noStrike" spc="-1">
                <a:solidFill>
                  <a:srgbClr val="000000"/>
                </a:solid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99" name="Group 1"/>
          <p:cNvGrpSpPr/>
          <p:nvPr/>
        </p:nvGrpSpPr>
        <p:grpSpPr>
          <a:xfrm>
            <a:off x="0" y="228600"/>
            <a:ext cx="2850480" cy="6637680"/>
            <a:chOff x="0" y="228600"/>
            <a:chExt cx="2850480" cy="6637680"/>
          </a:xfrm>
        </p:grpSpPr>
        <p:sp>
          <p:nvSpPr>
            <p:cNvPr id="200" name="CustomShape 2"/>
            <p:cNvSpPr/>
            <p:nvPr/>
          </p:nvSpPr>
          <p:spPr>
            <a:xfrm>
              <a:off x="0" y="2575080"/>
              <a:ext cx="99720" cy="62496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01" name="CustomShape 3"/>
            <p:cNvSpPr/>
            <p:nvPr/>
          </p:nvSpPr>
          <p:spPr>
            <a:xfrm>
              <a:off x="128520" y="3156480"/>
              <a:ext cx="645480" cy="232128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02" name="CustomShape 4"/>
            <p:cNvSpPr/>
            <p:nvPr/>
          </p:nvSpPr>
          <p:spPr>
            <a:xfrm>
              <a:off x="807120" y="5447160"/>
              <a:ext cx="608400" cy="141912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03" name="CustomShape 5"/>
            <p:cNvSpPr/>
            <p:nvPr/>
          </p:nvSpPr>
          <p:spPr>
            <a:xfrm>
              <a:off x="959760" y="6503760"/>
              <a:ext cx="170280" cy="36252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04" name="CustomShape 6"/>
            <p:cNvSpPr/>
            <p:nvPr/>
          </p:nvSpPr>
          <p:spPr>
            <a:xfrm>
              <a:off x="100800" y="3201120"/>
              <a:ext cx="820800" cy="332748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05" name="CustomShape 7"/>
            <p:cNvSpPr/>
            <p:nvPr/>
          </p:nvSpPr>
          <p:spPr>
            <a:xfrm>
              <a:off x="22320" y="228600"/>
              <a:ext cx="105120" cy="292680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06" name="CustomShape 8"/>
            <p:cNvSpPr/>
            <p:nvPr/>
          </p:nvSpPr>
          <p:spPr>
            <a:xfrm>
              <a:off x="78120" y="2944080"/>
              <a:ext cx="77040" cy="49284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07" name="CustomShape 9"/>
            <p:cNvSpPr/>
            <p:nvPr/>
          </p:nvSpPr>
          <p:spPr>
            <a:xfrm>
              <a:off x="769680" y="5478840"/>
              <a:ext cx="189000" cy="102384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08" name="CustomShape 10"/>
            <p:cNvSpPr/>
            <p:nvPr/>
          </p:nvSpPr>
          <p:spPr>
            <a:xfrm>
              <a:off x="775440" y="1398960"/>
              <a:ext cx="2075040" cy="404712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09" name="CustomShape 11"/>
            <p:cNvSpPr/>
            <p:nvPr/>
          </p:nvSpPr>
          <p:spPr>
            <a:xfrm>
              <a:off x="922680" y="6530040"/>
              <a:ext cx="160920" cy="33624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10" name="CustomShape 12"/>
            <p:cNvSpPr/>
            <p:nvPr/>
          </p:nvSpPr>
          <p:spPr>
            <a:xfrm>
              <a:off x="769680" y="5359320"/>
              <a:ext cx="36360" cy="22068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11" name="CustomShape 13"/>
            <p:cNvSpPr/>
            <p:nvPr/>
          </p:nvSpPr>
          <p:spPr>
            <a:xfrm>
              <a:off x="849960" y="6244560"/>
              <a:ext cx="237600" cy="62136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grpSp>
      <p:grpSp>
        <p:nvGrpSpPr>
          <p:cNvPr id="212" name="Group 14"/>
          <p:cNvGrpSpPr/>
          <p:nvPr/>
        </p:nvGrpSpPr>
        <p:grpSpPr>
          <a:xfrm>
            <a:off x="27360" y="-720"/>
            <a:ext cx="2355480" cy="6852960"/>
            <a:chOff x="27360" y="-720"/>
            <a:chExt cx="2355480" cy="6852960"/>
          </a:xfrm>
        </p:grpSpPr>
        <p:sp>
          <p:nvSpPr>
            <p:cNvPr id="213" name="CustomShape 15"/>
            <p:cNvSpPr/>
            <p:nvPr/>
          </p:nvSpPr>
          <p:spPr>
            <a:xfrm>
              <a:off x="27360" y="-720"/>
              <a:ext cx="493200" cy="439992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4" name="CustomShape 16"/>
            <p:cNvSpPr/>
            <p:nvPr/>
          </p:nvSpPr>
          <p:spPr>
            <a:xfrm>
              <a:off x="550440" y="4316400"/>
              <a:ext cx="422280" cy="157968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5" name="CustomShape 17"/>
            <p:cNvSpPr/>
            <p:nvPr/>
          </p:nvSpPr>
          <p:spPr>
            <a:xfrm>
              <a:off x="1006200" y="5862600"/>
              <a:ext cx="429840" cy="98964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6" name="CustomShape 18"/>
            <p:cNvSpPr/>
            <p:nvPr/>
          </p:nvSpPr>
          <p:spPr>
            <a:xfrm>
              <a:off x="521640" y="4364280"/>
              <a:ext cx="550800" cy="223488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7" name="CustomShape 19"/>
            <p:cNvSpPr/>
            <p:nvPr/>
          </p:nvSpPr>
          <p:spPr>
            <a:xfrm>
              <a:off x="468000" y="1289160"/>
              <a:ext cx="173160" cy="302616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8" name="CustomShape 20"/>
            <p:cNvSpPr/>
            <p:nvPr/>
          </p:nvSpPr>
          <p:spPr>
            <a:xfrm>
              <a:off x="1111680" y="6571440"/>
              <a:ext cx="133200" cy="28044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9" name="CustomShape 21"/>
            <p:cNvSpPr/>
            <p:nvPr/>
          </p:nvSpPr>
          <p:spPr>
            <a:xfrm>
              <a:off x="502560" y="4107600"/>
              <a:ext cx="81360" cy="51048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20" name="CustomShape 22"/>
            <p:cNvSpPr/>
            <p:nvPr/>
          </p:nvSpPr>
          <p:spPr>
            <a:xfrm>
              <a:off x="973800" y="3145680"/>
              <a:ext cx="1409040" cy="271584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21" name="CustomShape 23"/>
            <p:cNvSpPr/>
            <p:nvPr/>
          </p:nvSpPr>
          <p:spPr>
            <a:xfrm>
              <a:off x="1073520" y="6600240"/>
              <a:ext cx="119520" cy="25200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22" name="CustomShape 24"/>
            <p:cNvSpPr/>
            <p:nvPr/>
          </p:nvSpPr>
          <p:spPr>
            <a:xfrm>
              <a:off x="973800" y="5897160"/>
              <a:ext cx="136800" cy="67320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23" name="CustomShape 25"/>
            <p:cNvSpPr/>
            <p:nvPr/>
          </p:nvSpPr>
          <p:spPr>
            <a:xfrm>
              <a:off x="973800" y="5772600"/>
              <a:ext cx="37080" cy="22680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24" name="CustomShape 26"/>
            <p:cNvSpPr/>
            <p:nvPr/>
          </p:nvSpPr>
          <p:spPr>
            <a:xfrm>
              <a:off x="1006200" y="6322680"/>
              <a:ext cx="209520" cy="52956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grpSp>
      <p:sp>
        <p:nvSpPr>
          <p:cNvPr id="225" name="CustomShape 27"/>
          <p:cNvSpPr/>
          <p:nvPr/>
        </p:nvSpPr>
        <p:spPr>
          <a:xfrm>
            <a:off x="0" y="0"/>
            <a:ext cx="181800" cy="6856920"/>
          </a:xfrm>
          <a:prstGeom prst="rect">
            <a:avLst/>
          </a:prstGeom>
          <a:solidFill>
            <a:schemeClr val="tx2"/>
          </a:solidFill>
          <a:ln>
            <a:noFill/>
          </a:ln>
          <a:effectLst>
            <a:outerShdw blurRad="38100" dist="2556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26" name="CustomShape 28"/>
          <p:cNvSpPr/>
          <p:nvPr/>
        </p:nvSpPr>
        <p:spPr>
          <a:xfrm flipV="1">
            <a:off x="-3600" y="712800"/>
            <a:ext cx="1587600" cy="50616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27" name="PlaceHolder 29"/>
          <p:cNvSpPr>
            <a:spLocks noGrp="1"/>
          </p:cNvSpPr>
          <p:nvPr>
            <p:ph type="title"/>
          </p:nvPr>
        </p:nvSpPr>
        <p:spPr>
          <a:xfrm>
            <a:off x="609480" y="273600"/>
            <a:ext cx="10972440" cy="1144800"/>
          </a:xfrm>
          <a:prstGeom prst="rect">
            <a:avLst/>
          </a:prstGeom>
        </p:spPr>
        <p:txBody>
          <a:bodyPr lIns="0" tIns="0" rIns="0" bIns="0" anchor="ctr">
            <a:noAutofit/>
          </a:bodyPr>
          <a:lstStyle/>
          <a:p>
            <a:r>
              <a:rPr lang="es-AR" sz="1800" b="0" strike="noStrike" spc="-1">
                <a:solidFill>
                  <a:srgbClr val="000000"/>
                </a:solidFill>
                <a:latin typeface="Arial"/>
              </a:rPr>
              <a:t>Pulse para editar el formato del texto de título</a:t>
            </a:r>
          </a:p>
        </p:txBody>
      </p:sp>
      <p:sp>
        <p:nvSpPr>
          <p:cNvPr id="228" name="PlaceHolder 30"/>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AR" sz="2800" b="0" strike="noStrike" spc="-1">
                <a:solidFill>
                  <a:srgbClr val="000000"/>
                </a:solidFill>
                <a:latin typeface="Arial"/>
              </a:rPr>
              <a:t>Pulse para editar el formato de esquema del texto</a:t>
            </a:r>
          </a:p>
          <a:p>
            <a:pPr marL="864000" lvl="1" indent="-324000">
              <a:spcBef>
                <a:spcPts val="1134"/>
              </a:spcBef>
              <a:buClr>
                <a:srgbClr val="000000"/>
              </a:buClr>
              <a:buSzPct val="75000"/>
              <a:buFont typeface="Symbol" charset="2"/>
              <a:buChar char=""/>
            </a:pPr>
            <a:r>
              <a:rPr lang="es-AR" sz="2000" b="0" strike="noStrike" spc="-1">
                <a:solidFill>
                  <a:srgbClr val="000000"/>
                </a:solidFill>
                <a:latin typeface="Arial"/>
              </a:rPr>
              <a:t>Segundo nivel del esquema</a:t>
            </a:r>
          </a:p>
          <a:p>
            <a:pPr marL="1296000" lvl="2" indent="-288000">
              <a:spcBef>
                <a:spcPts val="850"/>
              </a:spcBef>
              <a:buClr>
                <a:srgbClr val="000000"/>
              </a:buClr>
              <a:buSzPct val="45000"/>
              <a:buFont typeface="Wingdings" charset="2"/>
              <a:buChar char=""/>
            </a:pPr>
            <a:r>
              <a:rPr lang="es-AR" sz="1800" b="0" strike="noStrike" spc="-1">
                <a:solidFill>
                  <a:srgbClr val="000000"/>
                </a:solidFill>
                <a:latin typeface="Arial"/>
              </a:rPr>
              <a:t>Tercer nivel del esquema</a:t>
            </a:r>
          </a:p>
          <a:p>
            <a:pPr marL="1728000" lvl="3" indent="-216000">
              <a:spcBef>
                <a:spcPts val="567"/>
              </a:spcBef>
              <a:buClr>
                <a:srgbClr val="000000"/>
              </a:buClr>
              <a:buSzPct val="75000"/>
              <a:buFont typeface="Symbol" charset="2"/>
              <a:buChar char=""/>
            </a:pPr>
            <a:r>
              <a:rPr lang="es-AR" sz="1800" b="0" strike="noStrike" spc="-1">
                <a:solidFill>
                  <a:srgbClr val="000000"/>
                </a:solidFill>
                <a:latin typeface="Arial"/>
              </a:rPr>
              <a:t>Cuarto nivel del esquema</a:t>
            </a:r>
          </a:p>
          <a:p>
            <a:pPr marL="2160000" lvl="4" indent="-216000">
              <a:spcBef>
                <a:spcPts val="283"/>
              </a:spcBef>
              <a:buClr>
                <a:srgbClr val="000000"/>
              </a:buClr>
              <a:buSzPct val="45000"/>
              <a:buFont typeface="Wingdings" charset="2"/>
              <a:buChar char=""/>
            </a:pPr>
            <a:r>
              <a:rPr lang="es-AR" sz="2000" b="0" strike="noStrike" spc="-1">
                <a:solidFill>
                  <a:srgbClr val="000000"/>
                </a:solidFill>
                <a:latin typeface="Arial"/>
              </a:rPr>
              <a:t>Quinto nivel del esquema</a:t>
            </a:r>
          </a:p>
          <a:p>
            <a:pPr marL="2592000" lvl="5" indent="-216000">
              <a:spcBef>
                <a:spcPts val="283"/>
              </a:spcBef>
              <a:buClr>
                <a:srgbClr val="000000"/>
              </a:buClr>
              <a:buSzPct val="45000"/>
              <a:buFont typeface="Wingdings" charset="2"/>
              <a:buChar char=""/>
            </a:pPr>
            <a:r>
              <a:rPr lang="es-AR" sz="2000" b="0" strike="noStrike" spc="-1">
                <a:solidFill>
                  <a:srgbClr val="000000"/>
                </a:solidFill>
                <a:latin typeface="Arial"/>
              </a:rPr>
              <a:t>Sexto nivel del esquema</a:t>
            </a:r>
          </a:p>
          <a:p>
            <a:pPr marL="3024000" lvl="6" indent="-216000">
              <a:spcBef>
                <a:spcPts val="283"/>
              </a:spcBef>
              <a:buClr>
                <a:srgbClr val="000000"/>
              </a:buClr>
              <a:buSzPct val="45000"/>
              <a:buFont typeface="Wingdings" charset="2"/>
              <a:buChar char=""/>
            </a:pPr>
            <a:r>
              <a:rPr lang="es-AR" sz="2000" b="0" strike="noStrike" spc="-1">
                <a:solidFill>
                  <a:srgbClr val="000000"/>
                </a:solid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65" name="Group 1"/>
          <p:cNvGrpSpPr/>
          <p:nvPr/>
        </p:nvGrpSpPr>
        <p:grpSpPr>
          <a:xfrm>
            <a:off x="0" y="228600"/>
            <a:ext cx="2850480" cy="6637680"/>
            <a:chOff x="0" y="228600"/>
            <a:chExt cx="2850480" cy="6637680"/>
          </a:xfrm>
        </p:grpSpPr>
        <p:sp>
          <p:nvSpPr>
            <p:cNvPr id="266" name="CustomShape 2"/>
            <p:cNvSpPr/>
            <p:nvPr/>
          </p:nvSpPr>
          <p:spPr>
            <a:xfrm>
              <a:off x="0" y="2575080"/>
              <a:ext cx="99720" cy="62496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67" name="CustomShape 3"/>
            <p:cNvSpPr/>
            <p:nvPr/>
          </p:nvSpPr>
          <p:spPr>
            <a:xfrm>
              <a:off x="128520" y="3156480"/>
              <a:ext cx="645480" cy="232128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68" name="CustomShape 4"/>
            <p:cNvSpPr/>
            <p:nvPr/>
          </p:nvSpPr>
          <p:spPr>
            <a:xfrm>
              <a:off x="807120" y="5447160"/>
              <a:ext cx="608400" cy="141912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69" name="CustomShape 5"/>
            <p:cNvSpPr/>
            <p:nvPr/>
          </p:nvSpPr>
          <p:spPr>
            <a:xfrm>
              <a:off x="959760" y="6503760"/>
              <a:ext cx="170280" cy="36252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70" name="CustomShape 6"/>
            <p:cNvSpPr/>
            <p:nvPr/>
          </p:nvSpPr>
          <p:spPr>
            <a:xfrm>
              <a:off x="100800" y="3201120"/>
              <a:ext cx="820800" cy="332748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71" name="CustomShape 7"/>
            <p:cNvSpPr/>
            <p:nvPr/>
          </p:nvSpPr>
          <p:spPr>
            <a:xfrm>
              <a:off x="22320" y="228600"/>
              <a:ext cx="105120" cy="292680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72" name="CustomShape 8"/>
            <p:cNvSpPr/>
            <p:nvPr/>
          </p:nvSpPr>
          <p:spPr>
            <a:xfrm>
              <a:off x="78120" y="2944080"/>
              <a:ext cx="77040" cy="49284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73" name="CustomShape 9"/>
            <p:cNvSpPr/>
            <p:nvPr/>
          </p:nvSpPr>
          <p:spPr>
            <a:xfrm>
              <a:off x="769680" y="5478840"/>
              <a:ext cx="189000" cy="102384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74" name="CustomShape 10"/>
            <p:cNvSpPr/>
            <p:nvPr/>
          </p:nvSpPr>
          <p:spPr>
            <a:xfrm>
              <a:off x="775440" y="1398960"/>
              <a:ext cx="2075040" cy="404712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75" name="CustomShape 11"/>
            <p:cNvSpPr/>
            <p:nvPr/>
          </p:nvSpPr>
          <p:spPr>
            <a:xfrm>
              <a:off x="922680" y="6530040"/>
              <a:ext cx="160920" cy="33624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76" name="CustomShape 12"/>
            <p:cNvSpPr/>
            <p:nvPr/>
          </p:nvSpPr>
          <p:spPr>
            <a:xfrm>
              <a:off x="769680" y="5359320"/>
              <a:ext cx="36360" cy="22068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77" name="CustomShape 13"/>
            <p:cNvSpPr/>
            <p:nvPr/>
          </p:nvSpPr>
          <p:spPr>
            <a:xfrm>
              <a:off x="849960" y="6244560"/>
              <a:ext cx="237600" cy="62136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grpSp>
      <p:grpSp>
        <p:nvGrpSpPr>
          <p:cNvPr id="278" name="Group 14"/>
          <p:cNvGrpSpPr/>
          <p:nvPr/>
        </p:nvGrpSpPr>
        <p:grpSpPr>
          <a:xfrm>
            <a:off x="27360" y="-720"/>
            <a:ext cx="2355480" cy="6852960"/>
            <a:chOff x="27360" y="-720"/>
            <a:chExt cx="2355480" cy="6852960"/>
          </a:xfrm>
        </p:grpSpPr>
        <p:sp>
          <p:nvSpPr>
            <p:cNvPr id="279" name="CustomShape 15"/>
            <p:cNvSpPr/>
            <p:nvPr/>
          </p:nvSpPr>
          <p:spPr>
            <a:xfrm>
              <a:off x="27360" y="-720"/>
              <a:ext cx="493200" cy="439992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80" name="CustomShape 16"/>
            <p:cNvSpPr/>
            <p:nvPr/>
          </p:nvSpPr>
          <p:spPr>
            <a:xfrm>
              <a:off x="550440" y="4316400"/>
              <a:ext cx="422280" cy="157968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81" name="CustomShape 17"/>
            <p:cNvSpPr/>
            <p:nvPr/>
          </p:nvSpPr>
          <p:spPr>
            <a:xfrm>
              <a:off x="1006200" y="5862600"/>
              <a:ext cx="429840" cy="98964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82" name="CustomShape 18"/>
            <p:cNvSpPr/>
            <p:nvPr/>
          </p:nvSpPr>
          <p:spPr>
            <a:xfrm>
              <a:off x="521640" y="4364280"/>
              <a:ext cx="550800" cy="223488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83" name="CustomShape 19"/>
            <p:cNvSpPr/>
            <p:nvPr/>
          </p:nvSpPr>
          <p:spPr>
            <a:xfrm>
              <a:off x="468000" y="1289160"/>
              <a:ext cx="173160" cy="302616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84" name="CustomShape 20"/>
            <p:cNvSpPr/>
            <p:nvPr/>
          </p:nvSpPr>
          <p:spPr>
            <a:xfrm>
              <a:off x="1111680" y="6571440"/>
              <a:ext cx="133200" cy="28044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85" name="CustomShape 21"/>
            <p:cNvSpPr/>
            <p:nvPr/>
          </p:nvSpPr>
          <p:spPr>
            <a:xfrm>
              <a:off x="502560" y="4107600"/>
              <a:ext cx="81360" cy="51048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86" name="CustomShape 22"/>
            <p:cNvSpPr/>
            <p:nvPr/>
          </p:nvSpPr>
          <p:spPr>
            <a:xfrm>
              <a:off x="973800" y="3145680"/>
              <a:ext cx="1409040" cy="271584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87" name="CustomShape 23"/>
            <p:cNvSpPr/>
            <p:nvPr/>
          </p:nvSpPr>
          <p:spPr>
            <a:xfrm>
              <a:off x="1073520" y="6600240"/>
              <a:ext cx="119520" cy="25200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88" name="CustomShape 24"/>
            <p:cNvSpPr/>
            <p:nvPr/>
          </p:nvSpPr>
          <p:spPr>
            <a:xfrm>
              <a:off x="973800" y="5897160"/>
              <a:ext cx="136800" cy="67320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89" name="CustomShape 25"/>
            <p:cNvSpPr/>
            <p:nvPr/>
          </p:nvSpPr>
          <p:spPr>
            <a:xfrm>
              <a:off x="973800" y="5772600"/>
              <a:ext cx="37080" cy="22680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90" name="CustomShape 26"/>
            <p:cNvSpPr/>
            <p:nvPr/>
          </p:nvSpPr>
          <p:spPr>
            <a:xfrm>
              <a:off x="1006200" y="6322680"/>
              <a:ext cx="209520" cy="52956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grpSp>
      <p:sp>
        <p:nvSpPr>
          <p:cNvPr id="291" name="CustomShape 27"/>
          <p:cNvSpPr/>
          <p:nvPr/>
        </p:nvSpPr>
        <p:spPr>
          <a:xfrm>
            <a:off x="0" y="0"/>
            <a:ext cx="181800" cy="6856920"/>
          </a:xfrm>
          <a:prstGeom prst="rect">
            <a:avLst/>
          </a:prstGeom>
          <a:solidFill>
            <a:schemeClr val="tx2"/>
          </a:solidFill>
          <a:ln>
            <a:noFill/>
          </a:ln>
          <a:effectLst>
            <a:outerShdw blurRad="38100" dist="2556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92" name="CustomShape 28"/>
          <p:cNvSpPr/>
          <p:nvPr/>
        </p:nvSpPr>
        <p:spPr>
          <a:xfrm flipV="1">
            <a:off x="-3600" y="712800"/>
            <a:ext cx="1587600" cy="50616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93" name="PlaceHolder 29"/>
          <p:cNvSpPr>
            <a:spLocks noGrp="1"/>
          </p:cNvSpPr>
          <p:nvPr>
            <p:ph type="title"/>
          </p:nvPr>
        </p:nvSpPr>
        <p:spPr>
          <a:xfrm>
            <a:off x="609480" y="175320"/>
            <a:ext cx="10972080" cy="1341000"/>
          </a:xfrm>
          <a:prstGeom prst="rect">
            <a:avLst/>
          </a:prstGeom>
        </p:spPr>
        <p:txBody>
          <a:bodyPr lIns="0" tIns="0" rIns="0" bIns="0" anchor="ctr">
            <a:spAutoFit/>
          </a:bodyPr>
          <a:lstStyle/>
          <a:p>
            <a:r>
              <a:rPr lang="es-AR" sz="4400" b="0" strike="noStrike" spc="-1">
                <a:solidFill>
                  <a:srgbClr val="000000"/>
                </a:solidFill>
                <a:latin typeface="Arial"/>
              </a:rPr>
              <a:t>Pulse para editar el formato del texto de título</a:t>
            </a:r>
          </a:p>
        </p:txBody>
      </p:sp>
      <p:sp>
        <p:nvSpPr>
          <p:cNvPr id="294" name="PlaceHolder 30"/>
          <p:cNvSpPr>
            <a:spLocks noGrp="1"/>
          </p:cNvSpPr>
          <p:nvPr>
            <p:ph type="body"/>
          </p:nvPr>
        </p:nvSpPr>
        <p:spPr>
          <a:xfrm>
            <a:off x="609480" y="1604520"/>
            <a:ext cx="5353920" cy="3976920"/>
          </a:xfrm>
          <a:prstGeom prst="rect">
            <a:avLst/>
          </a:prstGeom>
        </p:spPr>
        <p:txBody>
          <a:bodyPr lIns="0" tIns="0" rIns="0" bIns="0">
            <a:normAutofit fontScale="76000"/>
          </a:bodyPr>
          <a:lstStyle/>
          <a:p>
            <a:pPr marL="432000" indent="-324000">
              <a:spcBef>
                <a:spcPts val="1417"/>
              </a:spcBef>
              <a:buClr>
                <a:srgbClr val="000000"/>
              </a:buClr>
              <a:buSzPct val="45000"/>
              <a:buFont typeface="Wingdings" charset="2"/>
              <a:buChar char=""/>
            </a:pPr>
            <a:r>
              <a:rPr lang="es-AR" sz="2800" b="0" strike="noStrike" spc="-1">
                <a:solidFill>
                  <a:srgbClr val="000000"/>
                </a:solidFill>
                <a:latin typeface="Arial"/>
              </a:rPr>
              <a:t>Pulse para editar el formato de esquema del texto</a:t>
            </a:r>
          </a:p>
          <a:p>
            <a:pPr marL="864000" lvl="1" indent="-324000">
              <a:spcBef>
                <a:spcPts val="1134"/>
              </a:spcBef>
              <a:buClr>
                <a:srgbClr val="000000"/>
              </a:buClr>
              <a:buSzPct val="75000"/>
              <a:buFont typeface="Symbol" charset="2"/>
              <a:buChar char=""/>
            </a:pPr>
            <a:r>
              <a:rPr lang="es-AR" sz="2800" b="0" strike="noStrike" spc="-1">
                <a:solidFill>
                  <a:srgbClr val="000000"/>
                </a:solidFill>
                <a:latin typeface="Arial"/>
              </a:rPr>
              <a:t>Segundo nivel del esquema</a:t>
            </a:r>
          </a:p>
          <a:p>
            <a:pPr marL="1296000" lvl="2" indent="-288000">
              <a:spcBef>
                <a:spcPts val="850"/>
              </a:spcBef>
              <a:buClr>
                <a:srgbClr val="000000"/>
              </a:buClr>
              <a:buSzPct val="45000"/>
              <a:buFont typeface="Wingdings" charset="2"/>
              <a:buChar char=""/>
            </a:pPr>
            <a:r>
              <a:rPr lang="es-AR" sz="2800" b="0" strike="noStrike" spc="-1">
                <a:solidFill>
                  <a:srgbClr val="000000"/>
                </a:solidFill>
                <a:latin typeface="Arial"/>
              </a:rPr>
              <a:t>Tercer nivel del esquema</a:t>
            </a:r>
          </a:p>
          <a:p>
            <a:pPr marL="1728000" lvl="3" indent="-216000">
              <a:spcBef>
                <a:spcPts val="567"/>
              </a:spcBef>
              <a:buClr>
                <a:srgbClr val="000000"/>
              </a:buClr>
              <a:buSzPct val="75000"/>
              <a:buFont typeface="Symbol" charset="2"/>
              <a:buChar char=""/>
            </a:pPr>
            <a:r>
              <a:rPr lang="es-AR" sz="2800" b="0" strike="noStrike" spc="-1">
                <a:solidFill>
                  <a:srgbClr val="000000"/>
                </a:solidFill>
                <a:latin typeface="Arial"/>
              </a:rPr>
              <a:t>Cuarto nivel del esquema</a:t>
            </a:r>
          </a:p>
          <a:p>
            <a:pPr marL="2160000" lvl="4" indent="-216000">
              <a:spcBef>
                <a:spcPts val="283"/>
              </a:spcBef>
              <a:buClr>
                <a:srgbClr val="000000"/>
              </a:buClr>
              <a:buSzPct val="45000"/>
              <a:buFont typeface="Wingdings" charset="2"/>
              <a:buChar char=""/>
            </a:pPr>
            <a:r>
              <a:rPr lang="es-AR" sz="2800" b="0" strike="noStrike" spc="-1">
                <a:solidFill>
                  <a:srgbClr val="000000"/>
                </a:solidFill>
                <a:latin typeface="Arial"/>
              </a:rPr>
              <a:t>Quinto nivel del esquema</a:t>
            </a:r>
          </a:p>
          <a:p>
            <a:pPr marL="2592000" lvl="5" indent="-216000">
              <a:spcBef>
                <a:spcPts val="283"/>
              </a:spcBef>
              <a:buClr>
                <a:srgbClr val="000000"/>
              </a:buClr>
              <a:buSzPct val="45000"/>
              <a:buFont typeface="Wingdings" charset="2"/>
              <a:buChar char=""/>
            </a:pPr>
            <a:r>
              <a:rPr lang="es-AR" sz="2800" b="0" strike="noStrike" spc="-1">
                <a:solidFill>
                  <a:srgbClr val="000000"/>
                </a:solidFill>
                <a:latin typeface="Arial"/>
              </a:rPr>
              <a:t>Sexto nivel del esquema</a:t>
            </a:r>
          </a:p>
          <a:p>
            <a:pPr marL="3024000" lvl="6" indent="-216000">
              <a:spcBef>
                <a:spcPts val="283"/>
              </a:spcBef>
              <a:buClr>
                <a:srgbClr val="000000"/>
              </a:buClr>
              <a:buSzPct val="45000"/>
              <a:buFont typeface="Wingdings" charset="2"/>
              <a:buChar char=""/>
            </a:pPr>
            <a:r>
              <a:rPr lang="es-AR" sz="2800" b="0" strike="noStrike" spc="-1">
                <a:solidFill>
                  <a:srgbClr val="000000"/>
                </a:solidFill>
                <a:latin typeface="Arial"/>
              </a:rPr>
              <a:t>Séptimo nivel del esquema</a:t>
            </a:r>
          </a:p>
        </p:txBody>
      </p:sp>
      <p:sp>
        <p:nvSpPr>
          <p:cNvPr id="295" name="PlaceHolder 31"/>
          <p:cNvSpPr>
            <a:spLocks noGrp="1"/>
          </p:cNvSpPr>
          <p:nvPr>
            <p:ph type="body"/>
          </p:nvPr>
        </p:nvSpPr>
        <p:spPr>
          <a:xfrm>
            <a:off x="6231960" y="1604520"/>
            <a:ext cx="5353920" cy="3976920"/>
          </a:xfrm>
          <a:prstGeom prst="rect">
            <a:avLst/>
          </a:prstGeom>
        </p:spPr>
        <p:txBody>
          <a:bodyPr lIns="0" tIns="0" rIns="0" bIns="0">
            <a:normAutofit fontScale="76000"/>
          </a:bodyPr>
          <a:lstStyle/>
          <a:p>
            <a:pPr marL="432000" indent="-324000">
              <a:spcBef>
                <a:spcPts val="1417"/>
              </a:spcBef>
              <a:buClr>
                <a:srgbClr val="000000"/>
              </a:buClr>
              <a:buSzPct val="45000"/>
              <a:buFont typeface="Wingdings" charset="2"/>
              <a:buChar char=""/>
            </a:pPr>
            <a:r>
              <a:rPr lang="es-AR" sz="2800" b="0" strike="noStrike" spc="-1">
                <a:solidFill>
                  <a:srgbClr val="000000"/>
                </a:solidFill>
                <a:latin typeface="Arial"/>
              </a:rPr>
              <a:t>Pulse para editar el formato de esquema del texto</a:t>
            </a:r>
          </a:p>
          <a:p>
            <a:pPr marL="864000" lvl="1" indent="-324000">
              <a:spcBef>
                <a:spcPts val="1134"/>
              </a:spcBef>
              <a:buClr>
                <a:srgbClr val="000000"/>
              </a:buClr>
              <a:buSzPct val="75000"/>
              <a:buFont typeface="Symbol" charset="2"/>
              <a:buChar char=""/>
            </a:pPr>
            <a:r>
              <a:rPr lang="es-AR" sz="2800" b="0" strike="noStrike" spc="-1">
                <a:solidFill>
                  <a:srgbClr val="000000"/>
                </a:solidFill>
                <a:latin typeface="Arial"/>
              </a:rPr>
              <a:t>Segundo nivel del esquema</a:t>
            </a:r>
          </a:p>
          <a:p>
            <a:pPr marL="1296000" lvl="2" indent="-288000">
              <a:spcBef>
                <a:spcPts val="850"/>
              </a:spcBef>
              <a:buClr>
                <a:srgbClr val="000000"/>
              </a:buClr>
              <a:buSzPct val="45000"/>
              <a:buFont typeface="Wingdings" charset="2"/>
              <a:buChar char=""/>
            </a:pPr>
            <a:r>
              <a:rPr lang="es-AR" sz="2800" b="0" strike="noStrike" spc="-1">
                <a:solidFill>
                  <a:srgbClr val="000000"/>
                </a:solidFill>
                <a:latin typeface="Arial"/>
              </a:rPr>
              <a:t>Tercer nivel del esquema</a:t>
            </a:r>
          </a:p>
          <a:p>
            <a:pPr marL="1728000" lvl="3" indent="-216000">
              <a:spcBef>
                <a:spcPts val="567"/>
              </a:spcBef>
              <a:buClr>
                <a:srgbClr val="000000"/>
              </a:buClr>
              <a:buSzPct val="75000"/>
              <a:buFont typeface="Symbol" charset="2"/>
              <a:buChar char=""/>
            </a:pPr>
            <a:r>
              <a:rPr lang="es-AR" sz="2800" b="0" strike="noStrike" spc="-1">
                <a:solidFill>
                  <a:srgbClr val="000000"/>
                </a:solidFill>
                <a:latin typeface="Arial"/>
              </a:rPr>
              <a:t>Cuarto nivel del esquema</a:t>
            </a:r>
          </a:p>
          <a:p>
            <a:pPr marL="2160000" lvl="4" indent="-216000">
              <a:spcBef>
                <a:spcPts val="283"/>
              </a:spcBef>
              <a:buClr>
                <a:srgbClr val="000000"/>
              </a:buClr>
              <a:buSzPct val="45000"/>
              <a:buFont typeface="Wingdings" charset="2"/>
              <a:buChar char=""/>
            </a:pPr>
            <a:r>
              <a:rPr lang="es-AR" sz="2800" b="0" strike="noStrike" spc="-1">
                <a:solidFill>
                  <a:srgbClr val="000000"/>
                </a:solidFill>
                <a:latin typeface="Arial"/>
              </a:rPr>
              <a:t>Quinto nivel del esquema</a:t>
            </a:r>
          </a:p>
          <a:p>
            <a:pPr marL="2592000" lvl="5" indent="-216000">
              <a:spcBef>
                <a:spcPts val="283"/>
              </a:spcBef>
              <a:buClr>
                <a:srgbClr val="000000"/>
              </a:buClr>
              <a:buSzPct val="45000"/>
              <a:buFont typeface="Wingdings" charset="2"/>
              <a:buChar char=""/>
            </a:pPr>
            <a:r>
              <a:rPr lang="es-AR" sz="2800" b="0" strike="noStrike" spc="-1">
                <a:solidFill>
                  <a:srgbClr val="000000"/>
                </a:solidFill>
                <a:latin typeface="Arial"/>
              </a:rPr>
              <a:t>Sexto nivel del esquema</a:t>
            </a:r>
          </a:p>
          <a:p>
            <a:pPr marL="3024000" lvl="6" indent="-216000">
              <a:spcBef>
                <a:spcPts val="283"/>
              </a:spcBef>
              <a:buClr>
                <a:srgbClr val="000000"/>
              </a:buClr>
              <a:buSzPct val="45000"/>
              <a:buFont typeface="Wingdings" charset="2"/>
              <a:buChar char=""/>
            </a:pPr>
            <a:r>
              <a:rPr lang="es-AR" sz="2800" b="0" strike="noStrike" spc="-1">
                <a:solidFill>
                  <a:srgbClr val="000000"/>
                </a:solid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32" name="Group 1"/>
          <p:cNvGrpSpPr/>
          <p:nvPr/>
        </p:nvGrpSpPr>
        <p:grpSpPr>
          <a:xfrm>
            <a:off x="0" y="228600"/>
            <a:ext cx="2850480" cy="6637680"/>
            <a:chOff x="0" y="228600"/>
            <a:chExt cx="2850480" cy="6637680"/>
          </a:xfrm>
        </p:grpSpPr>
        <p:sp>
          <p:nvSpPr>
            <p:cNvPr id="333" name="CustomShape 2"/>
            <p:cNvSpPr/>
            <p:nvPr/>
          </p:nvSpPr>
          <p:spPr>
            <a:xfrm>
              <a:off x="0" y="2575080"/>
              <a:ext cx="99720" cy="62496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334" name="CustomShape 3"/>
            <p:cNvSpPr/>
            <p:nvPr/>
          </p:nvSpPr>
          <p:spPr>
            <a:xfrm>
              <a:off x="128520" y="3156480"/>
              <a:ext cx="645480" cy="232128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335" name="CustomShape 4"/>
            <p:cNvSpPr/>
            <p:nvPr/>
          </p:nvSpPr>
          <p:spPr>
            <a:xfrm>
              <a:off x="807120" y="5447160"/>
              <a:ext cx="608400" cy="141912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336" name="CustomShape 5"/>
            <p:cNvSpPr/>
            <p:nvPr/>
          </p:nvSpPr>
          <p:spPr>
            <a:xfrm>
              <a:off x="959760" y="6503760"/>
              <a:ext cx="170280" cy="36252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337" name="CustomShape 6"/>
            <p:cNvSpPr/>
            <p:nvPr/>
          </p:nvSpPr>
          <p:spPr>
            <a:xfrm>
              <a:off x="100800" y="3201120"/>
              <a:ext cx="820800" cy="332748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338" name="CustomShape 7"/>
            <p:cNvSpPr/>
            <p:nvPr/>
          </p:nvSpPr>
          <p:spPr>
            <a:xfrm>
              <a:off x="22320" y="228600"/>
              <a:ext cx="105120" cy="292680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339" name="CustomShape 8"/>
            <p:cNvSpPr/>
            <p:nvPr/>
          </p:nvSpPr>
          <p:spPr>
            <a:xfrm>
              <a:off x="78120" y="2944080"/>
              <a:ext cx="77040" cy="49284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340" name="CustomShape 9"/>
            <p:cNvSpPr/>
            <p:nvPr/>
          </p:nvSpPr>
          <p:spPr>
            <a:xfrm>
              <a:off x="769680" y="5478840"/>
              <a:ext cx="189000" cy="102384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341" name="CustomShape 10"/>
            <p:cNvSpPr/>
            <p:nvPr/>
          </p:nvSpPr>
          <p:spPr>
            <a:xfrm>
              <a:off x="775440" y="1398960"/>
              <a:ext cx="2075040" cy="404712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342" name="CustomShape 11"/>
            <p:cNvSpPr/>
            <p:nvPr/>
          </p:nvSpPr>
          <p:spPr>
            <a:xfrm>
              <a:off x="922680" y="6530040"/>
              <a:ext cx="160920" cy="33624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343" name="CustomShape 12"/>
            <p:cNvSpPr/>
            <p:nvPr/>
          </p:nvSpPr>
          <p:spPr>
            <a:xfrm>
              <a:off x="769680" y="5359320"/>
              <a:ext cx="36360" cy="22068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344" name="CustomShape 13"/>
            <p:cNvSpPr/>
            <p:nvPr/>
          </p:nvSpPr>
          <p:spPr>
            <a:xfrm>
              <a:off x="849960" y="6244560"/>
              <a:ext cx="237600" cy="62136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grpSp>
      <p:grpSp>
        <p:nvGrpSpPr>
          <p:cNvPr id="345" name="Group 14"/>
          <p:cNvGrpSpPr/>
          <p:nvPr/>
        </p:nvGrpSpPr>
        <p:grpSpPr>
          <a:xfrm>
            <a:off x="27360" y="-720"/>
            <a:ext cx="2355480" cy="6852960"/>
            <a:chOff x="27360" y="-720"/>
            <a:chExt cx="2355480" cy="6852960"/>
          </a:xfrm>
        </p:grpSpPr>
        <p:sp>
          <p:nvSpPr>
            <p:cNvPr id="346" name="CustomShape 15"/>
            <p:cNvSpPr/>
            <p:nvPr/>
          </p:nvSpPr>
          <p:spPr>
            <a:xfrm>
              <a:off x="27360" y="-720"/>
              <a:ext cx="493200" cy="439992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347" name="CustomShape 16"/>
            <p:cNvSpPr/>
            <p:nvPr/>
          </p:nvSpPr>
          <p:spPr>
            <a:xfrm>
              <a:off x="550440" y="4316400"/>
              <a:ext cx="422280" cy="157968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348" name="CustomShape 17"/>
            <p:cNvSpPr/>
            <p:nvPr/>
          </p:nvSpPr>
          <p:spPr>
            <a:xfrm>
              <a:off x="1006200" y="5862600"/>
              <a:ext cx="429840" cy="98964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349" name="CustomShape 18"/>
            <p:cNvSpPr/>
            <p:nvPr/>
          </p:nvSpPr>
          <p:spPr>
            <a:xfrm>
              <a:off x="521640" y="4364280"/>
              <a:ext cx="550800" cy="223488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350" name="CustomShape 19"/>
            <p:cNvSpPr/>
            <p:nvPr/>
          </p:nvSpPr>
          <p:spPr>
            <a:xfrm>
              <a:off x="468000" y="1289160"/>
              <a:ext cx="173160" cy="302616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351" name="CustomShape 20"/>
            <p:cNvSpPr/>
            <p:nvPr/>
          </p:nvSpPr>
          <p:spPr>
            <a:xfrm>
              <a:off x="1111680" y="6571440"/>
              <a:ext cx="133200" cy="28044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352" name="CustomShape 21"/>
            <p:cNvSpPr/>
            <p:nvPr/>
          </p:nvSpPr>
          <p:spPr>
            <a:xfrm>
              <a:off x="502560" y="4107600"/>
              <a:ext cx="81360" cy="51048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353" name="CustomShape 22"/>
            <p:cNvSpPr/>
            <p:nvPr/>
          </p:nvSpPr>
          <p:spPr>
            <a:xfrm>
              <a:off x="973800" y="3145680"/>
              <a:ext cx="1409040" cy="271584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354" name="CustomShape 23"/>
            <p:cNvSpPr/>
            <p:nvPr/>
          </p:nvSpPr>
          <p:spPr>
            <a:xfrm>
              <a:off x="1073520" y="6600240"/>
              <a:ext cx="119520" cy="25200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355" name="CustomShape 24"/>
            <p:cNvSpPr/>
            <p:nvPr/>
          </p:nvSpPr>
          <p:spPr>
            <a:xfrm>
              <a:off x="973800" y="5897160"/>
              <a:ext cx="136800" cy="67320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356" name="CustomShape 25"/>
            <p:cNvSpPr/>
            <p:nvPr/>
          </p:nvSpPr>
          <p:spPr>
            <a:xfrm>
              <a:off x="973800" y="5772600"/>
              <a:ext cx="37080" cy="22680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357" name="CustomShape 26"/>
            <p:cNvSpPr/>
            <p:nvPr/>
          </p:nvSpPr>
          <p:spPr>
            <a:xfrm>
              <a:off x="1006200" y="6322680"/>
              <a:ext cx="209520" cy="52956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grpSp>
      <p:sp>
        <p:nvSpPr>
          <p:cNvPr id="358" name="CustomShape 27"/>
          <p:cNvSpPr/>
          <p:nvPr/>
        </p:nvSpPr>
        <p:spPr>
          <a:xfrm>
            <a:off x="0" y="0"/>
            <a:ext cx="181800" cy="6856920"/>
          </a:xfrm>
          <a:prstGeom prst="rect">
            <a:avLst/>
          </a:prstGeom>
          <a:solidFill>
            <a:schemeClr val="tx2"/>
          </a:solidFill>
          <a:ln>
            <a:noFill/>
          </a:ln>
          <a:effectLst>
            <a:outerShdw blurRad="38100" dist="2556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359" name="CustomShape 28"/>
          <p:cNvSpPr/>
          <p:nvPr/>
        </p:nvSpPr>
        <p:spPr>
          <a:xfrm flipV="1">
            <a:off x="-3600" y="712800"/>
            <a:ext cx="1587600" cy="50616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360" name="PlaceHolder 29"/>
          <p:cNvSpPr>
            <a:spLocks noGrp="1"/>
          </p:cNvSpPr>
          <p:nvPr>
            <p:ph type="title"/>
          </p:nvPr>
        </p:nvSpPr>
        <p:spPr>
          <a:xfrm>
            <a:off x="609480" y="175320"/>
            <a:ext cx="10972080" cy="1341000"/>
          </a:xfrm>
          <a:prstGeom prst="rect">
            <a:avLst/>
          </a:prstGeom>
        </p:spPr>
        <p:txBody>
          <a:bodyPr lIns="0" tIns="0" rIns="0" bIns="0" anchor="ctr">
            <a:spAutoFit/>
          </a:bodyPr>
          <a:lstStyle/>
          <a:p>
            <a:r>
              <a:rPr lang="es-AR" sz="4400" b="0" strike="noStrike" spc="-1">
                <a:solidFill>
                  <a:srgbClr val="000000"/>
                </a:solidFill>
                <a:latin typeface="Arial"/>
              </a:rPr>
              <a:t>Pulse para editar el formato del texto de título</a:t>
            </a:r>
          </a:p>
        </p:txBody>
      </p:sp>
      <p:sp>
        <p:nvSpPr>
          <p:cNvPr id="361" name="PlaceHolder 30"/>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AR" sz="2800" b="0" strike="noStrike" spc="-1">
                <a:solidFill>
                  <a:srgbClr val="000000"/>
                </a:solidFill>
                <a:latin typeface="Arial"/>
              </a:rPr>
              <a:t>Pulse para editar el formato de esquema del texto</a:t>
            </a:r>
          </a:p>
          <a:p>
            <a:pPr marL="864000" lvl="1" indent="-324000">
              <a:spcBef>
                <a:spcPts val="1134"/>
              </a:spcBef>
              <a:buClr>
                <a:srgbClr val="000000"/>
              </a:buClr>
              <a:buSzPct val="75000"/>
              <a:buFont typeface="Symbol" charset="2"/>
              <a:buChar char=""/>
            </a:pPr>
            <a:r>
              <a:rPr lang="es-AR" sz="2000" b="0" strike="noStrike" spc="-1">
                <a:solidFill>
                  <a:srgbClr val="000000"/>
                </a:solidFill>
                <a:latin typeface="Arial"/>
              </a:rPr>
              <a:t>Segundo nivel del esquema</a:t>
            </a:r>
          </a:p>
          <a:p>
            <a:pPr marL="1296000" lvl="2" indent="-288000">
              <a:spcBef>
                <a:spcPts val="850"/>
              </a:spcBef>
              <a:buClr>
                <a:srgbClr val="000000"/>
              </a:buClr>
              <a:buSzPct val="45000"/>
              <a:buFont typeface="Wingdings" charset="2"/>
              <a:buChar char=""/>
            </a:pPr>
            <a:r>
              <a:rPr lang="es-AR" sz="1800" b="0" strike="noStrike" spc="-1">
                <a:solidFill>
                  <a:srgbClr val="000000"/>
                </a:solidFill>
                <a:latin typeface="Arial"/>
              </a:rPr>
              <a:t>Tercer nivel del esquema</a:t>
            </a:r>
          </a:p>
          <a:p>
            <a:pPr marL="1728000" lvl="3" indent="-216000">
              <a:spcBef>
                <a:spcPts val="567"/>
              </a:spcBef>
              <a:buClr>
                <a:srgbClr val="000000"/>
              </a:buClr>
              <a:buSzPct val="75000"/>
              <a:buFont typeface="Symbol" charset="2"/>
              <a:buChar char=""/>
            </a:pPr>
            <a:r>
              <a:rPr lang="es-AR" sz="1800" b="0" strike="noStrike" spc="-1">
                <a:solidFill>
                  <a:srgbClr val="000000"/>
                </a:solidFill>
                <a:latin typeface="Arial"/>
              </a:rPr>
              <a:t>Cuarto nivel del esquema</a:t>
            </a:r>
          </a:p>
          <a:p>
            <a:pPr marL="2160000" lvl="4" indent="-216000">
              <a:spcBef>
                <a:spcPts val="283"/>
              </a:spcBef>
              <a:buClr>
                <a:srgbClr val="000000"/>
              </a:buClr>
              <a:buSzPct val="45000"/>
              <a:buFont typeface="Wingdings" charset="2"/>
              <a:buChar char=""/>
            </a:pPr>
            <a:r>
              <a:rPr lang="es-AR" sz="2000" b="0" strike="noStrike" spc="-1">
                <a:solidFill>
                  <a:srgbClr val="000000"/>
                </a:solidFill>
                <a:latin typeface="Arial"/>
              </a:rPr>
              <a:t>Quinto nivel del esquema</a:t>
            </a:r>
          </a:p>
          <a:p>
            <a:pPr marL="2592000" lvl="5" indent="-216000">
              <a:spcBef>
                <a:spcPts val="283"/>
              </a:spcBef>
              <a:buClr>
                <a:srgbClr val="000000"/>
              </a:buClr>
              <a:buSzPct val="45000"/>
              <a:buFont typeface="Wingdings" charset="2"/>
              <a:buChar char=""/>
            </a:pPr>
            <a:r>
              <a:rPr lang="es-AR" sz="2000" b="0" strike="noStrike" spc="-1">
                <a:solidFill>
                  <a:srgbClr val="000000"/>
                </a:solidFill>
                <a:latin typeface="Arial"/>
              </a:rPr>
              <a:t>Sexto nivel del esquema</a:t>
            </a:r>
          </a:p>
          <a:p>
            <a:pPr marL="3024000" lvl="6" indent="-216000">
              <a:spcBef>
                <a:spcPts val="283"/>
              </a:spcBef>
              <a:buClr>
                <a:srgbClr val="000000"/>
              </a:buClr>
              <a:buSzPct val="45000"/>
              <a:buFont typeface="Wingdings" charset="2"/>
              <a:buChar char=""/>
            </a:pPr>
            <a:r>
              <a:rPr lang="es-AR" sz="2000" b="0" strike="noStrike" spc="-1">
                <a:solidFill>
                  <a:srgbClr val="000000"/>
                </a:solid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52.xml"/><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9.jpeg"/><Relationship Id="rId1" Type="http://schemas.openxmlformats.org/officeDocument/2006/relationships/slideLayout" Target="../slideLayouts/slideLayout5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6.xml.rels><?xml version="1.0" encoding="UTF-8" standalone="yes"?>
<Relationships xmlns="http://schemas.openxmlformats.org/package/2006/relationships"><Relationship Id="rId3" Type="http://schemas.openxmlformats.org/officeDocument/2006/relationships/hyperlink" Target="https://moodle.uns.edu.ar/moodle/pluginfile.php/432353/mod_resource/content/2/13-MaterialesBRDF.pdf" TargetMode="External"/><Relationship Id="rId2" Type="http://schemas.openxmlformats.org/officeDocument/2006/relationships/hyperlink" Target="http://planetpixelemporium.com/tutorialpages/light.html" TargetMode="External"/><Relationship Id="rId1" Type="http://schemas.openxmlformats.org/officeDocument/2006/relationships/slideLayout" Target="../slideLayouts/slideLayout13.xml"/><Relationship Id="rId6" Type="http://schemas.openxmlformats.org/officeDocument/2006/relationships/hyperlink" Target="https://moodle.uns.edu.ar/moodle/pluginfile.php/137208/mod_folder/content/0/Iluminacion_Disney.pdf?forcedownload=1" TargetMode="External"/><Relationship Id="rId5" Type="http://schemas.openxmlformats.org/officeDocument/2006/relationships/hyperlink" Target="https://moodle.uns.edu.ar/moodle/pluginfile.php/137208/mod_folder/content/0/s2012_pbs_disney_brdf_notes_v2.pdf?forcedownload=1" TargetMode="External"/><Relationship Id="rId4" Type="http://schemas.openxmlformats.org/officeDocument/2006/relationships/hyperlink" Target="https://moodle.uns.edu.ar/moodle/pluginfile.php/431467/mod_resource/content/1/12-Iluminaci%C3%B3nSombreado.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7.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CustomShape 1"/>
          <p:cNvSpPr/>
          <p:nvPr/>
        </p:nvSpPr>
        <p:spPr>
          <a:xfrm>
            <a:off x="3481560" y="771840"/>
            <a:ext cx="6495480" cy="1254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t/>
            </a:r>
            <a:br/>
            <a:r>
              <a:t/>
            </a:r>
            <a:br/>
            <a:r>
              <a:rPr lang="en-GB" sz="5400" b="0" strike="noStrike" spc="-1">
                <a:solidFill>
                  <a:srgbClr val="262626"/>
                </a:solidFill>
                <a:latin typeface="Century Gothic"/>
                <a:ea typeface="DejaVu Sans"/>
              </a:rPr>
              <a:t>		</a:t>
            </a:r>
            <a:r>
              <a:rPr lang="en-GB" sz="6000" b="0" strike="noStrike" spc="-1">
                <a:solidFill>
                  <a:srgbClr val="262626"/>
                </a:solidFill>
                <a:latin typeface="Century Gothic"/>
                <a:ea typeface="DejaVu Sans"/>
              </a:rPr>
              <a:t>	</a:t>
            </a:r>
            <a:r>
              <a:rPr lang="en-GB" sz="6600" b="1" strike="noStrike" spc="-1">
                <a:solidFill>
                  <a:srgbClr val="262626"/>
                </a:solidFill>
                <a:latin typeface="Century Gothic"/>
                <a:ea typeface="DejaVu Sans"/>
              </a:rPr>
              <a:t>PROYECTO  2</a:t>
            </a:r>
            <a:endParaRPr lang="en-GB" sz="6600" b="0" strike="noStrike" spc="-1">
              <a:latin typeface="Arial"/>
            </a:endParaRPr>
          </a:p>
        </p:txBody>
      </p:sp>
      <p:sp>
        <p:nvSpPr>
          <p:cNvPr id="399" name="CustomShape 2"/>
          <p:cNvSpPr/>
          <p:nvPr/>
        </p:nvSpPr>
        <p:spPr>
          <a:xfrm>
            <a:off x="3014280" y="3992400"/>
            <a:ext cx="4467240" cy="258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001"/>
              </a:spcBef>
            </a:pPr>
            <a:r>
              <a:rPr lang="en-GB" sz="2800" b="0" strike="noStrike" spc="-1">
                <a:solidFill>
                  <a:srgbClr val="595959"/>
                </a:solidFill>
                <a:latin typeface="Century Gothic"/>
                <a:ea typeface="DejaVu Sans"/>
              </a:rPr>
              <a:t>INTEGRANTES: </a:t>
            </a:r>
            <a:endParaRPr lang="en-GB" sz="2800" b="0" strike="noStrike" spc="-1">
              <a:latin typeface="Arial"/>
            </a:endParaRPr>
          </a:p>
          <a:p>
            <a:pPr marL="285840" indent="-284760">
              <a:lnSpc>
                <a:spcPct val="100000"/>
              </a:lnSpc>
              <a:spcBef>
                <a:spcPts val="1001"/>
              </a:spcBef>
              <a:buClr>
                <a:srgbClr val="A53010"/>
              </a:buClr>
              <a:buFont typeface="Arial"/>
              <a:buChar char="•"/>
            </a:pPr>
            <a:r>
              <a:rPr lang="en-GB" sz="2800" b="0" strike="noStrike" spc="-1">
                <a:solidFill>
                  <a:srgbClr val="595959"/>
                </a:solidFill>
                <a:latin typeface="Century Gothic"/>
                <a:ea typeface="DejaVu Sans"/>
              </a:rPr>
              <a:t>Mattioli, Bárbara</a:t>
            </a:r>
            <a:endParaRPr lang="en-GB" sz="2800" b="0" strike="noStrike" spc="-1">
              <a:latin typeface="Arial"/>
            </a:endParaRPr>
          </a:p>
          <a:p>
            <a:pPr marL="285840" indent="-284760">
              <a:lnSpc>
                <a:spcPct val="100000"/>
              </a:lnSpc>
              <a:spcBef>
                <a:spcPts val="1001"/>
              </a:spcBef>
              <a:buClr>
                <a:srgbClr val="A53010"/>
              </a:buClr>
              <a:buFont typeface="Arial"/>
              <a:buChar char="•"/>
            </a:pPr>
            <a:r>
              <a:rPr lang="en-GB" sz="2800" b="0" strike="noStrike" spc="-1">
                <a:solidFill>
                  <a:srgbClr val="595959"/>
                </a:solidFill>
                <a:latin typeface="Century Gothic"/>
                <a:ea typeface="DejaVu Sans"/>
              </a:rPr>
              <a:t>Garat, Manuel</a:t>
            </a:r>
            <a:endParaRPr lang="en-GB" sz="2800" b="0" strike="noStrike" spc="-1">
              <a:latin typeface="Arial"/>
            </a:endParaRPr>
          </a:p>
          <a:p>
            <a:pPr marL="285840" indent="-284760">
              <a:lnSpc>
                <a:spcPct val="100000"/>
              </a:lnSpc>
              <a:spcBef>
                <a:spcPts val="1001"/>
              </a:spcBef>
              <a:buClr>
                <a:srgbClr val="A53010"/>
              </a:buClr>
              <a:buFont typeface="Arial"/>
              <a:buChar char="•"/>
            </a:pPr>
            <a:r>
              <a:rPr lang="en-GB" sz="2800" b="0" strike="noStrike" spc="-1">
                <a:solidFill>
                  <a:srgbClr val="595959"/>
                </a:solidFill>
                <a:latin typeface="Century Gothic"/>
                <a:ea typeface="DejaVu Sans"/>
              </a:rPr>
              <a:t>Cerdá, Gianni Lucas</a:t>
            </a:r>
            <a:endParaRPr lang="en-GB" sz="2800" b="0" strike="noStrike" spc="-1">
              <a:latin typeface="Arial"/>
            </a:endParaRPr>
          </a:p>
        </p:txBody>
      </p:sp>
      <p:sp>
        <p:nvSpPr>
          <p:cNvPr id="400" name="CustomShape 3"/>
          <p:cNvSpPr/>
          <p:nvPr/>
        </p:nvSpPr>
        <p:spPr>
          <a:xfrm>
            <a:off x="3740760" y="2182680"/>
            <a:ext cx="649548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3600" b="0" i="1" strike="noStrike" spc="-1">
                <a:solidFill>
                  <a:srgbClr val="000000"/>
                </a:solidFill>
                <a:latin typeface="Century Gothic"/>
                <a:ea typeface="DejaVu Sans"/>
              </a:rPr>
              <a:t>Computación Gráfica 2019</a:t>
            </a:r>
            <a:endParaRPr lang="en-GB" sz="3600" b="0" strike="noStrike" spc="-1">
              <a:latin typeface="Arial"/>
            </a:endParaRPr>
          </a:p>
        </p:txBody>
      </p:sp>
      <p:sp>
        <p:nvSpPr>
          <p:cNvPr id="401" name="CustomShape 4"/>
          <p:cNvSpPr/>
          <p:nvPr/>
        </p:nvSpPr>
        <p:spPr>
          <a:xfrm>
            <a:off x="4628880" y="2859840"/>
            <a:ext cx="448992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400" b="0" i="1" strike="noStrike" spc="-1">
                <a:solidFill>
                  <a:srgbClr val="00B050"/>
                </a:solidFill>
                <a:latin typeface="Century Gothic"/>
                <a:ea typeface="DejaVu Sans"/>
              </a:rPr>
              <a:t>Universidad Nacional del Sur</a:t>
            </a:r>
            <a:endParaRPr lang="en-GB"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CustomShape 1"/>
          <p:cNvSpPr/>
          <p:nvPr/>
        </p:nvSpPr>
        <p:spPr>
          <a:xfrm>
            <a:off x="2334600" y="434520"/>
            <a:ext cx="8364960" cy="81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GB" sz="5400" b="0" strike="noStrike" spc="-1">
                <a:solidFill>
                  <a:srgbClr val="262626"/>
                </a:solidFill>
                <a:latin typeface="Century Gothic"/>
                <a:ea typeface="DejaVu Sans"/>
              </a:rPr>
              <a:t>	Escena B : Fire at Will</a:t>
            </a:r>
            <a:endParaRPr lang="en-GB" sz="5400" b="0" strike="noStrike" spc="-1">
              <a:latin typeface="Arial"/>
            </a:endParaRPr>
          </a:p>
        </p:txBody>
      </p:sp>
      <p:pic>
        <p:nvPicPr>
          <p:cNvPr id="438" name="Imagen 2"/>
          <p:cNvPicPr/>
          <p:nvPr/>
        </p:nvPicPr>
        <p:blipFill>
          <a:blip r:embed="rId2"/>
          <a:stretch/>
        </p:blipFill>
        <p:spPr>
          <a:xfrm>
            <a:off x="2949120" y="1681920"/>
            <a:ext cx="7845840" cy="47797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TextShape 1"/>
          <p:cNvSpPr txBox="1"/>
          <p:nvPr/>
        </p:nvSpPr>
        <p:spPr>
          <a:xfrm>
            <a:off x="2588400" y="719640"/>
            <a:ext cx="6227640" cy="498240"/>
          </a:xfrm>
          <a:prstGeom prst="rect">
            <a:avLst/>
          </a:prstGeom>
          <a:noFill/>
          <a:ln>
            <a:noFill/>
          </a:ln>
        </p:spPr>
        <p:txBody>
          <a:bodyPr lIns="0" tIns="0" rIns="0" bIns="0" anchor="ctr">
            <a:noAutofit/>
          </a:bodyPr>
          <a:lstStyle/>
          <a:p>
            <a:pPr>
              <a:lnSpc>
                <a:spcPct val="90000"/>
              </a:lnSpc>
            </a:pPr>
            <a:r>
              <a:rPr lang="es-AR" sz="3600" b="0" strike="noStrike" spc="-1">
                <a:solidFill>
                  <a:srgbClr val="000000"/>
                </a:solidFill>
                <a:latin typeface="Century Gothic"/>
                <a:ea typeface="DejaVu Sans"/>
              </a:rPr>
              <a:t>Objetos en la Escena B</a:t>
            </a:r>
            <a:endParaRPr lang="es-AR" sz="3600" b="0" strike="noStrike" spc="-1">
              <a:solidFill>
                <a:srgbClr val="000000"/>
              </a:solidFill>
              <a:latin typeface="Arial"/>
            </a:endParaRPr>
          </a:p>
        </p:txBody>
      </p:sp>
      <p:sp>
        <p:nvSpPr>
          <p:cNvPr id="440" name="CustomShape 2"/>
          <p:cNvSpPr/>
          <p:nvPr/>
        </p:nvSpPr>
        <p:spPr>
          <a:xfrm>
            <a:off x="541800" y="1770480"/>
            <a:ext cx="5553720" cy="442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8240">
              <a:lnSpc>
                <a:spcPct val="90000"/>
              </a:lnSpc>
              <a:spcBef>
                <a:spcPts val="1001"/>
              </a:spcBef>
              <a:buClr>
                <a:srgbClr val="000000"/>
              </a:buClr>
              <a:buFont typeface="Wingdings" charset="2"/>
              <a:buChar char=""/>
            </a:pPr>
            <a:r>
              <a:rPr lang="en-GB" sz="1800" b="0" strike="noStrike" spc="-1">
                <a:solidFill>
                  <a:srgbClr val="000000"/>
                </a:solidFill>
                <a:latin typeface="Century Gothic"/>
                <a:ea typeface="DejaVu Sans"/>
              </a:rPr>
              <a:t>Para el proceso de implementación de la escena B, se modelo una superficie plana simulando agua sobre la escena, sobre este plano,  se modelaron un castillo con plataforma (dicho castillo posee banderas y una puerta , cada una de ellas con una apariencia de material atípica. </a:t>
            </a:r>
            <a:endParaRPr lang="en-GB" sz="1800" b="0" strike="noStrike" spc="-1">
              <a:latin typeface="Arial"/>
            </a:endParaRPr>
          </a:p>
          <a:p>
            <a:pPr marL="228600" indent="-228240">
              <a:lnSpc>
                <a:spcPct val="90000"/>
              </a:lnSpc>
              <a:spcBef>
                <a:spcPts val="1001"/>
              </a:spcBef>
              <a:buClr>
                <a:srgbClr val="000000"/>
              </a:buClr>
              <a:buFont typeface="Wingdings" charset="2"/>
              <a:buChar char=""/>
            </a:pPr>
            <a:r>
              <a:rPr lang="en-GB" sz="1800" b="0" strike="noStrike" spc="-1">
                <a:solidFill>
                  <a:srgbClr val="000000"/>
                </a:solidFill>
                <a:latin typeface="Century Gothic"/>
                <a:ea typeface="DejaVu Sans"/>
              </a:rPr>
              <a:t>Por otro lado ,otro actor importante en la escena , es el bote en la deriva, en dirección al castillo . En su interior posee un soporte con un cañón y balas simulando disparar hacia al castillo </a:t>
            </a:r>
            <a:endParaRPr lang="en-GB" sz="1800" b="0" strike="noStrike" spc="-1">
              <a:latin typeface="Arial"/>
            </a:endParaRPr>
          </a:p>
          <a:p>
            <a:pPr marL="228600" indent="-228240">
              <a:lnSpc>
                <a:spcPct val="90000"/>
              </a:lnSpc>
              <a:spcBef>
                <a:spcPts val="1001"/>
              </a:spcBef>
              <a:buClr>
                <a:srgbClr val="000000"/>
              </a:buClr>
              <a:buFont typeface="Wingdings" charset="2"/>
              <a:buChar char=""/>
            </a:pPr>
            <a:r>
              <a:rPr lang="en-GB" sz="1800" b="0" strike="noStrike" spc="-1">
                <a:solidFill>
                  <a:srgbClr val="000000"/>
                </a:solidFill>
                <a:latin typeface="Century Gothic"/>
                <a:ea typeface="DejaVu Sans"/>
              </a:rPr>
              <a:t>Para la iluminación de la escena , se agregó como tipo de luz una Luz puntual.</a:t>
            </a:r>
            <a:endParaRPr lang="en-GB" sz="1800" b="0" strike="noStrike" spc="-1">
              <a:latin typeface="Arial"/>
            </a:endParaRPr>
          </a:p>
          <a:p>
            <a:pPr>
              <a:lnSpc>
                <a:spcPct val="90000"/>
              </a:lnSpc>
              <a:spcBef>
                <a:spcPts val="1001"/>
              </a:spcBef>
            </a:pPr>
            <a:endParaRPr lang="en-GB" sz="1800" b="0" strike="noStrike" spc="-1">
              <a:latin typeface="Arial"/>
            </a:endParaRPr>
          </a:p>
        </p:txBody>
      </p:sp>
      <p:pic>
        <p:nvPicPr>
          <p:cNvPr id="441" name="Imagen 1"/>
          <p:cNvPicPr/>
          <p:nvPr/>
        </p:nvPicPr>
        <p:blipFill>
          <a:blip r:embed="rId2"/>
          <a:stretch/>
        </p:blipFill>
        <p:spPr>
          <a:xfrm>
            <a:off x="6249960" y="1770480"/>
            <a:ext cx="5724000" cy="40669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TextShape 1"/>
          <p:cNvSpPr txBox="1"/>
          <p:nvPr/>
        </p:nvSpPr>
        <p:spPr>
          <a:xfrm>
            <a:off x="3992040" y="665280"/>
            <a:ext cx="5486040" cy="498240"/>
          </a:xfrm>
          <a:prstGeom prst="rect">
            <a:avLst/>
          </a:prstGeom>
          <a:noFill/>
          <a:ln>
            <a:noFill/>
          </a:ln>
        </p:spPr>
        <p:txBody>
          <a:bodyPr lIns="0" tIns="0" rIns="0" bIns="0" anchor="ctr">
            <a:noAutofit/>
          </a:bodyPr>
          <a:lstStyle/>
          <a:p>
            <a:pPr>
              <a:lnSpc>
                <a:spcPct val="90000"/>
              </a:lnSpc>
            </a:pPr>
            <a:r>
              <a:rPr lang="es-AR" sz="3600" b="0" strike="noStrike" spc="-1">
                <a:solidFill>
                  <a:srgbClr val="000000"/>
                </a:solidFill>
                <a:latin typeface="Century Gothic"/>
                <a:ea typeface="DejaVu Sans"/>
              </a:rPr>
              <a:t>Materiales Utilizados </a:t>
            </a:r>
            <a:endParaRPr lang="es-AR" sz="3600" b="0" strike="noStrike" spc="-1">
              <a:solidFill>
                <a:srgbClr val="000000"/>
              </a:solidFill>
              <a:latin typeface="Arial"/>
            </a:endParaRPr>
          </a:p>
        </p:txBody>
      </p:sp>
      <p:sp>
        <p:nvSpPr>
          <p:cNvPr id="443" name="TextShape 2"/>
          <p:cNvSpPr txBox="1"/>
          <p:nvPr/>
        </p:nvSpPr>
        <p:spPr>
          <a:xfrm>
            <a:off x="432000" y="4464000"/>
            <a:ext cx="6092640" cy="1152000"/>
          </a:xfrm>
          <a:prstGeom prst="rect">
            <a:avLst/>
          </a:prstGeom>
          <a:noFill/>
          <a:ln>
            <a:noFill/>
          </a:ln>
        </p:spPr>
        <p:txBody>
          <a:bodyPr lIns="0" tIns="0" rIns="0" bIns="0">
            <a:noAutofit/>
          </a:bodyPr>
          <a:lstStyle/>
          <a:p>
            <a:pPr marL="432000" indent="-324000">
              <a:spcBef>
                <a:spcPts val="1417"/>
              </a:spcBef>
              <a:buClr>
                <a:srgbClr val="000000"/>
              </a:buClr>
              <a:buSzPct val="45000"/>
              <a:buFont typeface="Wingdings" charset="2"/>
              <a:buChar char=""/>
            </a:pPr>
            <a:r>
              <a:rPr lang="es-AR" sz="2800" b="0" strike="noStrike" spc="-1">
                <a:solidFill>
                  <a:srgbClr val="000000"/>
                </a:solidFill>
                <a:latin typeface="Century Gothic"/>
                <a:ea typeface="DejaVu Sans"/>
              </a:rPr>
              <a:t>Para las banderas, material satinados.</a:t>
            </a:r>
            <a:endParaRPr lang="es-AR" sz="2800" b="1" strike="noStrike" spc="-1">
              <a:solidFill>
                <a:srgbClr val="000000"/>
              </a:solidFill>
              <a:latin typeface="Arial"/>
            </a:endParaRPr>
          </a:p>
        </p:txBody>
      </p:sp>
      <p:sp>
        <p:nvSpPr>
          <p:cNvPr id="444" name="TextShape 3"/>
          <p:cNvSpPr txBox="1"/>
          <p:nvPr/>
        </p:nvSpPr>
        <p:spPr>
          <a:xfrm>
            <a:off x="648000" y="1722960"/>
            <a:ext cx="6480000" cy="437040"/>
          </a:xfrm>
          <a:prstGeom prst="rect">
            <a:avLst/>
          </a:prstGeom>
          <a:noFill/>
          <a:ln>
            <a:noFill/>
          </a:ln>
        </p:spPr>
        <p:txBody>
          <a:bodyPr lIns="0" tIns="0" rIns="0" bIns="0">
            <a:noAutofit/>
          </a:bodyPr>
          <a:lstStyle/>
          <a:p>
            <a:pPr marL="228600" indent="-228240">
              <a:lnSpc>
                <a:spcPct val="90000"/>
              </a:lnSpc>
              <a:spcBef>
                <a:spcPts val="1001"/>
              </a:spcBef>
              <a:buClr>
                <a:srgbClr val="000000"/>
              </a:buClr>
              <a:buFont typeface="Arial"/>
              <a:buChar char="•"/>
            </a:pPr>
            <a:endParaRPr lang="es-AR" sz="2800" b="0" strike="noStrike" spc="-1">
              <a:solidFill>
                <a:srgbClr val="000000"/>
              </a:solidFill>
              <a:latin typeface="Arial"/>
            </a:endParaRPr>
          </a:p>
          <a:p>
            <a:pPr marL="228600" indent="-228240">
              <a:lnSpc>
                <a:spcPct val="90000"/>
              </a:lnSpc>
              <a:spcBef>
                <a:spcPts val="1001"/>
              </a:spcBef>
              <a:buClr>
                <a:srgbClr val="000000"/>
              </a:buClr>
              <a:buFont typeface="Arial"/>
              <a:buChar char="•"/>
            </a:pPr>
            <a:r>
              <a:rPr lang="es-AR" sz="2800" b="0" strike="noStrike" spc="-1">
                <a:solidFill>
                  <a:srgbClr val="000000"/>
                </a:solidFill>
                <a:latin typeface="Century Gothic"/>
                <a:ea typeface="DejaVu Sans"/>
              </a:rPr>
              <a:t>Para el castillo y la puerta utilizamos materiales rugosos. </a:t>
            </a:r>
            <a:endParaRPr lang="es-AR" sz="2800" b="0" strike="noStrike" spc="-1">
              <a:solidFill>
                <a:srgbClr val="000000"/>
              </a:solidFill>
              <a:latin typeface="Arial"/>
            </a:endParaRPr>
          </a:p>
          <a:p>
            <a:pPr marL="228600" indent="-228240">
              <a:lnSpc>
                <a:spcPct val="90000"/>
              </a:lnSpc>
              <a:spcBef>
                <a:spcPts val="1001"/>
              </a:spcBef>
              <a:buClr>
                <a:srgbClr val="000000"/>
              </a:buClr>
              <a:buFont typeface="Arial"/>
              <a:buChar char="•"/>
            </a:pPr>
            <a:r>
              <a:rPr lang="es-AR" sz="2800" b="0" strike="noStrike" spc="-1">
                <a:solidFill>
                  <a:srgbClr val="000000"/>
                </a:solidFill>
                <a:latin typeface="Century Gothic"/>
                <a:ea typeface="DejaVu Sans"/>
              </a:rPr>
              <a:t>Piedra para el castillo, madera para la puerta. </a:t>
            </a:r>
            <a:endParaRPr lang="es-AR" sz="2800" b="0" strike="noStrike" spc="-1">
              <a:solidFill>
                <a:srgbClr val="000000"/>
              </a:solidFill>
              <a:latin typeface="Arial"/>
            </a:endParaRPr>
          </a:p>
        </p:txBody>
      </p:sp>
      <p:sp>
        <p:nvSpPr>
          <p:cNvPr id="445" name="CustomShape 4"/>
          <p:cNvSpPr/>
          <p:nvPr/>
        </p:nvSpPr>
        <p:spPr>
          <a:xfrm>
            <a:off x="7600320" y="6249960"/>
            <a:ext cx="13122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a:solidFill>
                  <a:srgbClr val="000000"/>
                </a:solidFill>
                <a:latin typeface="Arial"/>
                <a:ea typeface="DejaVu Sans"/>
              </a:rPr>
              <a:t>Banderas</a:t>
            </a:r>
            <a:endParaRPr lang="en-GB" sz="1800" b="0" strike="noStrike" spc="-1">
              <a:latin typeface="Arial"/>
            </a:endParaRPr>
          </a:p>
        </p:txBody>
      </p:sp>
      <p:sp>
        <p:nvSpPr>
          <p:cNvPr id="446" name="CustomShape 5"/>
          <p:cNvSpPr/>
          <p:nvPr/>
        </p:nvSpPr>
        <p:spPr>
          <a:xfrm>
            <a:off x="10589040" y="6244200"/>
            <a:ext cx="13046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a:solidFill>
                  <a:srgbClr val="000000"/>
                </a:solidFill>
                <a:latin typeface="Arial"/>
                <a:ea typeface="DejaVu Sans"/>
              </a:rPr>
              <a:t>Puerta</a:t>
            </a:r>
            <a:endParaRPr lang="en-GB" sz="1800" b="0" strike="noStrike" spc="-1">
              <a:latin typeface="Arial"/>
            </a:endParaRPr>
          </a:p>
        </p:txBody>
      </p:sp>
      <p:sp>
        <p:nvSpPr>
          <p:cNvPr id="447" name="CustomShape 6"/>
          <p:cNvSpPr/>
          <p:nvPr/>
        </p:nvSpPr>
        <p:spPr>
          <a:xfrm>
            <a:off x="8985960" y="4180320"/>
            <a:ext cx="13122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a:solidFill>
                  <a:srgbClr val="000000"/>
                </a:solidFill>
                <a:latin typeface="Arial"/>
                <a:ea typeface="DejaVu Sans"/>
              </a:rPr>
              <a:t>Castillo</a:t>
            </a:r>
            <a:endParaRPr lang="en-GB" sz="1800" b="0" strike="noStrike" spc="-1">
              <a:latin typeface="Arial"/>
            </a:endParaRPr>
          </a:p>
        </p:txBody>
      </p:sp>
      <p:pic>
        <p:nvPicPr>
          <p:cNvPr id="448" name="Imagen 3"/>
          <p:cNvPicPr/>
          <p:nvPr/>
        </p:nvPicPr>
        <p:blipFill>
          <a:blip r:embed="rId2"/>
          <a:stretch/>
        </p:blipFill>
        <p:spPr>
          <a:xfrm>
            <a:off x="7474680" y="4858560"/>
            <a:ext cx="1437840" cy="1260720"/>
          </a:xfrm>
          <a:prstGeom prst="rect">
            <a:avLst/>
          </a:prstGeom>
          <a:ln>
            <a:noFill/>
          </a:ln>
        </p:spPr>
      </p:pic>
      <p:pic>
        <p:nvPicPr>
          <p:cNvPr id="449" name="Imagen 11"/>
          <p:cNvPicPr/>
          <p:nvPr/>
        </p:nvPicPr>
        <p:blipFill>
          <a:blip r:embed="rId3"/>
          <a:stretch/>
        </p:blipFill>
        <p:spPr>
          <a:xfrm>
            <a:off x="7714440" y="1755360"/>
            <a:ext cx="3526560" cy="2424600"/>
          </a:xfrm>
          <a:prstGeom prst="rect">
            <a:avLst/>
          </a:prstGeom>
          <a:ln>
            <a:noFill/>
          </a:ln>
        </p:spPr>
      </p:pic>
      <p:pic>
        <p:nvPicPr>
          <p:cNvPr id="450" name="Imagen 12"/>
          <p:cNvPicPr/>
          <p:nvPr/>
        </p:nvPicPr>
        <p:blipFill>
          <a:blip r:embed="rId4"/>
          <a:stretch/>
        </p:blipFill>
        <p:spPr>
          <a:xfrm>
            <a:off x="10298160" y="4858560"/>
            <a:ext cx="1335240" cy="1260720"/>
          </a:xfrm>
          <a:prstGeom prst="rect">
            <a:avLst/>
          </a:prstGeom>
          <a:ln>
            <a:noFill/>
          </a:ln>
        </p:spPr>
      </p:pic>
      <p:sp>
        <p:nvSpPr>
          <p:cNvPr id="451" name="TextShape 7"/>
          <p:cNvSpPr txBox="1"/>
          <p:nvPr/>
        </p:nvSpPr>
        <p:spPr>
          <a:xfrm>
            <a:off x="531360" y="5112000"/>
            <a:ext cx="6092640" cy="1152000"/>
          </a:xfrm>
          <a:prstGeom prst="rect">
            <a:avLst/>
          </a:prstGeom>
          <a:noFill/>
          <a:ln>
            <a:noFill/>
          </a:ln>
        </p:spPr>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TextShape 1"/>
          <p:cNvSpPr txBox="1"/>
          <p:nvPr/>
        </p:nvSpPr>
        <p:spPr>
          <a:xfrm>
            <a:off x="3152520" y="669600"/>
            <a:ext cx="5622120" cy="498240"/>
          </a:xfrm>
          <a:prstGeom prst="rect">
            <a:avLst/>
          </a:prstGeom>
          <a:noFill/>
          <a:ln>
            <a:noFill/>
          </a:ln>
        </p:spPr>
        <p:txBody>
          <a:bodyPr lIns="0" tIns="0" rIns="0" bIns="0" anchor="ctr">
            <a:noAutofit/>
          </a:bodyPr>
          <a:lstStyle/>
          <a:p>
            <a:pPr>
              <a:lnSpc>
                <a:spcPct val="90000"/>
              </a:lnSpc>
            </a:pPr>
            <a:r>
              <a:rPr lang="es-AR" sz="3600" b="0" strike="noStrike" spc="-1">
                <a:solidFill>
                  <a:srgbClr val="000000"/>
                </a:solidFill>
                <a:latin typeface="Century Gothic"/>
                <a:ea typeface="DejaVu Sans"/>
              </a:rPr>
              <a:t>Materiales Utilizados </a:t>
            </a:r>
            <a:endParaRPr lang="es-AR" sz="3600" b="0" strike="noStrike" spc="-1">
              <a:solidFill>
                <a:srgbClr val="000000"/>
              </a:solidFill>
              <a:latin typeface="Arial"/>
            </a:endParaRPr>
          </a:p>
        </p:txBody>
      </p:sp>
      <p:sp>
        <p:nvSpPr>
          <p:cNvPr id="453" name="TextShape 2"/>
          <p:cNvSpPr txBox="1"/>
          <p:nvPr/>
        </p:nvSpPr>
        <p:spPr>
          <a:xfrm>
            <a:off x="1296000" y="2071080"/>
            <a:ext cx="5544000" cy="3976920"/>
          </a:xfrm>
          <a:prstGeom prst="rect">
            <a:avLst/>
          </a:prstGeom>
          <a:noFill/>
          <a:ln>
            <a:noFill/>
          </a:ln>
        </p:spPr>
        <p:txBody>
          <a:bodyPr lIns="0" tIns="0" rIns="0" bIns="0">
            <a:noAutofit/>
          </a:bodyPr>
          <a:lstStyle/>
          <a:p>
            <a:pPr marL="228600" indent="-228240">
              <a:lnSpc>
                <a:spcPct val="90000"/>
              </a:lnSpc>
              <a:spcBef>
                <a:spcPts val="1001"/>
              </a:spcBef>
              <a:buClr>
                <a:srgbClr val="000000"/>
              </a:buClr>
              <a:buFont typeface="Arial"/>
              <a:buChar char="•"/>
            </a:pPr>
            <a:endParaRPr lang="es-AR" sz="2800" b="0" strike="noStrike" spc="-1" dirty="0">
              <a:solidFill>
                <a:srgbClr val="000000"/>
              </a:solidFill>
              <a:latin typeface="Arial"/>
              <a:ea typeface="DejaVu Sans"/>
            </a:endParaRPr>
          </a:p>
          <a:p>
            <a:pPr marL="228600" indent="-228240">
              <a:lnSpc>
                <a:spcPct val="90000"/>
              </a:lnSpc>
              <a:spcBef>
                <a:spcPts val="1001"/>
              </a:spcBef>
              <a:buClr>
                <a:srgbClr val="000000"/>
              </a:buClr>
              <a:buFont typeface="Arial"/>
              <a:buChar char="•"/>
            </a:pPr>
            <a:r>
              <a:rPr lang="es-AR" sz="2800" b="0" strike="noStrike" spc="-1" dirty="0">
                <a:solidFill>
                  <a:srgbClr val="000000"/>
                </a:solidFill>
                <a:latin typeface="Century Gothic"/>
                <a:ea typeface="DejaVu Sans"/>
              </a:rPr>
              <a:t>Para el cañón y las balas utilizamos materiales metálicos. Cromo para el cañón, estaño para las balas.</a:t>
            </a:r>
            <a:endParaRPr lang="es-AR" sz="2800" b="0" strike="noStrike" spc="-1" dirty="0">
              <a:solidFill>
                <a:srgbClr val="000000"/>
              </a:solidFill>
              <a:latin typeface="Arial"/>
              <a:ea typeface="DejaVu Sans"/>
            </a:endParaRPr>
          </a:p>
          <a:p>
            <a:pPr marL="228600" indent="-228240">
              <a:lnSpc>
                <a:spcPct val="90000"/>
              </a:lnSpc>
              <a:spcBef>
                <a:spcPts val="1001"/>
              </a:spcBef>
              <a:buClr>
                <a:srgbClr val="000000"/>
              </a:buClr>
              <a:buFont typeface="Arial"/>
              <a:buChar char="•"/>
            </a:pPr>
            <a:endParaRPr lang="es-AR" sz="2800" b="0" strike="noStrike" spc="-1" dirty="0">
              <a:solidFill>
                <a:srgbClr val="000000"/>
              </a:solidFill>
              <a:latin typeface="Arial"/>
              <a:ea typeface="DejaVu Sans"/>
            </a:endParaRPr>
          </a:p>
          <a:p>
            <a:pPr marL="228600" indent="-228240">
              <a:lnSpc>
                <a:spcPct val="90000"/>
              </a:lnSpc>
              <a:spcBef>
                <a:spcPts val="1001"/>
              </a:spcBef>
              <a:buClr>
                <a:srgbClr val="000000"/>
              </a:buClr>
              <a:buFont typeface="Arial"/>
              <a:buChar char="•"/>
            </a:pPr>
            <a:r>
              <a:rPr lang="es-AR" sz="2800" b="0" strike="noStrike" spc="-1" dirty="0">
                <a:solidFill>
                  <a:srgbClr val="000000"/>
                </a:solidFill>
                <a:latin typeface="Century Gothic"/>
                <a:ea typeface="DejaVu Sans"/>
              </a:rPr>
              <a:t>para el soporte del cañón, ruedas, </a:t>
            </a:r>
            <a:r>
              <a:rPr lang="es-AR" sz="2800" b="0" strike="noStrike" spc="-1" dirty="0" smtClean="0">
                <a:solidFill>
                  <a:srgbClr val="000000"/>
                </a:solidFill>
                <a:latin typeface="Century Gothic"/>
                <a:ea typeface="DejaVu Sans"/>
              </a:rPr>
              <a:t>bote, </a:t>
            </a:r>
            <a:r>
              <a:rPr lang="es-AR" sz="2800" b="0" strike="noStrike" spc="-1" dirty="0">
                <a:solidFill>
                  <a:srgbClr val="000000"/>
                </a:solidFill>
                <a:latin typeface="Century Gothic"/>
                <a:ea typeface="DejaVu Sans"/>
              </a:rPr>
              <a:t>remos material rugoso(madera).</a:t>
            </a:r>
            <a:endParaRPr lang="es-AR" sz="2800" b="0" strike="noStrike" spc="-1" dirty="0">
              <a:solidFill>
                <a:srgbClr val="000000"/>
              </a:solidFill>
              <a:latin typeface="Arial"/>
              <a:ea typeface="DejaVu Sans"/>
            </a:endParaRPr>
          </a:p>
          <a:p>
            <a:pPr marL="228600" indent="-228240">
              <a:lnSpc>
                <a:spcPct val="90000"/>
              </a:lnSpc>
              <a:spcBef>
                <a:spcPts val="1001"/>
              </a:spcBef>
              <a:buClr>
                <a:srgbClr val="000000"/>
              </a:buClr>
              <a:buFont typeface="Arial"/>
              <a:buChar char="•"/>
            </a:pPr>
            <a:endParaRPr lang="es-AR" sz="2800" b="0" strike="noStrike" spc="-1" dirty="0">
              <a:solidFill>
                <a:srgbClr val="000000"/>
              </a:solidFill>
              <a:latin typeface="Arial"/>
              <a:ea typeface="DejaVu Sans"/>
            </a:endParaRPr>
          </a:p>
        </p:txBody>
      </p:sp>
      <p:sp>
        <p:nvSpPr>
          <p:cNvPr id="454" name="TextShape 3"/>
          <p:cNvSpPr txBox="1"/>
          <p:nvPr/>
        </p:nvSpPr>
        <p:spPr>
          <a:xfrm>
            <a:off x="2646720" y="1843920"/>
            <a:ext cx="2698920" cy="437040"/>
          </a:xfrm>
          <a:prstGeom prst="rect">
            <a:avLst/>
          </a:prstGeom>
          <a:noFill/>
          <a:ln>
            <a:noFill/>
          </a:ln>
        </p:spPr>
        <p:txBody>
          <a:bodyPr lIns="0" tIns="0" rIns="0" bIns="0">
            <a:normAutofit/>
          </a:bodyPr>
          <a:lstStyle/>
          <a:p>
            <a:pPr marL="228600" indent="-228240">
              <a:lnSpc>
                <a:spcPct val="90000"/>
              </a:lnSpc>
              <a:spcBef>
                <a:spcPts val="1001"/>
              </a:spcBef>
              <a:buClr>
                <a:srgbClr val="000000"/>
              </a:buClr>
              <a:buFont typeface="Arial"/>
              <a:buChar char="•"/>
            </a:pPr>
            <a:r>
              <a:rPr lang="es-AR" sz="2800" b="0" strike="noStrike" spc="-1">
                <a:solidFill>
                  <a:srgbClr val="000000"/>
                </a:solidFill>
                <a:latin typeface="Century Gothic"/>
                <a:ea typeface="DejaVu Sans"/>
              </a:rPr>
              <a:t>Bote Y Cáñon</a:t>
            </a:r>
            <a:endParaRPr lang="es-AR" sz="2800" b="0" strike="noStrike" spc="-1">
              <a:solidFill>
                <a:srgbClr val="000000"/>
              </a:solidFill>
              <a:latin typeface="Arial"/>
            </a:endParaRPr>
          </a:p>
        </p:txBody>
      </p:sp>
      <p:pic>
        <p:nvPicPr>
          <p:cNvPr id="455" name="Imagen 3"/>
          <p:cNvPicPr/>
          <p:nvPr/>
        </p:nvPicPr>
        <p:blipFill>
          <a:blip r:embed="rId2"/>
          <a:stretch/>
        </p:blipFill>
        <p:spPr>
          <a:xfrm>
            <a:off x="7013880" y="2675160"/>
            <a:ext cx="4524120" cy="27903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TextShape 1"/>
          <p:cNvSpPr txBox="1"/>
          <p:nvPr/>
        </p:nvSpPr>
        <p:spPr>
          <a:xfrm>
            <a:off x="2315520" y="658800"/>
            <a:ext cx="4767480" cy="498240"/>
          </a:xfrm>
          <a:prstGeom prst="rect">
            <a:avLst/>
          </a:prstGeom>
          <a:noFill/>
          <a:ln>
            <a:noFill/>
          </a:ln>
        </p:spPr>
        <p:txBody>
          <a:bodyPr lIns="0" tIns="0" rIns="0" bIns="0" anchor="ctr">
            <a:noAutofit/>
          </a:bodyPr>
          <a:lstStyle/>
          <a:p>
            <a:pPr>
              <a:lnSpc>
                <a:spcPct val="90000"/>
              </a:lnSpc>
            </a:pPr>
            <a:r>
              <a:rPr lang="es-AR" sz="3600" b="0" strike="noStrike" spc="-1">
                <a:solidFill>
                  <a:srgbClr val="000000"/>
                </a:solidFill>
                <a:latin typeface="Century Gothic"/>
                <a:ea typeface="DejaVu Sans"/>
              </a:rPr>
              <a:t>		Iluminación</a:t>
            </a:r>
            <a:endParaRPr lang="es-AR" sz="3600" b="0" strike="noStrike" spc="-1">
              <a:solidFill>
                <a:srgbClr val="000000"/>
              </a:solidFill>
              <a:latin typeface="Arial"/>
            </a:endParaRPr>
          </a:p>
        </p:txBody>
      </p:sp>
      <p:pic>
        <p:nvPicPr>
          <p:cNvPr id="457" name="Marcador de contenido 6"/>
          <p:cNvPicPr/>
          <p:nvPr/>
        </p:nvPicPr>
        <p:blipFill>
          <a:blip r:embed="rId2"/>
          <a:stretch/>
        </p:blipFill>
        <p:spPr>
          <a:xfrm>
            <a:off x="6862680" y="2423880"/>
            <a:ext cx="5214960" cy="4276440"/>
          </a:xfrm>
          <a:prstGeom prst="rect">
            <a:avLst/>
          </a:prstGeom>
          <a:ln>
            <a:noFill/>
          </a:ln>
        </p:spPr>
      </p:pic>
      <p:sp>
        <p:nvSpPr>
          <p:cNvPr id="458" name="CustomShape 2"/>
          <p:cNvSpPr/>
          <p:nvPr/>
        </p:nvSpPr>
        <p:spPr>
          <a:xfrm>
            <a:off x="9470160" y="1698120"/>
            <a:ext cx="15555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a:solidFill>
                  <a:srgbClr val="000000"/>
                </a:solidFill>
                <a:latin typeface="Arial"/>
                <a:ea typeface="DejaVu Sans"/>
              </a:rPr>
              <a:t>Luz Puntual</a:t>
            </a:r>
            <a:endParaRPr lang="en-GB" sz="1800" b="0" strike="noStrike" spc="-1">
              <a:latin typeface="Arial"/>
            </a:endParaRPr>
          </a:p>
        </p:txBody>
      </p:sp>
      <p:sp>
        <p:nvSpPr>
          <p:cNvPr id="459" name="CustomShape 3"/>
          <p:cNvSpPr/>
          <p:nvPr/>
        </p:nvSpPr>
        <p:spPr>
          <a:xfrm>
            <a:off x="6231600" y="6700680"/>
            <a:ext cx="630720" cy="360"/>
          </a:xfrm>
          <a:custGeom>
            <a:avLst/>
            <a:gdLst/>
            <a:ahLst/>
            <a:cxnLst/>
            <a:rect l="l" t="t" r="r" b="b"/>
            <a:pathLst>
              <a:path w="21600" h="21600">
                <a:moveTo>
                  <a:pt x="0" y="0"/>
                </a:moveTo>
                <a:lnTo>
                  <a:pt x="21600" y="21600"/>
                </a:lnTo>
              </a:path>
            </a:pathLst>
          </a:custGeom>
          <a:noFill/>
          <a:ln w="57240">
            <a:solidFill>
              <a:srgbClr val="00B050"/>
            </a:solidFill>
            <a:round/>
            <a:tailEnd type="triangle" w="med" len="med"/>
          </a:ln>
        </p:spPr>
        <p:style>
          <a:lnRef idx="1">
            <a:schemeClr val="accent1"/>
          </a:lnRef>
          <a:fillRef idx="0">
            <a:schemeClr val="accent1"/>
          </a:fillRef>
          <a:effectRef idx="0">
            <a:schemeClr val="accent1"/>
          </a:effectRef>
          <a:fontRef idx="minor"/>
        </p:style>
      </p:sp>
      <p:sp>
        <p:nvSpPr>
          <p:cNvPr id="460" name="TextShape 4"/>
          <p:cNvSpPr txBox="1"/>
          <p:nvPr/>
        </p:nvSpPr>
        <p:spPr>
          <a:xfrm>
            <a:off x="2036880" y="2559960"/>
            <a:ext cx="3006360" cy="576000"/>
          </a:xfrm>
          <a:prstGeom prst="rect">
            <a:avLst/>
          </a:prstGeom>
          <a:noFill/>
          <a:ln>
            <a:noFill/>
          </a:ln>
        </p:spPr>
        <p:txBody>
          <a:bodyPr lIns="0" tIns="0" rIns="0" bIns="0">
            <a:noAutofit/>
          </a:bodyPr>
          <a:lstStyle/>
          <a:p>
            <a:pPr marL="228600" indent="-228240">
              <a:lnSpc>
                <a:spcPct val="90000"/>
              </a:lnSpc>
              <a:spcBef>
                <a:spcPts val="1001"/>
              </a:spcBef>
              <a:buClr>
                <a:srgbClr val="000000"/>
              </a:buClr>
              <a:buFont typeface="Arial"/>
              <a:buChar char="•"/>
            </a:pPr>
            <a:r>
              <a:rPr lang="es-AR" sz="2800" b="0" strike="noStrike" spc="-1">
                <a:solidFill>
                  <a:srgbClr val="000000"/>
                </a:solidFill>
                <a:latin typeface="Century Gothic"/>
                <a:ea typeface="DejaVu Sans"/>
              </a:rPr>
              <a:t>Color de la luz </a:t>
            </a:r>
            <a:endParaRPr lang="es-AR" sz="2800" b="0" strike="noStrike" spc="-1">
              <a:solidFill>
                <a:srgbClr val="000000"/>
              </a:solidFill>
              <a:latin typeface="Arial"/>
            </a:endParaRPr>
          </a:p>
        </p:txBody>
      </p:sp>
      <p:sp>
        <p:nvSpPr>
          <p:cNvPr id="461" name="CustomShape 5"/>
          <p:cNvSpPr/>
          <p:nvPr/>
        </p:nvSpPr>
        <p:spPr>
          <a:xfrm>
            <a:off x="739800" y="3770640"/>
            <a:ext cx="5806800" cy="174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8240">
              <a:lnSpc>
                <a:spcPct val="90000"/>
              </a:lnSpc>
              <a:spcBef>
                <a:spcPts val="1001"/>
              </a:spcBef>
              <a:buClr>
                <a:srgbClr val="000000"/>
              </a:buClr>
              <a:buFont typeface="Arial"/>
              <a:buChar char="•"/>
            </a:pPr>
            <a:r>
              <a:rPr lang="en-GB" sz="2400" b="0" strike="noStrike" spc="-1">
                <a:solidFill>
                  <a:srgbClr val="000000"/>
                </a:solidFill>
                <a:latin typeface="Century Gothic"/>
                <a:ea typeface="DejaVu Sans"/>
              </a:rPr>
              <a:t>Para la escena B se incorporó una luz puntual como fuente de luz,  con tipo de fuente de luz cielo azul (grados kelvin alrededor de los 20000K).</a:t>
            </a:r>
            <a:endParaRPr lang="en-GB" sz="2400" b="0" strike="noStrike" spc="-1">
              <a:latin typeface="Arial"/>
            </a:endParaRPr>
          </a:p>
          <a:p>
            <a:pPr>
              <a:lnSpc>
                <a:spcPct val="90000"/>
              </a:lnSpc>
              <a:spcBef>
                <a:spcPts val="1001"/>
              </a:spcBef>
            </a:pPr>
            <a:endParaRPr lang="en-GB" sz="2400" b="0" strike="noStrike" spc="-1">
              <a:latin typeface="Arial"/>
            </a:endParaRPr>
          </a:p>
        </p:txBody>
      </p:sp>
      <p:pic>
        <p:nvPicPr>
          <p:cNvPr id="462" name="Imagen 2"/>
          <p:cNvPicPr/>
          <p:nvPr/>
        </p:nvPicPr>
        <p:blipFill>
          <a:blip r:embed="rId3"/>
          <a:stretch/>
        </p:blipFill>
        <p:spPr>
          <a:xfrm>
            <a:off x="7778520" y="1170720"/>
            <a:ext cx="1514520" cy="10746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TextShape 1"/>
          <p:cNvSpPr txBox="1"/>
          <p:nvPr/>
        </p:nvSpPr>
        <p:spPr>
          <a:xfrm>
            <a:off x="4374720" y="1297800"/>
            <a:ext cx="3848040" cy="498240"/>
          </a:xfrm>
          <a:prstGeom prst="rect">
            <a:avLst/>
          </a:prstGeom>
          <a:noFill/>
          <a:ln>
            <a:noFill/>
          </a:ln>
        </p:spPr>
        <p:txBody>
          <a:bodyPr lIns="0" tIns="0" rIns="0" bIns="0" anchor="ctr">
            <a:noAutofit/>
          </a:bodyPr>
          <a:lstStyle/>
          <a:p>
            <a:pPr>
              <a:lnSpc>
                <a:spcPct val="90000"/>
              </a:lnSpc>
            </a:pPr>
            <a:r>
              <a:rPr lang="es-AR" sz="3600" b="0" strike="noStrike" spc="-1">
                <a:solidFill>
                  <a:srgbClr val="000000"/>
                </a:solidFill>
                <a:latin typeface="Century Gothic"/>
                <a:ea typeface="DejaVu Sans"/>
              </a:rPr>
              <a:t>Conclusiones</a:t>
            </a:r>
            <a:endParaRPr lang="es-AR" sz="3600" b="0" strike="noStrike" spc="-1">
              <a:solidFill>
                <a:srgbClr val="000000"/>
              </a:solidFill>
              <a:latin typeface="Arial"/>
            </a:endParaRPr>
          </a:p>
        </p:txBody>
      </p:sp>
      <p:sp>
        <p:nvSpPr>
          <p:cNvPr id="464" name="TextShape 2"/>
          <p:cNvSpPr txBox="1"/>
          <p:nvPr/>
        </p:nvSpPr>
        <p:spPr>
          <a:xfrm>
            <a:off x="609480" y="2762280"/>
            <a:ext cx="10972080" cy="1661760"/>
          </a:xfrm>
          <a:prstGeom prst="rect">
            <a:avLst/>
          </a:prstGeom>
          <a:noFill/>
          <a:ln>
            <a:noFill/>
          </a:ln>
        </p:spPr>
        <p:txBody>
          <a:bodyPr lIns="0" tIns="0" rIns="0" bIns="0" anchor="ctr">
            <a:noAutofit/>
          </a:bodyPr>
          <a:lstStyle/>
          <a:p>
            <a:pPr>
              <a:lnSpc>
                <a:spcPct val="90000"/>
              </a:lnSpc>
              <a:spcBef>
                <a:spcPts val="1001"/>
              </a:spcBef>
            </a:pPr>
            <a:r>
              <a:rPr lang="en-GB" sz="2400" b="0" strike="noStrike" spc="-1">
                <a:solidFill>
                  <a:srgbClr val="000000"/>
                </a:solidFill>
                <a:latin typeface="Century Gothic"/>
                <a:ea typeface="DejaVu Sans"/>
              </a:rPr>
              <a:t>Como conclusión,  se observó que con diferentes materiales y combinaciones  de modelos BRDF se tienen comportamientos de  reflectancia distintos según como sean las propiedades de la superficie del material y  si su longitud de onda es mayor  frente a la longitud de onda de la luz. </a:t>
            </a:r>
            <a:endParaRPr lang="en-GB"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CustomShape 1"/>
          <p:cNvSpPr/>
          <p:nvPr/>
        </p:nvSpPr>
        <p:spPr>
          <a:xfrm>
            <a:off x="2593080" y="624240"/>
            <a:ext cx="3034080" cy="804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GB" sz="3600" b="0" strike="noStrike" spc="-1">
                <a:solidFill>
                  <a:srgbClr val="262626"/>
                </a:solidFill>
                <a:latin typeface="Century Gothic"/>
                <a:ea typeface="DejaVu Sans"/>
              </a:rPr>
              <a:t>Referencias</a:t>
            </a:r>
            <a:endParaRPr lang="en-GB" sz="3600" b="0" strike="noStrike" spc="-1">
              <a:latin typeface="Arial"/>
            </a:endParaRPr>
          </a:p>
        </p:txBody>
      </p:sp>
      <p:sp>
        <p:nvSpPr>
          <p:cNvPr id="466" name="CustomShape 2"/>
          <p:cNvSpPr/>
          <p:nvPr/>
        </p:nvSpPr>
        <p:spPr>
          <a:xfrm>
            <a:off x="2332080" y="2286000"/>
            <a:ext cx="8914320" cy="2630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001"/>
              </a:spcBef>
              <a:buClr>
                <a:srgbClr val="A53010"/>
              </a:buClr>
              <a:buFont typeface="Wingdings 3" charset="2"/>
              <a:buChar char=""/>
            </a:pPr>
            <a:r>
              <a:rPr lang="en-GB" sz="1800" b="0" u="sng" strike="noStrike" spc="-1">
                <a:solidFill>
                  <a:srgbClr val="FB4A18"/>
                </a:solidFill>
                <a:uFillTx/>
                <a:latin typeface="Century Gothic"/>
                <a:ea typeface="DejaVu Sans"/>
                <a:hlinkClick r:id="rId2"/>
              </a:rPr>
              <a:t>planetpixelemporium.com/tutorialpages/light.html</a:t>
            </a:r>
            <a:endParaRPr lang="en-GB" sz="1800" b="0" strike="noStrike" spc="-1">
              <a:latin typeface="Arial"/>
            </a:endParaRPr>
          </a:p>
          <a:p>
            <a:pPr marL="343080" indent="-342000">
              <a:lnSpc>
                <a:spcPct val="100000"/>
              </a:lnSpc>
              <a:spcBef>
                <a:spcPts val="1001"/>
              </a:spcBef>
              <a:buClr>
                <a:srgbClr val="A53010"/>
              </a:buClr>
              <a:buFont typeface="Wingdings 3" charset="2"/>
              <a:buChar char=""/>
            </a:pPr>
            <a:r>
              <a:rPr lang="en-GB" sz="1800" b="0" u="sng" strike="noStrike" spc="-1">
                <a:solidFill>
                  <a:srgbClr val="FB4A18"/>
                </a:solidFill>
                <a:uFillTx/>
                <a:latin typeface="Century Gothic"/>
                <a:ea typeface="DejaVu Sans"/>
                <a:hlinkClick r:id="rId3"/>
              </a:rPr>
              <a:t>moodle.uns.edu.ar/moodle/pluginfile.php/432353/mod_resource/content/2/13-MaterialesBRDF.pdf</a:t>
            </a:r>
            <a:endParaRPr lang="en-GB" sz="1800" b="0" strike="noStrike" spc="-1">
              <a:latin typeface="Arial"/>
            </a:endParaRPr>
          </a:p>
          <a:p>
            <a:pPr marL="343080" indent="-342000">
              <a:lnSpc>
                <a:spcPct val="100000"/>
              </a:lnSpc>
              <a:spcBef>
                <a:spcPts val="1001"/>
              </a:spcBef>
              <a:buClr>
                <a:srgbClr val="A53010"/>
              </a:buClr>
              <a:buFont typeface="Wingdings 3" charset="2"/>
              <a:buChar char=""/>
            </a:pPr>
            <a:r>
              <a:rPr lang="en-GB" sz="1800" b="0" u="sng" strike="noStrike" spc="-1">
                <a:solidFill>
                  <a:srgbClr val="FB4A18"/>
                </a:solidFill>
                <a:uFillTx/>
                <a:latin typeface="Century Gothic"/>
                <a:ea typeface="DejaVu Sans"/>
                <a:hlinkClick r:id="rId4"/>
              </a:rPr>
              <a:t>moodle.uns.edu.ar/moodle/pluginfile.php/431467/mod_resource/content/1/12-Iluminaci%C3%B3nSombreado.pdf</a:t>
            </a:r>
            <a:endParaRPr lang="en-GB" sz="1800" b="0" strike="noStrike" spc="-1">
              <a:latin typeface="Arial"/>
            </a:endParaRPr>
          </a:p>
          <a:p>
            <a:pPr marL="343080" indent="-342000">
              <a:lnSpc>
                <a:spcPct val="100000"/>
              </a:lnSpc>
              <a:spcBef>
                <a:spcPts val="1001"/>
              </a:spcBef>
              <a:buClr>
                <a:srgbClr val="A53010"/>
              </a:buClr>
              <a:buFont typeface="Wingdings 3" charset="2"/>
              <a:buChar char=""/>
            </a:pPr>
            <a:r>
              <a:rPr lang="en-GB" sz="1800" b="0" u="sng" strike="noStrike" spc="-1">
                <a:solidFill>
                  <a:srgbClr val="FB4A18"/>
                </a:solidFill>
                <a:uFillTx/>
                <a:latin typeface="Century Gothic"/>
                <a:ea typeface="DejaVu Sans"/>
                <a:hlinkClick r:id="rId5"/>
              </a:rPr>
              <a:t>s2012_pbs_disney_brdf_notes_v2.pdf</a:t>
            </a:r>
            <a:endParaRPr lang="en-GB" sz="1800" b="0" strike="noStrike" spc="-1">
              <a:latin typeface="Arial"/>
            </a:endParaRPr>
          </a:p>
          <a:p>
            <a:pPr marL="343080" indent="-342000">
              <a:lnSpc>
                <a:spcPct val="100000"/>
              </a:lnSpc>
              <a:spcBef>
                <a:spcPts val="1001"/>
              </a:spcBef>
              <a:buClr>
                <a:srgbClr val="A53010"/>
              </a:buClr>
              <a:buFont typeface="Wingdings 3" charset="2"/>
              <a:buChar char=""/>
            </a:pPr>
            <a:r>
              <a:rPr lang="en-GB" sz="1800" b="0" u="sng" strike="noStrike" spc="-1">
                <a:solidFill>
                  <a:srgbClr val="FB4A18"/>
                </a:solidFill>
                <a:uFillTx/>
                <a:latin typeface="Century Gothic"/>
                <a:ea typeface="DejaVu Sans"/>
                <a:hlinkClick r:id="rId6"/>
              </a:rPr>
              <a:t>Iluminacion_Disney.pdf</a:t>
            </a:r>
            <a:endParaRPr lang="en-GB" sz="1800" b="0" strike="noStrike" spc="-1">
              <a:latin typeface="Arial"/>
            </a:endParaRPr>
          </a:p>
          <a:p>
            <a:pPr>
              <a:lnSpc>
                <a:spcPct val="100000"/>
              </a:lnSpc>
              <a:spcBef>
                <a:spcPts val="1001"/>
              </a:spcBef>
            </a:pPr>
            <a:endParaRPr lang="en-GB"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2593080" y="624240"/>
            <a:ext cx="3060000" cy="63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GB" sz="3600" b="0" strike="noStrike" spc="-1">
                <a:solidFill>
                  <a:srgbClr val="262626"/>
                </a:solidFill>
                <a:latin typeface="Century Gothic"/>
                <a:ea typeface="DejaVu Sans"/>
              </a:rPr>
              <a:t>ÍNDICE </a:t>
            </a:r>
            <a:endParaRPr lang="en-GB" sz="3600" b="0" strike="noStrike" spc="-1">
              <a:latin typeface="Arial"/>
            </a:endParaRPr>
          </a:p>
        </p:txBody>
      </p:sp>
      <p:sp>
        <p:nvSpPr>
          <p:cNvPr id="403" name="CustomShape 2"/>
          <p:cNvSpPr/>
          <p:nvPr/>
        </p:nvSpPr>
        <p:spPr>
          <a:xfrm>
            <a:off x="2377440" y="1098000"/>
            <a:ext cx="8914320" cy="530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4000"/>
          </a:bodyPr>
          <a:lstStyle/>
          <a:p>
            <a:pPr>
              <a:lnSpc>
                <a:spcPct val="100000"/>
              </a:lnSpc>
              <a:spcBef>
                <a:spcPts val="1001"/>
              </a:spcBef>
            </a:pPr>
            <a:endParaRPr lang="en-GB" sz="1800" b="0" strike="noStrike" spc="-1">
              <a:latin typeface="Arial"/>
            </a:endParaRPr>
          </a:p>
          <a:p>
            <a:pPr>
              <a:lnSpc>
                <a:spcPct val="100000"/>
              </a:lnSpc>
              <a:spcBef>
                <a:spcPts val="1001"/>
              </a:spcBef>
            </a:pPr>
            <a:endParaRPr lang="en-GB" sz="1800" b="0" strike="noStrike" spc="-1">
              <a:latin typeface="Arial"/>
            </a:endParaRPr>
          </a:p>
          <a:p>
            <a:pPr marL="343080" indent="-342000">
              <a:lnSpc>
                <a:spcPct val="100000"/>
              </a:lnSpc>
              <a:spcBef>
                <a:spcPts val="1001"/>
              </a:spcBef>
              <a:buClr>
                <a:srgbClr val="A53010"/>
              </a:buClr>
              <a:buFont typeface="Wingdings 3" charset="2"/>
              <a:buChar char=""/>
            </a:pPr>
            <a:r>
              <a:rPr lang="en-GB" sz="1800" b="0" strike="noStrike" spc="-1">
                <a:solidFill>
                  <a:srgbClr val="404040"/>
                </a:solidFill>
                <a:latin typeface="Century Gothic"/>
                <a:ea typeface="DejaVu Sans"/>
              </a:rPr>
              <a:t> Implementando la Escena A</a:t>
            </a:r>
            <a:endParaRPr lang="en-GB" sz="1800" b="0" strike="noStrike" spc="-1">
              <a:latin typeface="Arial"/>
            </a:endParaRPr>
          </a:p>
          <a:p>
            <a:pPr marL="743040" lvl="1" indent="-284760">
              <a:lnSpc>
                <a:spcPct val="100000"/>
              </a:lnSpc>
              <a:spcBef>
                <a:spcPts val="1001"/>
              </a:spcBef>
              <a:buClr>
                <a:srgbClr val="A53010"/>
              </a:buClr>
              <a:buFont typeface="Century Gothic"/>
              <a:buAutoNum type="arabicPeriod"/>
            </a:pPr>
            <a:r>
              <a:rPr lang="en-GB" sz="1600" b="0" strike="noStrike" spc="-1">
                <a:solidFill>
                  <a:srgbClr val="404040"/>
                </a:solidFill>
                <a:latin typeface="Century Gothic"/>
                <a:ea typeface="DejaVu Sans"/>
              </a:rPr>
              <a:t>Objetos en la escena</a:t>
            </a:r>
            <a:endParaRPr lang="en-GB" sz="1600" b="0" strike="noStrike" spc="-1">
              <a:latin typeface="Arial"/>
            </a:endParaRPr>
          </a:p>
          <a:p>
            <a:pPr marL="743040" lvl="1" indent="-284760">
              <a:lnSpc>
                <a:spcPct val="100000"/>
              </a:lnSpc>
              <a:spcBef>
                <a:spcPts val="1001"/>
              </a:spcBef>
              <a:buClr>
                <a:srgbClr val="A53010"/>
              </a:buClr>
              <a:buFont typeface="Century Gothic"/>
              <a:buAutoNum type="arabicPeriod"/>
            </a:pPr>
            <a:r>
              <a:rPr lang="en-GB" sz="1600" b="0" strike="noStrike" spc="-1">
                <a:solidFill>
                  <a:srgbClr val="404040"/>
                </a:solidFill>
                <a:latin typeface="Century Gothic"/>
                <a:ea typeface="DejaVu Sans"/>
              </a:rPr>
              <a:t>Materiales Utilizados</a:t>
            </a:r>
            <a:endParaRPr lang="en-GB" sz="1600" b="0" strike="noStrike" spc="-1">
              <a:latin typeface="Arial"/>
            </a:endParaRPr>
          </a:p>
          <a:p>
            <a:pPr marL="743040" lvl="1" indent="-284760">
              <a:lnSpc>
                <a:spcPct val="100000"/>
              </a:lnSpc>
              <a:spcBef>
                <a:spcPts val="1001"/>
              </a:spcBef>
              <a:buClr>
                <a:srgbClr val="A53010"/>
              </a:buClr>
              <a:buFont typeface="Century Gothic"/>
              <a:buAutoNum type="arabicPeriod"/>
            </a:pPr>
            <a:r>
              <a:rPr lang="en-GB" sz="1600" b="0" strike="noStrike" spc="-1">
                <a:solidFill>
                  <a:srgbClr val="404040"/>
                </a:solidFill>
                <a:latin typeface="Century Gothic"/>
                <a:ea typeface="DejaVu Sans"/>
              </a:rPr>
              <a:t>Iluminación</a:t>
            </a:r>
            <a:endParaRPr lang="en-GB" sz="1600" b="0" strike="noStrike" spc="-1">
              <a:latin typeface="Arial"/>
            </a:endParaRPr>
          </a:p>
          <a:p>
            <a:pPr>
              <a:lnSpc>
                <a:spcPct val="100000"/>
              </a:lnSpc>
            </a:pPr>
            <a:endParaRPr lang="en-GB" sz="1600" b="0" strike="noStrike" spc="-1">
              <a:latin typeface="Arial"/>
            </a:endParaRPr>
          </a:p>
          <a:p>
            <a:pPr marL="343080" indent="-342000">
              <a:lnSpc>
                <a:spcPct val="100000"/>
              </a:lnSpc>
              <a:spcBef>
                <a:spcPts val="1001"/>
              </a:spcBef>
              <a:buClr>
                <a:srgbClr val="A53010"/>
              </a:buClr>
              <a:buFont typeface="Wingdings 3" charset="2"/>
              <a:buChar char=""/>
            </a:pPr>
            <a:r>
              <a:rPr lang="en-GB" sz="1800" b="0" strike="noStrike" spc="-1">
                <a:solidFill>
                  <a:srgbClr val="404040"/>
                </a:solidFill>
                <a:latin typeface="Century Gothic"/>
                <a:ea typeface="DejaVu Sans"/>
              </a:rPr>
              <a:t> Implementando la Escena B</a:t>
            </a:r>
            <a:endParaRPr lang="en-GB" sz="1800" b="0" strike="noStrike" spc="-1">
              <a:latin typeface="Arial"/>
            </a:endParaRPr>
          </a:p>
          <a:p>
            <a:pPr marL="743040" lvl="1" indent="-284760">
              <a:lnSpc>
                <a:spcPct val="100000"/>
              </a:lnSpc>
              <a:spcBef>
                <a:spcPts val="1001"/>
              </a:spcBef>
              <a:buClr>
                <a:srgbClr val="A53010"/>
              </a:buClr>
              <a:buFont typeface="Century Gothic"/>
              <a:buAutoNum type="arabicPeriod"/>
            </a:pPr>
            <a:r>
              <a:rPr lang="en-GB" sz="1600" b="0" strike="noStrike" spc="-1">
                <a:solidFill>
                  <a:srgbClr val="404040"/>
                </a:solidFill>
                <a:latin typeface="Century Gothic"/>
                <a:ea typeface="DejaVu Sans"/>
              </a:rPr>
              <a:t>Objetos en la escena</a:t>
            </a:r>
            <a:endParaRPr lang="en-GB" sz="1600" b="0" strike="noStrike" spc="-1">
              <a:latin typeface="Arial"/>
            </a:endParaRPr>
          </a:p>
          <a:p>
            <a:pPr marL="743040" lvl="1" indent="-284760">
              <a:lnSpc>
                <a:spcPct val="100000"/>
              </a:lnSpc>
              <a:spcBef>
                <a:spcPts val="1001"/>
              </a:spcBef>
              <a:buClr>
                <a:srgbClr val="A53010"/>
              </a:buClr>
              <a:buFont typeface="Century Gothic"/>
              <a:buAutoNum type="arabicPeriod"/>
            </a:pPr>
            <a:r>
              <a:rPr lang="en-GB" sz="1600" b="0" strike="noStrike" spc="-1">
                <a:solidFill>
                  <a:srgbClr val="404040"/>
                </a:solidFill>
                <a:latin typeface="Century Gothic"/>
                <a:ea typeface="DejaVu Sans"/>
              </a:rPr>
              <a:t>Materiales Utilizados</a:t>
            </a:r>
            <a:endParaRPr lang="en-GB" sz="1600" b="0" strike="noStrike" spc="-1">
              <a:latin typeface="Arial"/>
            </a:endParaRPr>
          </a:p>
          <a:p>
            <a:pPr marL="743040" lvl="1" indent="-284760">
              <a:lnSpc>
                <a:spcPct val="100000"/>
              </a:lnSpc>
              <a:spcBef>
                <a:spcPts val="1001"/>
              </a:spcBef>
              <a:buClr>
                <a:srgbClr val="A53010"/>
              </a:buClr>
              <a:buFont typeface="Century Gothic"/>
              <a:buAutoNum type="arabicPeriod"/>
            </a:pPr>
            <a:r>
              <a:rPr lang="en-GB" sz="1600" b="0" strike="noStrike" spc="-1">
                <a:solidFill>
                  <a:srgbClr val="404040"/>
                </a:solidFill>
                <a:latin typeface="Century Gothic"/>
                <a:ea typeface="DejaVu Sans"/>
              </a:rPr>
              <a:t>Iluminación</a:t>
            </a:r>
            <a:endParaRPr lang="en-GB" sz="1600" b="0" strike="noStrike" spc="-1">
              <a:latin typeface="Arial"/>
            </a:endParaRPr>
          </a:p>
          <a:p>
            <a:pPr>
              <a:lnSpc>
                <a:spcPct val="100000"/>
              </a:lnSpc>
            </a:pPr>
            <a:endParaRPr lang="en-GB" sz="1600" b="0" strike="noStrike" spc="-1">
              <a:latin typeface="Arial"/>
            </a:endParaRPr>
          </a:p>
          <a:p>
            <a:pPr marL="343080" indent="-342000">
              <a:lnSpc>
                <a:spcPct val="100000"/>
              </a:lnSpc>
              <a:spcBef>
                <a:spcPts val="1001"/>
              </a:spcBef>
              <a:buClr>
                <a:srgbClr val="A53010"/>
              </a:buClr>
              <a:buFont typeface="Wingdings 3" charset="2"/>
              <a:buChar char=""/>
            </a:pPr>
            <a:r>
              <a:rPr lang="en-GB" sz="1800" b="0" strike="noStrike" spc="-1">
                <a:solidFill>
                  <a:srgbClr val="404040"/>
                </a:solidFill>
                <a:latin typeface="Century Gothic"/>
                <a:ea typeface="DejaVu Sans"/>
              </a:rPr>
              <a:t> Conclusiones</a:t>
            </a:r>
            <a:endParaRPr lang="en-GB" sz="1800" b="0" strike="noStrike" spc="-1">
              <a:latin typeface="Arial"/>
            </a:endParaRPr>
          </a:p>
          <a:p>
            <a:pPr>
              <a:lnSpc>
                <a:spcPct val="100000"/>
              </a:lnSpc>
              <a:spcBef>
                <a:spcPts val="1001"/>
              </a:spcBef>
            </a:pPr>
            <a:endParaRPr lang="en-GB" sz="1800" b="0" strike="noStrike" spc="-1">
              <a:latin typeface="Arial"/>
            </a:endParaRPr>
          </a:p>
          <a:p>
            <a:pPr marL="343080" indent="-342000">
              <a:lnSpc>
                <a:spcPct val="100000"/>
              </a:lnSpc>
              <a:spcBef>
                <a:spcPts val="1001"/>
              </a:spcBef>
              <a:buClr>
                <a:srgbClr val="A53010"/>
              </a:buClr>
              <a:buFont typeface="Wingdings 3" charset="2"/>
              <a:buChar char=""/>
            </a:pPr>
            <a:r>
              <a:rPr lang="en-GB" sz="1800" b="0" strike="noStrike" spc="-1">
                <a:solidFill>
                  <a:srgbClr val="404040"/>
                </a:solidFill>
                <a:latin typeface="Century Gothic"/>
                <a:ea typeface="DejaVu Sans"/>
              </a:rPr>
              <a:t> Referencias</a:t>
            </a:r>
            <a:endParaRPr lang="en-GB" sz="1800" b="0" strike="noStrike" spc="-1">
              <a:latin typeface="Arial"/>
            </a:endParaRPr>
          </a:p>
          <a:p>
            <a:pPr marL="457200">
              <a:lnSpc>
                <a:spcPct val="100000"/>
              </a:lnSpc>
              <a:spcBef>
                <a:spcPts val="1001"/>
              </a:spcBef>
            </a:pPr>
            <a:endParaRPr lang="en-GB"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074320" y="853560"/>
            <a:ext cx="9935280" cy="86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5500" lnSpcReduction="10000"/>
          </a:bodyPr>
          <a:lstStyle/>
          <a:p>
            <a:pPr>
              <a:lnSpc>
                <a:spcPct val="100000"/>
              </a:lnSpc>
            </a:pPr>
            <a:r>
              <a:rPr lang="en-GB" sz="5400" b="0" strike="noStrike" spc="-1">
                <a:solidFill>
                  <a:srgbClr val="262626"/>
                </a:solidFill>
                <a:latin typeface="Century Gothic"/>
                <a:ea typeface="DejaVu Sans"/>
              </a:rPr>
              <a:t>24  :Jack Bauer´s Marbles</a:t>
            </a:r>
            <a:endParaRPr lang="en-GB" sz="5400" b="0" strike="noStrike" spc="-1">
              <a:latin typeface="Arial"/>
            </a:endParaRPr>
          </a:p>
        </p:txBody>
      </p:sp>
      <p:pic>
        <p:nvPicPr>
          <p:cNvPr id="405" name="Marcador de contenido 3"/>
          <p:cNvPicPr/>
          <p:nvPr/>
        </p:nvPicPr>
        <p:blipFill>
          <a:blip r:embed="rId2"/>
          <a:stretch/>
        </p:blipFill>
        <p:spPr>
          <a:xfrm>
            <a:off x="3390840" y="2133720"/>
            <a:ext cx="6293520" cy="44395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CustomShape 1"/>
          <p:cNvSpPr/>
          <p:nvPr/>
        </p:nvSpPr>
        <p:spPr>
          <a:xfrm>
            <a:off x="4101120" y="624240"/>
            <a:ext cx="5447160" cy="127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GB" sz="3600" b="0" strike="noStrike" spc="-1">
                <a:solidFill>
                  <a:srgbClr val="262626"/>
                </a:solidFill>
                <a:latin typeface="Century Gothic"/>
                <a:ea typeface="DejaVu Sans"/>
              </a:rPr>
              <a:t>Objetos en la Escena A</a:t>
            </a:r>
            <a:endParaRPr lang="en-GB" sz="3600" b="0" strike="noStrike" spc="-1">
              <a:latin typeface="Arial"/>
            </a:endParaRPr>
          </a:p>
        </p:txBody>
      </p:sp>
      <p:sp>
        <p:nvSpPr>
          <p:cNvPr id="407" name="CustomShape 2"/>
          <p:cNvSpPr/>
          <p:nvPr/>
        </p:nvSpPr>
        <p:spPr>
          <a:xfrm>
            <a:off x="1355760" y="1800720"/>
            <a:ext cx="4312800" cy="377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marL="343080" indent="-342000" algn="just">
              <a:lnSpc>
                <a:spcPct val="100000"/>
              </a:lnSpc>
              <a:spcBef>
                <a:spcPts val="1001"/>
              </a:spcBef>
              <a:buClr>
                <a:srgbClr val="A53010"/>
              </a:buClr>
              <a:buFont typeface="Wingdings 3" charset="2"/>
              <a:buChar char=""/>
            </a:pPr>
            <a:r>
              <a:rPr lang="en-GB" sz="1800" b="0" strike="noStrike" spc="-1">
                <a:solidFill>
                  <a:srgbClr val="404040"/>
                </a:solidFill>
                <a:latin typeface="Century Gothic"/>
                <a:ea typeface="DejaVu Sans"/>
              </a:rPr>
              <a:t>Para la escena A se dibuja un plano sobre cual se encuentran 24 esferas, ocho de las cuales tienen un aspecto metálico, otras ocho uno satinado y el resto uno rugoso. Los valores de cada material se obtienen de la tabla de materiales proporcionada por la cátedra en la Clase 12 de “Iluminación y Sombreado.”</a:t>
            </a:r>
            <a:endParaRPr lang="en-GB" sz="1800" b="0" strike="noStrike" spc="-1">
              <a:latin typeface="Arial"/>
            </a:endParaRPr>
          </a:p>
          <a:p>
            <a:pPr marL="343080" indent="-342000" algn="just">
              <a:lnSpc>
                <a:spcPct val="100000"/>
              </a:lnSpc>
              <a:spcBef>
                <a:spcPts val="1001"/>
              </a:spcBef>
              <a:buClr>
                <a:srgbClr val="A53010"/>
              </a:buClr>
              <a:buFont typeface="Wingdings 3" charset="2"/>
              <a:buChar char=""/>
            </a:pPr>
            <a:r>
              <a:rPr lang="en-GB" sz="1800" b="0" strike="noStrike" spc="-1">
                <a:solidFill>
                  <a:srgbClr val="404040"/>
                </a:solidFill>
                <a:latin typeface="Century Gothic"/>
                <a:ea typeface="DejaVu Sans"/>
              </a:rPr>
              <a:t>Posteriormente se agregan a la escena  las luces de tipo direccional, puntual y spot con sus respectivos parámetros.</a:t>
            </a:r>
            <a:endParaRPr lang="en-GB" sz="1800" b="0" strike="noStrike" spc="-1">
              <a:latin typeface="Arial"/>
            </a:endParaRPr>
          </a:p>
        </p:txBody>
      </p:sp>
      <p:pic>
        <p:nvPicPr>
          <p:cNvPr id="408" name="Marcador de contenido 4"/>
          <p:cNvPicPr/>
          <p:nvPr/>
        </p:nvPicPr>
        <p:blipFill>
          <a:blip r:embed="rId2"/>
          <a:stretch/>
        </p:blipFill>
        <p:spPr>
          <a:xfrm>
            <a:off x="5852160" y="1921320"/>
            <a:ext cx="5521320" cy="34729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CustomShape 1"/>
          <p:cNvSpPr/>
          <p:nvPr/>
        </p:nvSpPr>
        <p:spPr>
          <a:xfrm>
            <a:off x="4206600" y="597240"/>
            <a:ext cx="5097600" cy="75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GB" sz="3600" b="0" strike="noStrike" spc="-1">
                <a:solidFill>
                  <a:srgbClr val="262626"/>
                </a:solidFill>
                <a:latin typeface="Century Gothic"/>
                <a:ea typeface="DejaVu Sans"/>
              </a:rPr>
              <a:t>Materiales Utilizados </a:t>
            </a:r>
            <a:endParaRPr lang="en-GB" sz="3600" b="0" strike="noStrike" spc="-1">
              <a:latin typeface="Arial"/>
            </a:endParaRPr>
          </a:p>
        </p:txBody>
      </p:sp>
      <p:sp>
        <p:nvSpPr>
          <p:cNvPr id="410" name="CustomShape 2"/>
          <p:cNvSpPr/>
          <p:nvPr/>
        </p:nvSpPr>
        <p:spPr>
          <a:xfrm>
            <a:off x="3120840" y="1741320"/>
            <a:ext cx="3991680" cy="57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spcBef>
                <a:spcPts val="1001"/>
              </a:spcBef>
            </a:pPr>
            <a:r>
              <a:rPr lang="en-GB" sz="2400" b="0" strike="noStrike" spc="-1">
                <a:solidFill>
                  <a:srgbClr val="404040"/>
                </a:solidFill>
                <a:latin typeface="Century Gothic"/>
                <a:ea typeface="DejaVu Sans"/>
              </a:rPr>
              <a:t>Esferas Metálicas</a:t>
            </a:r>
            <a:endParaRPr lang="en-GB" sz="2400" b="0" strike="noStrike" spc="-1">
              <a:latin typeface="Arial"/>
            </a:endParaRPr>
          </a:p>
        </p:txBody>
      </p:sp>
      <p:sp>
        <p:nvSpPr>
          <p:cNvPr id="411" name="CustomShape 3"/>
          <p:cNvSpPr/>
          <p:nvPr/>
        </p:nvSpPr>
        <p:spPr>
          <a:xfrm>
            <a:off x="2589120" y="2548800"/>
            <a:ext cx="4341960" cy="3353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gn="just">
              <a:lnSpc>
                <a:spcPct val="100000"/>
              </a:lnSpc>
              <a:spcBef>
                <a:spcPts val="1001"/>
              </a:spcBef>
              <a:buClr>
                <a:srgbClr val="A53010"/>
              </a:buClr>
              <a:buFont typeface="Wingdings 3" charset="2"/>
              <a:buChar char=""/>
            </a:pPr>
            <a:r>
              <a:rPr lang="en-GB" sz="1800" b="0" strike="noStrike" spc="-1">
                <a:solidFill>
                  <a:srgbClr val="404040"/>
                </a:solidFill>
                <a:latin typeface="Century Gothic"/>
                <a:ea typeface="DejaVu Sans"/>
              </a:rPr>
              <a:t>Las esferas de aspecto metálico son de plata pulida (</a:t>
            </a:r>
            <a:r>
              <a:rPr lang="en-GB" sz="1800" b="1" strike="noStrike" spc="-1">
                <a:solidFill>
                  <a:srgbClr val="000000"/>
                </a:solidFill>
                <a:latin typeface="Century Gothic"/>
                <a:ea typeface="DejaVu Sans"/>
              </a:rPr>
              <a:t>Polished Silver</a:t>
            </a:r>
            <a:r>
              <a:rPr lang="en-GB" sz="1800" b="0" strike="noStrike" spc="-1">
                <a:solidFill>
                  <a:srgbClr val="404040"/>
                </a:solidFill>
                <a:latin typeface="Century Gothic"/>
                <a:ea typeface="DejaVu Sans"/>
              </a:rPr>
              <a:t>).</a:t>
            </a:r>
            <a:endParaRPr lang="en-GB" sz="1800" b="0" strike="noStrike" spc="-1">
              <a:latin typeface="Arial"/>
            </a:endParaRPr>
          </a:p>
          <a:p>
            <a:pPr marL="343080" indent="-342000" algn="just">
              <a:lnSpc>
                <a:spcPct val="100000"/>
              </a:lnSpc>
              <a:spcBef>
                <a:spcPts val="1001"/>
              </a:spcBef>
              <a:buClr>
                <a:srgbClr val="A53010"/>
              </a:buClr>
              <a:buFont typeface="Wingdings 3" charset="2"/>
              <a:buChar char=""/>
            </a:pPr>
            <a:r>
              <a:rPr lang="en-GB" sz="1800" b="0" strike="noStrike" spc="-1">
                <a:solidFill>
                  <a:srgbClr val="404040"/>
                </a:solidFill>
                <a:latin typeface="Century Gothic"/>
                <a:ea typeface="DejaVu Sans"/>
              </a:rPr>
              <a:t>El modelo de iluminación utilizado para este caso es el de Cook-Torrance para el término especular y Phong  para el difuso.</a:t>
            </a:r>
            <a:endParaRPr lang="en-GB" sz="1800" b="0" strike="noStrike" spc="-1">
              <a:latin typeface="Arial"/>
            </a:endParaRPr>
          </a:p>
        </p:txBody>
      </p:sp>
      <p:pic>
        <p:nvPicPr>
          <p:cNvPr id="412" name="Marcador de contenido 7"/>
          <p:cNvPicPr/>
          <p:nvPr/>
        </p:nvPicPr>
        <p:blipFill>
          <a:blip r:embed="rId2"/>
          <a:stretch/>
        </p:blipFill>
        <p:spPr>
          <a:xfrm>
            <a:off x="7113600" y="1741320"/>
            <a:ext cx="3797280" cy="41605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ustomShape 1"/>
          <p:cNvSpPr/>
          <p:nvPr/>
        </p:nvSpPr>
        <p:spPr>
          <a:xfrm>
            <a:off x="2822760" y="617760"/>
            <a:ext cx="535428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GB" sz="3600" b="0" strike="noStrike" spc="-1">
                <a:solidFill>
                  <a:srgbClr val="262626"/>
                </a:solidFill>
                <a:latin typeface="Century Gothic"/>
                <a:ea typeface="DejaVu Sans"/>
              </a:rPr>
              <a:t>Materiales Utilizados </a:t>
            </a:r>
            <a:endParaRPr lang="en-GB" sz="3600" b="0" strike="noStrike" spc="-1">
              <a:latin typeface="Arial"/>
            </a:endParaRPr>
          </a:p>
        </p:txBody>
      </p:sp>
      <p:sp>
        <p:nvSpPr>
          <p:cNvPr id="414" name="CustomShape 2"/>
          <p:cNvSpPr/>
          <p:nvPr/>
        </p:nvSpPr>
        <p:spPr>
          <a:xfrm>
            <a:off x="2939400" y="1706040"/>
            <a:ext cx="3991680" cy="57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spcBef>
                <a:spcPts val="1001"/>
              </a:spcBef>
            </a:pPr>
            <a:r>
              <a:rPr lang="en-GB" sz="2400" b="0" strike="noStrike" spc="-1">
                <a:solidFill>
                  <a:srgbClr val="404040"/>
                </a:solidFill>
                <a:latin typeface="Century Gothic"/>
                <a:ea typeface="DejaVu Sans"/>
              </a:rPr>
              <a:t>Esferas Satinadas</a:t>
            </a:r>
            <a:endParaRPr lang="en-GB" sz="2400" b="0" strike="noStrike" spc="-1">
              <a:latin typeface="Arial"/>
            </a:endParaRPr>
          </a:p>
        </p:txBody>
      </p:sp>
      <p:sp>
        <p:nvSpPr>
          <p:cNvPr id="415" name="CustomShape 3"/>
          <p:cNvSpPr/>
          <p:nvPr/>
        </p:nvSpPr>
        <p:spPr>
          <a:xfrm>
            <a:off x="2589120" y="2548800"/>
            <a:ext cx="4341960" cy="3353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gn="just">
              <a:lnSpc>
                <a:spcPct val="100000"/>
              </a:lnSpc>
              <a:spcBef>
                <a:spcPts val="1001"/>
              </a:spcBef>
              <a:buClr>
                <a:srgbClr val="A53010"/>
              </a:buClr>
              <a:buFont typeface="Wingdings 3" charset="2"/>
              <a:buChar char=""/>
            </a:pPr>
            <a:r>
              <a:rPr lang="en-GB" sz="1800" b="0" strike="noStrike" spc="-1">
                <a:solidFill>
                  <a:srgbClr val="404040"/>
                </a:solidFill>
                <a:latin typeface="Century Gothic"/>
                <a:ea typeface="DejaVu Sans"/>
              </a:rPr>
              <a:t>Las esferas de aspecto satinado son de un material símil a una piedra preciosa (</a:t>
            </a:r>
            <a:r>
              <a:rPr lang="en-GB" sz="1800" b="1" strike="noStrike" spc="-1">
                <a:solidFill>
                  <a:srgbClr val="404040"/>
                </a:solidFill>
                <a:latin typeface="Century Gothic"/>
                <a:ea typeface="DejaVu Sans"/>
              </a:rPr>
              <a:t>Turquiose</a:t>
            </a:r>
            <a:r>
              <a:rPr lang="en-GB" sz="1800" b="0" strike="noStrike" spc="-1">
                <a:solidFill>
                  <a:srgbClr val="404040"/>
                </a:solidFill>
                <a:latin typeface="Century Gothic"/>
                <a:ea typeface="DejaVu Sans"/>
              </a:rPr>
              <a:t>).</a:t>
            </a:r>
            <a:endParaRPr lang="en-GB" sz="1800" b="0" strike="noStrike" spc="-1">
              <a:latin typeface="Arial"/>
            </a:endParaRPr>
          </a:p>
          <a:p>
            <a:pPr marL="343080" indent="-342000" algn="just">
              <a:lnSpc>
                <a:spcPct val="100000"/>
              </a:lnSpc>
              <a:spcBef>
                <a:spcPts val="1001"/>
              </a:spcBef>
              <a:buClr>
                <a:srgbClr val="A53010"/>
              </a:buClr>
              <a:buFont typeface="Wingdings 3" charset="2"/>
              <a:buChar char=""/>
            </a:pPr>
            <a:r>
              <a:rPr lang="en-GB" sz="1800" b="0" strike="noStrike" spc="-1">
                <a:solidFill>
                  <a:srgbClr val="404040"/>
                </a:solidFill>
                <a:latin typeface="Century Gothic"/>
                <a:ea typeface="DejaVu Sans"/>
              </a:rPr>
              <a:t>Al igual que las esferas metálicas, el modelo de iluminación utilizado es el de Cook-Torrance para el término especular y Phong para el difuso.</a:t>
            </a:r>
            <a:endParaRPr lang="en-GB" sz="1800" b="0" strike="noStrike" spc="-1">
              <a:latin typeface="Arial"/>
            </a:endParaRPr>
          </a:p>
          <a:p>
            <a:pPr algn="just">
              <a:lnSpc>
                <a:spcPct val="100000"/>
              </a:lnSpc>
              <a:spcBef>
                <a:spcPts val="1001"/>
              </a:spcBef>
            </a:pPr>
            <a:endParaRPr lang="en-GB" sz="1800" b="0" strike="noStrike" spc="-1">
              <a:latin typeface="Arial"/>
            </a:endParaRPr>
          </a:p>
        </p:txBody>
      </p:sp>
      <p:pic>
        <p:nvPicPr>
          <p:cNvPr id="416" name="Marcador de contenido 6"/>
          <p:cNvPicPr/>
          <p:nvPr/>
        </p:nvPicPr>
        <p:blipFill>
          <a:blip r:embed="rId2"/>
          <a:stretch/>
        </p:blipFill>
        <p:spPr>
          <a:xfrm>
            <a:off x="7278480" y="1898640"/>
            <a:ext cx="2970000" cy="40032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CustomShape 1"/>
          <p:cNvSpPr/>
          <p:nvPr/>
        </p:nvSpPr>
        <p:spPr>
          <a:xfrm>
            <a:off x="2593080" y="624240"/>
            <a:ext cx="8910720" cy="127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GB" sz="3600" b="0" strike="noStrike" spc="-1">
                <a:solidFill>
                  <a:srgbClr val="262626"/>
                </a:solidFill>
                <a:latin typeface="Century Gothic"/>
                <a:ea typeface="DejaVu Sans"/>
              </a:rPr>
              <a:t>Materiales Utilizados </a:t>
            </a:r>
            <a:endParaRPr lang="en-GB" sz="3600" b="0" strike="noStrike" spc="-1">
              <a:latin typeface="Arial"/>
            </a:endParaRPr>
          </a:p>
        </p:txBody>
      </p:sp>
      <p:sp>
        <p:nvSpPr>
          <p:cNvPr id="418" name="CustomShape 2"/>
          <p:cNvSpPr/>
          <p:nvPr/>
        </p:nvSpPr>
        <p:spPr>
          <a:xfrm>
            <a:off x="3233880" y="1905120"/>
            <a:ext cx="2728080" cy="45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spcBef>
                <a:spcPts val="1001"/>
              </a:spcBef>
            </a:pPr>
            <a:r>
              <a:rPr lang="en-GB" sz="2400" b="0" strike="noStrike" spc="-1">
                <a:solidFill>
                  <a:srgbClr val="404040"/>
                </a:solidFill>
                <a:latin typeface="Century Gothic"/>
                <a:ea typeface="DejaVu Sans"/>
              </a:rPr>
              <a:t>Esferas Rugosas</a:t>
            </a:r>
            <a:endParaRPr lang="en-GB" sz="2400" b="0" strike="noStrike" spc="-1">
              <a:latin typeface="Arial"/>
            </a:endParaRPr>
          </a:p>
        </p:txBody>
      </p:sp>
      <p:sp>
        <p:nvSpPr>
          <p:cNvPr id="419" name="CustomShape 3"/>
          <p:cNvSpPr/>
          <p:nvPr/>
        </p:nvSpPr>
        <p:spPr>
          <a:xfrm>
            <a:off x="2589120" y="2548800"/>
            <a:ext cx="4341960" cy="3353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gn="just">
              <a:lnSpc>
                <a:spcPct val="100000"/>
              </a:lnSpc>
              <a:spcBef>
                <a:spcPts val="1001"/>
              </a:spcBef>
              <a:buClr>
                <a:srgbClr val="A53010"/>
              </a:buClr>
              <a:buFont typeface="Wingdings 3" charset="2"/>
              <a:buChar char=""/>
            </a:pPr>
            <a:r>
              <a:rPr lang="en-GB" sz="1800" b="0" strike="noStrike" spc="-1">
                <a:solidFill>
                  <a:srgbClr val="404040"/>
                </a:solidFill>
                <a:latin typeface="Century Gothic"/>
                <a:ea typeface="DejaVu Sans"/>
              </a:rPr>
              <a:t>Las esferas de aspecto ruguso son  de estaño (</a:t>
            </a:r>
            <a:r>
              <a:rPr lang="en-GB" sz="1800" b="1" strike="noStrike" spc="-1">
                <a:solidFill>
                  <a:srgbClr val="404040"/>
                </a:solidFill>
                <a:latin typeface="Century Gothic"/>
                <a:ea typeface="DejaVu Sans"/>
              </a:rPr>
              <a:t>Pewter</a:t>
            </a:r>
            <a:r>
              <a:rPr lang="en-GB" sz="1800" b="0" strike="noStrike" spc="-1">
                <a:solidFill>
                  <a:srgbClr val="404040"/>
                </a:solidFill>
                <a:latin typeface="Century Gothic"/>
                <a:ea typeface="DejaVu Sans"/>
              </a:rPr>
              <a:t>).</a:t>
            </a:r>
            <a:endParaRPr lang="en-GB" sz="1800" b="0" strike="noStrike" spc="-1">
              <a:latin typeface="Arial"/>
            </a:endParaRPr>
          </a:p>
          <a:p>
            <a:pPr marL="343080" indent="-342000" algn="just">
              <a:lnSpc>
                <a:spcPct val="100000"/>
              </a:lnSpc>
              <a:spcBef>
                <a:spcPts val="1001"/>
              </a:spcBef>
              <a:buClr>
                <a:srgbClr val="A53010"/>
              </a:buClr>
              <a:buFont typeface="Wingdings 3" charset="2"/>
              <a:buChar char=""/>
            </a:pPr>
            <a:r>
              <a:rPr lang="en-GB" sz="1800" b="0" strike="noStrike" spc="-1">
                <a:solidFill>
                  <a:srgbClr val="404040"/>
                </a:solidFill>
                <a:latin typeface="Century Gothic"/>
                <a:ea typeface="DejaVu Sans"/>
              </a:rPr>
              <a:t>A diferencia del resto, el modelo de iluminación utilizado aquí es el de Ward para el término especular y Phong  para el término difuso.</a:t>
            </a:r>
            <a:endParaRPr lang="en-GB" sz="1800" b="0" strike="noStrike" spc="-1">
              <a:latin typeface="Arial"/>
            </a:endParaRPr>
          </a:p>
          <a:p>
            <a:pPr algn="just">
              <a:lnSpc>
                <a:spcPct val="100000"/>
              </a:lnSpc>
              <a:spcBef>
                <a:spcPts val="1001"/>
              </a:spcBef>
            </a:pPr>
            <a:endParaRPr lang="en-GB" sz="1800" b="0" strike="noStrike" spc="-1">
              <a:latin typeface="Arial"/>
            </a:endParaRPr>
          </a:p>
          <a:p>
            <a:pPr algn="just">
              <a:lnSpc>
                <a:spcPct val="100000"/>
              </a:lnSpc>
              <a:spcBef>
                <a:spcPts val="1001"/>
              </a:spcBef>
            </a:pPr>
            <a:endParaRPr lang="en-GB" sz="1800" b="0" strike="noStrike" spc="-1">
              <a:latin typeface="Arial"/>
            </a:endParaRPr>
          </a:p>
        </p:txBody>
      </p:sp>
      <p:pic>
        <p:nvPicPr>
          <p:cNvPr id="420" name="Marcador de contenido 6"/>
          <p:cNvPicPr/>
          <p:nvPr/>
        </p:nvPicPr>
        <p:blipFill>
          <a:blip r:embed="rId2"/>
          <a:stretch/>
        </p:blipFill>
        <p:spPr>
          <a:xfrm>
            <a:off x="7321680" y="2106000"/>
            <a:ext cx="3096360" cy="32572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CustomShape 1"/>
          <p:cNvSpPr/>
          <p:nvPr/>
        </p:nvSpPr>
        <p:spPr>
          <a:xfrm>
            <a:off x="4956480" y="600480"/>
            <a:ext cx="2896560" cy="843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GB" sz="3600" b="0" strike="noStrike" spc="-1">
                <a:solidFill>
                  <a:srgbClr val="262626"/>
                </a:solidFill>
                <a:latin typeface="Century Gothic"/>
                <a:ea typeface="DejaVu Sans"/>
              </a:rPr>
              <a:t>Iluminación </a:t>
            </a:r>
            <a:endParaRPr lang="en-GB" sz="3600" b="0" strike="noStrike" spc="-1">
              <a:latin typeface="Arial"/>
            </a:endParaRPr>
          </a:p>
        </p:txBody>
      </p:sp>
      <p:sp>
        <p:nvSpPr>
          <p:cNvPr id="422" name="CustomShape 2"/>
          <p:cNvSpPr/>
          <p:nvPr/>
        </p:nvSpPr>
        <p:spPr>
          <a:xfrm>
            <a:off x="2406600" y="1768680"/>
            <a:ext cx="5099040" cy="57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spcBef>
                <a:spcPts val="1001"/>
              </a:spcBef>
            </a:pPr>
            <a:r>
              <a:rPr lang="en-GB" sz="2400" b="0" strike="noStrike" spc="-1">
                <a:solidFill>
                  <a:srgbClr val="404040"/>
                </a:solidFill>
                <a:latin typeface="Century Gothic"/>
                <a:ea typeface="DejaVu Sans"/>
              </a:rPr>
              <a:t>Tipos de luces</a:t>
            </a:r>
            <a:endParaRPr lang="en-GB" sz="2400" b="0" strike="noStrike" spc="-1">
              <a:latin typeface="Arial"/>
            </a:endParaRPr>
          </a:p>
        </p:txBody>
      </p:sp>
      <p:pic>
        <p:nvPicPr>
          <p:cNvPr id="423" name="Marcador de contenido 7"/>
          <p:cNvPicPr/>
          <p:nvPr/>
        </p:nvPicPr>
        <p:blipFill>
          <a:blip r:embed="rId2"/>
          <a:stretch/>
        </p:blipFill>
        <p:spPr>
          <a:xfrm>
            <a:off x="7704720" y="3603960"/>
            <a:ext cx="1284840" cy="894240"/>
          </a:xfrm>
          <a:prstGeom prst="rect">
            <a:avLst/>
          </a:prstGeom>
          <a:ln>
            <a:noFill/>
          </a:ln>
        </p:spPr>
      </p:pic>
      <p:pic>
        <p:nvPicPr>
          <p:cNvPr id="424" name="Marcador de contenido 6"/>
          <p:cNvPicPr/>
          <p:nvPr/>
        </p:nvPicPr>
        <p:blipFill>
          <a:blip r:embed="rId3"/>
          <a:stretch/>
        </p:blipFill>
        <p:spPr>
          <a:xfrm>
            <a:off x="7704720" y="5271120"/>
            <a:ext cx="1675440" cy="646560"/>
          </a:xfrm>
          <a:prstGeom prst="rect">
            <a:avLst/>
          </a:prstGeom>
          <a:ln>
            <a:noFill/>
          </a:ln>
        </p:spPr>
      </p:pic>
      <p:pic>
        <p:nvPicPr>
          <p:cNvPr id="425" name="Imagen 8"/>
          <p:cNvPicPr/>
          <p:nvPr/>
        </p:nvPicPr>
        <p:blipFill>
          <a:blip r:embed="rId4"/>
          <a:stretch/>
        </p:blipFill>
        <p:spPr>
          <a:xfrm>
            <a:off x="7704720" y="1761840"/>
            <a:ext cx="990000" cy="1164960"/>
          </a:xfrm>
          <a:prstGeom prst="rect">
            <a:avLst/>
          </a:prstGeom>
          <a:ln>
            <a:noFill/>
          </a:ln>
        </p:spPr>
      </p:pic>
      <p:sp>
        <p:nvSpPr>
          <p:cNvPr id="426" name="CustomShape 3"/>
          <p:cNvSpPr/>
          <p:nvPr/>
        </p:nvSpPr>
        <p:spPr>
          <a:xfrm>
            <a:off x="8979120" y="2160360"/>
            <a:ext cx="11376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a:solidFill>
                  <a:srgbClr val="000000"/>
                </a:solidFill>
                <a:latin typeface="Century Gothic"/>
                <a:ea typeface="DejaVu Sans"/>
              </a:rPr>
              <a:t>Luz Spot</a:t>
            </a:r>
            <a:endParaRPr lang="en-GB" sz="1800" b="0" strike="noStrike" spc="-1">
              <a:latin typeface="Arial"/>
            </a:endParaRPr>
          </a:p>
        </p:txBody>
      </p:sp>
      <p:sp>
        <p:nvSpPr>
          <p:cNvPr id="427" name="CustomShape 4"/>
          <p:cNvSpPr/>
          <p:nvPr/>
        </p:nvSpPr>
        <p:spPr>
          <a:xfrm>
            <a:off x="9236520" y="3867120"/>
            <a:ext cx="15548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a:solidFill>
                  <a:srgbClr val="000000"/>
                </a:solidFill>
                <a:latin typeface="Century Gothic"/>
                <a:ea typeface="DejaVu Sans"/>
              </a:rPr>
              <a:t>Luz Puntual</a:t>
            </a:r>
            <a:endParaRPr lang="en-GB" sz="1800" b="0" strike="noStrike" spc="-1">
              <a:latin typeface="Arial"/>
            </a:endParaRPr>
          </a:p>
        </p:txBody>
      </p:sp>
      <p:sp>
        <p:nvSpPr>
          <p:cNvPr id="428" name="CustomShape 5"/>
          <p:cNvSpPr/>
          <p:nvPr/>
        </p:nvSpPr>
        <p:spPr>
          <a:xfrm>
            <a:off x="9548280" y="5410080"/>
            <a:ext cx="18770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a:solidFill>
                  <a:srgbClr val="000000"/>
                </a:solidFill>
                <a:latin typeface="Century Gothic"/>
                <a:ea typeface="DejaVu Sans"/>
              </a:rPr>
              <a:t>Luz Direccional</a:t>
            </a:r>
            <a:endParaRPr lang="en-GB" sz="1800" b="0" strike="noStrike" spc="-1">
              <a:latin typeface="Arial"/>
            </a:endParaRPr>
          </a:p>
        </p:txBody>
      </p:sp>
      <p:sp>
        <p:nvSpPr>
          <p:cNvPr id="429" name="CustomShape 6"/>
          <p:cNvSpPr/>
          <p:nvPr/>
        </p:nvSpPr>
        <p:spPr>
          <a:xfrm>
            <a:off x="2589120" y="2548800"/>
            <a:ext cx="4341960" cy="3353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3500" lnSpcReduction="10000"/>
          </a:bodyPr>
          <a:lstStyle/>
          <a:p>
            <a:pPr marL="343080" indent="-342000" algn="just">
              <a:lnSpc>
                <a:spcPct val="100000"/>
              </a:lnSpc>
              <a:spcBef>
                <a:spcPts val="1001"/>
              </a:spcBef>
              <a:buClr>
                <a:srgbClr val="A53010"/>
              </a:buClr>
              <a:buFont typeface="Wingdings 3" charset="2"/>
              <a:buChar char=""/>
            </a:pPr>
            <a:r>
              <a:rPr lang="en-GB" sz="1800" b="0" strike="noStrike" spc="-1">
                <a:solidFill>
                  <a:srgbClr val="404040"/>
                </a:solidFill>
                <a:latin typeface="Century Gothic"/>
                <a:ea typeface="DejaVu Sans"/>
              </a:rPr>
              <a:t>Para la escena A se incorporan tres tipos de luces (mostradas a la derecha) que, en conjunto, reúnen los siguientes parámetros:</a:t>
            </a:r>
            <a:endParaRPr lang="en-GB" sz="1800" b="0" strike="noStrike" spc="-1">
              <a:latin typeface="Arial"/>
            </a:endParaRPr>
          </a:p>
          <a:p>
            <a:pPr marL="343080" indent="-342000" algn="just">
              <a:lnSpc>
                <a:spcPct val="100000"/>
              </a:lnSpc>
              <a:spcBef>
                <a:spcPts val="1001"/>
              </a:spcBef>
              <a:buClr>
                <a:srgbClr val="A53010"/>
              </a:buClr>
              <a:buFont typeface="Wingdings 3" charset="2"/>
              <a:buChar char=""/>
            </a:pPr>
            <a:r>
              <a:rPr lang="en-GB" sz="1800" b="0" strike="noStrike" spc="-1">
                <a:solidFill>
                  <a:srgbClr val="404040"/>
                </a:solidFill>
                <a:latin typeface="Century Gothic"/>
                <a:ea typeface="DejaVu Sans"/>
              </a:rPr>
              <a:t>Intensidad </a:t>
            </a:r>
            <a:endParaRPr lang="en-GB" sz="1800" b="0" strike="noStrike" spc="-1">
              <a:latin typeface="Arial"/>
            </a:endParaRPr>
          </a:p>
          <a:p>
            <a:pPr marL="343080" indent="-342000" algn="just">
              <a:lnSpc>
                <a:spcPct val="100000"/>
              </a:lnSpc>
              <a:spcBef>
                <a:spcPts val="1001"/>
              </a:spcBef>
              <a:buClr>
                <a:srgbClr val="A53010"/>
              </a:buClr>
              <a:buFont typeface="Wingdings 3" charset="2"/>
              <a:buChar char=""/>
            </a:pPr>
            <a:r>
              <a:rPr lang="en-GB" sz="1800" b="0" strike="noStrike" spc="-1">
                <a:solidFill>
                  <a:srgbClr val="404040"/>
                </a:solidFill>
                <a:latin typeface="Century Gothic"/>
                <a:ea typeface="DejaVu Sans"/>
              </a:rPr>
              <a:t>Dirección </a:t>
            </a:r>
            <a:endParaRPr lang="en-GB" sz="1800" b="0" strike="noStrike" spc="-1">
              <a:latin typeface="Arial"/>
            </a:endParaRPr>
          </a:p>
          <a:p>
            <a:pPr marL="343080" indent="-342000" algn="just">
              <a:lnSpc>
                <a:spcPct val="100000"/>
              </a:lnSpc>
              <a:spcBef>
                <a:spcPts val="1001"/>
              </a:spcBef>
              <a:buClr>
                <a:srgbClr val="A53010"/>
              </a:buClr>
              <a:buFont typeface="Wingdings 3" charset="2"/>
              <a:buChar char=""/>
            </a:pPr>
            <a:r>
              <a:rPr lang="en-GB" sz="1800" b="0" strike="noStrike" spc="-1">
                <a:solidFill>
                  <a:srgbClr val="404040"/>
                </a:solidFill>
                <a:latin typeface="Century Gothic"/>
                <a:ea typeface="DejaVu Sans"/>
              </a:rPr>
              <a:t>Posición </a:t>
            </a:r>
            <a:endParaRPr lang="en-GB" sz="1800" b="0" strike="noStrike" spc="-1">
              <a:latin typeface="Arial"/>
            </a:endParaRPr>
          </a:p>
          <a:p>
            <a:pPr marL="343080" indent="-342000" algn="just">
              <a:lnSpc>
                <a:spcPct val="100000"/>
              </a:lnSpc>
              <a:spcBef>
                <a:spcPts val="1001"/>
              </a:spcBef>
              <a:buClr>
                <a:srgbClr val="A53010"/>
              </a:buClr>
              <a:buFont typeface="Wingdings 3" charset="2"/>
              <a:buChar char=""/>
            </a:pPr>
            <a:r>
              <a:rPr lang="en-GB" sz="1800" b="0" strike="noStrike" spc="-1">
                <a:solidFill>
                  <a:srgbClr val="404040"/>
                </a:solidFill>
                <a:latin typeface="Century Gothic"/>
                <a:ea typeface="DejaVu Sans"/>
              </a:rPr>
              <a:t>Atenuación</a:t>
            </a:r>
            <a:endParaRPr lang="en-GB" sz="1800" b="0" strike="noStrike" spc="-1">
              <a:latin typeface="Arial"/>
            </a:endParaRPr>
          </a:p>
          <a:p>
            <a:pPr marL="343080" indent="-342000" algn="just">
              <a:lnSpc>
                <a:spcPct val="100000"/>
              </a:lnSpc>
              <a:spcBef>
                <a:spcPts val="1001"/>
              </a:spcBef>
              <a:buClr>
                <a:srgbClr val="A53010"/>
              </a:buClr>
              <a:buFont typeface="Wingdings 3" charset="2"/>
              <a:buChar char=""/>
            </a:pPr>
            <a:r>
              <a:rPr lang="en-GB" sz="1800" b="0" strike="noStrike" spc="-1">
                <a:solidFill>
                  <a:srgbClr val="404040"/>
                </a:solidFill>
                <a:latin typeface="Century Gothic"/>
                <a:ea typeface="DejaVu Sans"/>
              </a:rPr>
              <a:t>Ángulo</a:t>
            </a:r>
            <a:endParaRPr lang="en-GB" sz="1800" b="0" strike="noStrike" spc="-1">
              <a:latin typeface="Arial"/>
            </a:endParaRPr>
          </a:p>
          <a:p>
            <a:pPr algn="just">
              <a:lnSpc>
                <a:spcPct val="100000"/>
              </a:lnSpc>
              <a:spcBef>
                <a:spcPts val="1001"/>
              </a:spcBef>
            </a:pPr>
            <a:r>
              <a:rPr lang="en-GB" sz="1800" b="0" strike="noStrike" spc="-1">
                <a:solidFill>
                  <a:srgbClr val="404040"/>
                </a:solidFill>
                <a:latin typeface="Century Gothic"/>
                <a:ea typeface="DejaVu Sans"/>
              </a:rPr>
              <a:t> </a:t>
            </a:r>
            <a:endParaRPr lang="en-GB" sz="1800" b="0" strike="noStrike" spc="-1">
              <a:latin typeface="Arial"/>
            </a:endParaRPr>
          </a:p>
          <a:p>
            <a:pPr algn="just">
              <a:lnSpc>
                <a:spcPct val="100000"/>
              </a:lnSpc>
              <a:spcBef>
                <a:spcPts val="1001"/>
              </a:spcBef>
            </a:pPr>
            <a:endParaRPr lang="en-GB"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CustomShape 1"/>
          <p:cNvSpPr/>
          <p:nvPr/>
        </p:nvSpPr>
        <p:spPr>
          <a:xfrm>
            <a:off x="5155920" y="919080"/>
            <a:ext cx="2905200" cy="70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GB" sz="3600" b="0" strike="noStrike" spc="-1">
                <a:solidFill>
                  <a:srgbClr val="262626"/>
                </a:solidFill>
                <a:latin typeface="Century Gothic"/>
                <a:ea typeface="DejaVu Sans"/>
              </a:rPr>
              <a:t>Iluminación </a:t>
            </a:r>
            <a:endParaRPr lang="en-GB" sz="3600" b="0" strike="noStrike" spc="-1">
              <a:latin typeface="Arial"/>
            </a:endParaRPr>
          </a:p>
        </p:txBody>
      </p:sp>
      <p:sp>
        <p:nvSpPr>
          <p:cNvPr id="431" name="CustomShape 2"/>
          <p:cNvSpPr/>
          <p:nvPr/>
        </p:nvSpPr>
        <p:spPr>
          <a:xfrm>
            <a:off x="2578680" y="1946880"/>
            <a:ext cx="2455920" cy="57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spcBef>
                <a:spcPts val="1001"/>
              </a:spcBef>
            </a:pPr>
            <a:r>
              <a:rPr lang="en-GB" sz="2400" b="0" strike="noStrike" spc="-1">
                <a:solidFill>
                  <a:srgbClr val="404040"/>
                </a:solidFill>
                <a:latin typeface="Century Gothic"/>
                <a:ea typeface="DejaVu Sans"/>
              </a:rPr>
              <a:t>Color de la luz </a:t>
            </a:r>
            <a:endParaRPr lang="en-GB" sz="2400" b="0" strike="noStrike" spc="-1">
              <a:latin typeface="Arial"/>
            </a:endParaRPr>
          </a:p>
        </p:txBody>
      </p:sp>
      <p:sp>
        <p:nvSpPr>
          <p:cNvPr id="432" name="CustomShape 3"/>
          <p:cNvSpPr/>
          <p:nvPr/>
        </p:nvSpPr>
        <p:spPr>
          <a:xfrm>
            <a:off x="1761480" y="2837160"/>
            <a:ext cx="4341960" cy="172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001"/>
              </a:spcBef>
              <a:buClr>
                <a:srgbClr val="A53010"/>
              </a:buClr>
              <a:buFont typeface="Wingdings 3" charset="2"/>
              <a:buChar char=""/>
            </a:pPr>
            <a:r>
              <a:rPr lang="en-GB" sz="1800" b="0" strike="noStrike" spc="-1">
                <a:solidFill>
                  <a:srgbClr val="404040"/>
                </a:solidFill>
                <a:latin typeface="Century Gothic"/>
                <a:ea typeface="DejaVu Sans"/>
              </a:rPr>
              <a:t>Tipo de fuentes de luz utilizadas:</a:t>
            </a:r>
            <a:endParaRPr lang="en-GB" sz="1800" b="0" strike="noStrike" spc="-1">
              <a:latin typeface="Arial"/>
            </a:endParaRPr>
          </a:p>
          <a:p>
            <a:pPr marL="343080" indent="-342000">
              <a:lnSpc>
                <a:spcPct val="100000"/>
              </a:lnSpc>
              <a:spcBef>
                <a:spcPts val="1001"/>
              </a:spcBef>
              <a:buClr>
                <a:srgbClr val="A53010"/>
              </a:buClr>
              <a:buFont typeface="Wingdings" charset="2"/>
              <a:buChar char=""/>
            </a:pPr>
            <a:r>
              <a:rPr lang="en-GB" sz="1800" b="0" strike="noStrike" spc="-1">
                <a:solidFill>
                  <a:srgbClr val="00B050"/>
                </a:solidFill>
                <a:latin typeface="Century Gothic"/>
                <a:ea typeface="DejaVu Sans"/>
              </a:rPr>
              <a:t>Luz Puntual</a:t>
            </a:r>
            <a:r>
              <a:rPr lang="en-GB" sz="1800" b="0" strike="noStrike" spc="-1">
                <a:solidFill>
                  <a:srgbClr val="404040"/>
                </a:solidFill>
                <a:latin typeface="Century Gothic"/>
                <a:ea typeface="DejaVu Sans"/>
              </a:rPr>
              <a:t>: Luz de Vela    </a:t>
            </a:r>
            <a:endParaRPr lang="en-GB" sz="1800" b="0" strike="noStrike" spc="-1">
              <a:latin typeface="Arial"/>
            </a:endParaRPr>
          </a:p>
          <a:p>
            <a:pPr marL="343080" indent="-342000">
              <a:lnSpc>
                <a:spcPct val="100000"/>
              </a:lnSpc>
              <a:spcBef>
                <a:spcPts val="1001"/>
              </a:spcBef>
              <a:buClr>
                <a:srgbClr val="A53010"/>
              </a:buClr>
              <a:buFont typeface="Wingdings" charset="2"/>
              <a:buChar char=""/>
            </a:pPr>
            <a:r>
              <a:rPr lang="en-GB" sz="1800" b="0" strike="noStrike" spc="-1">
                <a:solidFill>
                  <a:srgbClr val="FF0000"/>
                </a:solidFill>
                <a:latin typeface="Century Gothic"/>
                <a:ea typeface="DejaVu Sans"/>
              </a:rPr>
              <a:t>Luz Spot</a:t>
            </a:r>
            <a:r>
              <a:rPr lang="en-GB" sz="1800" b="0" strike="noStrike" spc="-1">
                <a:solidFill>
                  <a:srgbClr val="404040"/>
                </a:solidFill>
                <a:latin typeface="Century Gothic"/>
                <a:ea typeface="DejaVu Sans"/>
              </a:rPr>
              <a:t>: Luz Fluorescente</a:t>
            </a:r>
            <a:endParaRPr lang="en-GB" sz="1800" b="0" strike="noStrike" spc="-1">
              <a:latin typeface="Arial"/>
            </a:endParaRPr>
          </a:p>
          <a:p>
            <a:pPr marL="343080" indent="-342000">
              <a:lnSpc>
                <a:spcPct val="100000"/>
              </a:lnSpc>
              <a:spcBef>
                <a:spcPts val="1001"/>
              </a:spcBef>
              <a:buClr>
                <a:srgbClr val="A53010"/>
              </a:buClr>
              <a:buFont typeface="Wingdings" charset="2"/>
              <a:buChar char=""/>
            </a:pPr>
            <a:r>
              <a:rPr lang="en-GB" sz="1800" b="0" strike="noStrike" spc="-1">
                <a:solidFill>
                  <a:srgbClr val="7030A0"/>
                </a:solidFill>
                <a:latin typeface="Century Gothic"/>
                <a:ea typeface="DejaVu Sans"/>
              </a:rPr>
              <a:t>Luz Direccional</a:t>
            </a:r>
            <a:r>
              <a:rPr lang="en-GB" sz="1800" b="0" strike="noStrike" spc="-1">
                <a:solidFill>
                  <a:srgbClr val="404040"/>
                </a:solidFill>
                <a:latin typeface="Century Gothic"/>
                <a:ea typeface="DejaVu Sans"/>
              </a:rPr>
              <a:t>: Cielo Cubierto</a:t>
            </a:r>
            <a:endParaRPr lang="en-GB" sz="1800" b="0" strike="noStrike" spc="-1">
              <a:latin typeface="Arial"/>
            </a:endParaRPr>
          </a:p>
          <a:p>
            <a:pPr>
              <a:lnSpc>
                <a:spcPct val="100000"/>
              </a:lnSpc>
              <a:spcBef>
                <a:spcPts val="1001"/>
              </a:spcBef>
            </a:pPr>
            <a:endParaRPr lang="en-GB" sz="1800" b="0" strike="noStrike" spc="-1">
              <a:latin typeface="Arial"/>
            </a:endParaRPr>
          </a:p>
        </p:txBody>
      </p:sp>
      <p:pic>
        <p:nvPicPr>
          <p:cNvPr id="433" name="Marcador de contenido 6"/>
          <p:cNvPicPr/>
          <p:nvPr/>
        </p:nvPicPr>
        <p:blipFill>
          <a:blip r:embed="rId2"/>
          <a:stretch/>
        </p:blipFill>
        <p:spPr>
          <a:xfrm>
            <a:off x="7162920" y="1913760"/>
            <a:ext cx="5214960" cy="4276440"/>
          </a:xfrm>
          <a:prstGeom prst="rect">
            <a:avLst/>
          </a:prstGeom>
          <a:ln>
            <a:noFill/>
          </a:ln>
        </p:spPr>
      </p:pic>
      <p:sp>
        <p:nvSpPr>
          <p:cNvPr id="434" name="CustomShape 4"/>
          <p:cNvSpPr/>
          <p:nvPr/>
        </p:nvSpPr>
        <p:spPr>
          <a:xfrm>
            <a:off x="6531840" y="2559960"/>
            <a:ext cx="630000" cy="360"/>
          </a:xfrm>
          <a:custGeom>
            <a:avLst/>
            <a:gdLst/>
            <a:ahLst/>
            <a:cxnLst/>
            <a:rect l="l" t="t" r="r" b="b"/>
            <a:pathLst>
              <a:path w="21600" h="21600">
                <a:moveTo>
                  <a:pt x="0" y="0"/>
                </a:moveTo>
                <a:lnTo>
                  <a:pt x="21600" y="21600"/>
                </a:lnTo>
              </a:path>
            </a:pathLst>
          </a:custGeom>
          <a:noFill/>
          <a:ln w="57240">
            <a:solidFill>
              <a:srgbClr val="00B050"/>
            </a:solidFill>
            <a:round/>
            <a:tailEnd type="triangle" w="med" len="med"/>
          </a:ln>
        </p:spPr>
        <p:style>
          <a:lnRef idx="1">
            <a:schemeClr val="accent1"/>
          </a:lnRef>
          <a:fillRef idx="0">
            <a:schemeClr val="accent1"/>
          </a:fillRef>
          <a:effectRef idx="0">
            <a:schemeClr val="accent1"/>
          </a:effectRef>
          <a:fontRef idx="minor"/>
        </p:style>
      </p:sp>
      <p:sp>
        <p:nvSpPr>
          <p:cNvPr id="435" name="CustomShape 5"/>
          <p:cNvSpPr/>
          <p:nvPr/>
        </p:nvSpPr>
        <p:spPr>
          <a:xfrm>
            <a:off x="6486480" y="5223960"/>
            <a:ext cx="630000" cy="360"/>
          </a:xfrm>
          <a:custGeom>
            <a:avLst/>
            <a:gdLst/>
            <a:ahLst/>
            <a:cxnLst/>
            <a:rect l="l" t="t" r="r" b="b"/>
            <a:pathLst>
              <a:path w="21600" h="21600">
                <a:moveTo>
                  <a:pt x="0" y="0"/>
                </a:moveTo>
                <a:lnTo>
                  <a:pt x="21600" y="21600"/>
                </a:lnTo>
              </a:path>
            </a:pathLst>
          </a:custGeom>
          <a:noFill/>
          <a:ln w="57240">
            <a:solidFill>
              <a:srgbClr val="7030A0"/>
            </a:solidFill>
            <a:round/>
            <a:tailEnd type="triangle" w="med" len="med"/>
          </a:ln>
        </p:spPr>
        <p:style>
          <a:lnRef idx="1">
            <a:schemeClr val="accent1"/>
          </a:lnRef>
          <a:fillRef idx="0">
            <a:schemeClr val="accent1"/>
          </a:fillRef>
          <a:effectRef idx="0">
            <a:schemeClr val="accent1"/>
          </a:effectRef>
          <a:fontRef idx="minor"/>
        </p:style>
      </p:sp>
      <p:sp>
        <p:nvSpPr>
          <p:cNvPr id="436" name="CustomShape 6"/>
          <p:cNvSpPr/>
          <p:nvPr/>
        </p:nvSpPr>
        <p:spPr>
          <a:xfrm>
            <a:off x="6531840" y="3768480"/>
            <a:ext cx="630000" cy="360"/>
          </a:xfrm>
          <a:custGeom>
            <a:avLst/>
            <a:gdLst/>
            <a:ahLst/>
            <a:cxnLst/>
            <a:rect l="l" t="t" r="r" b="b"/>
            <a:pathLst>
              <a:path w="21600" h="21600">
                <a:moveTo>
                  <a:pt x="0" y="0"/>
                </a:moveTo>
                <a:lnTo>
                  <a:pt x="21600" y="21600"/>
                </a:lnTo>
              </a:path>
            </a:pathLst>
          </a:custGeom>
          <a:noFill/>
          <a:ln w="57240">
            <a:solidFill>
              <a:srgbClr val="FF0000"/>
            </a:solidFill>
            <a:round/>
            <a:tailEnd type="triangle" w="med" len="med"/>
          </a:ln>
        </p:spPr>
        <p:style>
          <a:lnRef idx="1">
            <a:schemeClr val="accent1"/>
          </a:lnRef>
          <a:fillRef idx="0">
            <a:schemeClr val="accent1"/>
          </a:fillRef>
          <a:effectRef idx="0">
            <a:schemeClr val="accent1"/>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360</TotalTime>
  <Words>609</Words>
  <Application>Microsoft Office PowerPoint</Application>
  <PresentationFormat>Panorámica</PresentationFormat>
  <Paragraphs>88</Paragraphs>
  <Slides>16</Slides>
  <Notes>0</Notes>
  <HiddenSlides>0</HiddenSlides>
  <MMClips>0</MMClips>
  <ScaleCrop>false</ScaleCrop>
  <HeadingPairs>
    <vt:vector size="6" baseType="variant">
      <vt:variant>
        <vt:lpstr>Fuentes usadas</vt:lpstr>
      </vt:variant>
      <vt:variant>
        <vt:i4>6</vt:i4>
      </vt:variant>
      <vt:variant>
        <vt:lpstr>Tema</vt:lpstr>
      </vt:variant>
      <vt:variant>
        <vt:i4>6</vt:i4>
      </vt:variant>
      <vt:variant>
        <vt:lpstr>Títulos de diapositiva</vt:lpstr>
      </vt:variant>
      <vt:variant>
        <vt:i4>16</vt:i4>
      </vt:variant>
    </vt:vector>
  </HeadingPairs>
  <TitlesOfParts>
    <vt:vector size="28" baseType="lpstr">
      <vt:lpstr>Arial</vt:lpstr>
      <vt:lpstr>Century Gothic</vt:lpstr>
      <vt:lpstr>DejaVu Sans</vt:lpstr>
      <vt:lpstr>Symbol</vt:lpstr>
      <vt:lpstr>Wingdings</vt:lpstr>
      <vt:lpstr>Wingdings 3</vt:lpstr>
      <vt:lpstr>Office Theme</vt:lpstr>
      <vt:lpstr>Office Theme</vt:lpstr>
      <vt:lpstr>Office Theme</vt:lpstr>
      <vt:lpstr>Office Theme</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2 : Marble</dc:title>
  <dc:subject/>
  <dc:creator>Lucas Cerdá</dc:creator>
  <dc:description/>
  <cp:lastModifiedBy>Lucas Cerdá</cp:lastModifiedBy>
  <cp:revision>42</cp:revision>
  <dcterms:created xsi:type="dcterms:W3CDTF">2019-05-15T19:49:31Z</dcterms:created>
  <dcterms:modified xsi:type="dcterms:W3CDTF">2019-05-16T21:20:39Z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16</vt:i4>
  </property>
</Properties>
</file>