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49760" cy="6636960"/>
            <a:chOff x="0" y="228600"/>
            <a:chExt cx="2849760" cy="663696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99000" cy="6242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4760" cy="232056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7680" cy="141840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69560" cy="36180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0080" cy="332676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4400" cy="292608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6320" cy="4921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8280" cy="102312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4320" cy="404640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0200" cy="3355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5640" cy="219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6880" cy="62064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4760" cy="6852240"/>
            <a:chOff x="27360" y="-720"/>
            <a:chExt cx="2354760" cy="685224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2480" cy="439920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1560" cy="157896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29120" cy="98892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0080" cy="223416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2440" cy="302544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2480" cy="27972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0640" cy="509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8320" cy="271512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8800" cy="25128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6080" cy="67248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6360" cy="2260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8800" cy="52884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1080" cy="6856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2760" cy="77688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Click to edit the title text format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Click to edit the outline text format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Second Outline Level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Third Outline Level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Fourth Outline Level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Fifth Outline Level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Sixth Outline Level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Seventh Outline Level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49760" cy="6636960"/>
            <a:chOff x="0" y="228600"/>
            <a:chExt cx="2849760" cy="663696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99000" cy="6242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4760" cy="232056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7680" cy="141840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69560" cy="36180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0080" cy="332676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4400" cy="292608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6320" cy="4921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8280" cy="102312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4320" cy="404640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0200" cy="3355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5640" cy="219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6880" cy="62064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4760" cy="6852240"/>
            <a:chOff x="27360" y="-720"/>
            <a:chExt cx="2354760" cy="685224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2480" cy="439920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1560" cy="157896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29120" cy="98892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0080" cy="223416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2440" cy="302544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2480" cy="27972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0640" cy="509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8320" cy="271512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8800" cy="25128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6080" cy="67248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6360" cy="2260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8800" cy="52884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1080" cy="6856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2880" y="711360"/>
            <a:ext cx="1586880" cy="50544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Click to edit the title text format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Click to edit the outline text format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Second Outline Level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Third Outline Level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Fourth Outline Level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Fifth Outline Level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Sixth Outline Level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Seventh Outline Level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49760" cy="6636960"/>
            <a:chOff x="0" y="228600"/>
            <a:chExt cx="2849760" cy="663696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99000" cy="6242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4760" cy="232056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7680" cy="141840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69560" cy="36180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20080" cy="332676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4400" cy="292608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6320" cy="4921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8280" cy="102312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4320" cy="404640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60200" cy="3355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5640" cy="219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6880" cy="62064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4760" cy="6852240"/>
            <a:chOff x="27360" y="-720"/>
            <a:chExt cx="2354760" cy="685224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2480" cy="439920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1560" cy="157896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29120" cy="98892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50080" cy="223416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2440" cy="302544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2480" cy="27972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0640" cy="509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8320" cy="271512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8800" cy="25128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6080" cy="67248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6360" cy="2260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8800" cy="52884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1080" cy="6856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2880" y="711360"/>
            <a:ext cx="1586880" cy="50544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AR" sz="1800" spc="-1" strike="noStrike">
                <a:latin typeface="Arial"/>
              </a:rPr>
              <a:t>Click to edit the title text format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Click to edit the outline text format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Second Outline Level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Third Outline Level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Fourth Outline Level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Fifth Outline Level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Sixth Outline Level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Seventh Outline Level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62" name="PlaceHolder 31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Click to edit the outline text format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Second Outline Level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Third Outline Level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Fourth Outline Level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Fifth Outline Level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Sixth Outline Level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Seventh Outline Level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"/>
          <p:cNvGrpSpPr/>
          <p:nvPr/>
        </p:nvGrpSpPr>
        <p:grpSpPr>
          <a:xfrm>
            <a:off x="0" y="228600"/>
            <a:ext cx="2849760" cy="6636960"/>
            <a:chOff x="0" y="228600"/>
            <a:chExt cx="2849760" cy="6636960"/>
          </a:xfrm>
        </p:grpSpPr>
        <p:sp>
          <p:nvSpPr>
            <p:cNvPr id="200" name="CustomShape 2"/>
            <p:cNvSpPr/>
            <p:nvPr/>
          </p:nvSpPr>
          <p:spPr>
            <a:xfrm>
              <a:off x="0" y="2575080"/>
              <a:ext cx="99000" cy="6242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"/>
            <p:cNvSpPr/>
            <p:nvPr/>
          </p:nvSpPr>
          <p:spPr>
            <a:xfrm>
              <a:off x="128520" y="3156480"/>
              <a:ext cx="644760" cy="232056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4"/>
            <p:cNvSpPr/>
            <p:nvPr/>
          </p:nvSpPr>
          <p:spPr>
            <a:xfrm>
              <a:off x="807120" y="5447160"/>
              <a:ext cx="607680" cy="141840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5"/>
            <p:cNvSpPr/>
            <p:nvPr/>
          </p:nvSpPr>
          <p:spPr>
            <a:xfrm>
              <a:off x="959760" y="6503760"/>
              <a:ext cx="169560" cy="36180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6"/>
            <p:cNvSpPr/>
            <p:nvPr/>
          </p:nvSpPr>
          <p:spPr>
            <a:xfrm>
              <a:off x="100800" y="3201120"/>
              <a:ext cx="820080" cy="332676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22320" y="228600"/>
              <a:ext cx="104400" cy="292608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8"/>
            <p:cNvSpPr/>
            <p:nvPr/>
          </p:nvSpPr>
          <p:spPr>
            <a:xfrm>
              <a:off x="78120" y="2944080"/>
              <a:ext cx="76320" cy="4921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9"/>
            <p:cNvSpPr/>
            <p:nvPr/>
          </p:nvSpPr>
          <p:spPr>
            <a:xfrm>
              <a:off x="769680" y="5478840"/>
              <a:ext cx="188280" cy="102312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0"/>
            <p:cNvSpPr/>
            <p:nvPr/>
          </p:nvSpPr>
          <p:spPr>
            <a:xfrm>
              <a:off x="775440" y="1398960"/>
              <a:ext cx="2074320" cy="404640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1"/>
            <p:cNvSpPr/>
            <p:nvPr/>
          </p:nvSpPr>
          <p:spPr>
            <a:xfrm>
              <a:off x="922680" y="6530040"/>
              <a:ext cx="160200" cy="3355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2"/>
            <p:cNvSpPr/>
            <p:nvPr/>
          </p:nvSpPr>
          <p:spPr>
            <a:xfrm>
              <a:off x="769680" y="5359320"/>
              <a:ext cx="35640" cy="219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3"/>
            <p:cNvSpPr/>
            <p:nvPr/>
          </p:nvSpPr>
          <p:spPr>
            <a:xfrm>
              <a:off x="849960" y="6244560"/>
              <a:ext cx="236880" cy="62064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Group 14"/>
          <p:cNvGrpSpPr/>
          <p:nvPr/>
        </p:nvGrpSpPr>
        <p:grpSpPr>
          <a:xfrm>
            <a:off x="27360" y="-720"/>
            <a:ext cx="2354760" cy="6852240"/>
            <a:chOff x="27360" y="-720"/>
            <a:chExt cx="2354760" cy="6852240"/>
          </a:xfrm>
        </p:grpSpPr>
        <p:sp>
          <p:nvSpPr>
            <p:cNvPr id="213" name="CustomShape 15"/>
            <p:cNvSpPr/>
            <p:nvPr/>
          </p:nvSpPr>
          <p:spPr>
            <a:xfrm>
              <a:off x="27360" y="-720"/>
              <a:ext cx="492480" cy="439920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6"/>
            <p:cNvSpPr/>
            <p:nvPr/>
          </p:nvSpPr>
          <p:spPr>
            <a:xfrm>
              <a:off x="550440" y="4316400"/>
              <a:ext cx="421560" cy="157896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7"/>
            <p:cNvSpPr/>
            <p:nvPr/>
          </p:nvSpPr>
          <p:spPr>
            <a:xfrm>
              <a:off x="1006200" y="5862600"/>
              <a:ext cx="429120" cy="98892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8"/>
            <p:cNvSpPr/>
            <p:nvPr/>
          </p:nvSpPr>
          <p:spPr>
            <a:xfrm>
              <a:off x="521640" y="4364280"/>
              <a:ext cx="550080" cy="223416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9"/>
            <p:cNvSpPr/>
            <p:nvPr/>
          </p:nvSpPr>
          <p:spPr>
            <a:xfrm>
              <a:off x="468000" y="1289160"/>
              <a:ext cx="172440" cy="302544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0"/>
            <p:cNvSpPr/>
            <p:nvPr/>
          </p:nvSpPr>
          <p:spPr>
            <a:xfrm>
              <a:off x="1111680" y="6571440"/>
              <a:ext cx="132480" cy="27972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1"/>
            <p:cNvSpPr/>
            <p:nvPr/>
          </p:nvSpPr>
          <p:spPr>
            <a:xfrm>
              <a:off x="502560" y="4107600"/>
              <a:ext cx="80640" cy="509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"/>
            <p:cNvSpPr/>
            <p:nvPr/>
          </p:nvSpPr>
          <p:spPr>
            <a:xfrm>
              <a:off x="973800" y="3145680"/>
              <a:ext cx="1408320" cy="271512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3"/>
            <p:cNvSpPr/>
            <p:nvPr/>
          </p:nvSpPr>
          <p:spPr>
            <a:xfrm>
              <a:off x="1073520" y="6600240"/>
              <a:ext cx="118800" cy="25128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4"/>
            <p:cNvSpPr/>
            <p:nvPr/>
          </p:nvSpPr>
          <p:spPr>
            <a:xfrm>
              <a:off x="973800" y="5897160"/>
              <a:ext cx="136080" cy="67248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5"/>
            <p:cNvSpPr/>
            <p:nvPr/>
          </p:nvSpPr>
          <p:spPr>
            <a:xfrm>
              <a:off x="973800" y="5772600"/>
              <a:ext cx="36360" cy="2260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6"/>
            <p:cNvSpPr/>
            <p:nvPr/>
          </p:nvSpPr>
          <p:spPr>
            <a:xfrm>
              <a:off x="1006200" y="6322680"/>
              <a:ext cx="208800" cy="52884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CustomShape 27"/>
          <p:cNvSpPr/>
          <p:nvPr/>
        </p:nvSpPr>
        <p:spPr>
          <a:xfrm>
            <a:off x="0" y="0"/>
            <a:ext cx="181080" cy="6856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CustomShape 28"/>
          <p:cNvSpPr/>
          <p:nvPr/>
        </p:nvSpPr>
        <p:spPr>
          <a:xfrm flipV="1">
            <a:off x="-2880" y="711360"/>
            <a:ext cx="1586880" cy="50544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Click to edit the title text format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28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Click to edit the outline text format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Second Outline Level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Third Outline Level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Fourth Outline Level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Fifth Outline Level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Sixth Outline Level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Seventh Outline Level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0" y="228600"/>
            <a:ext cx="2849760" cy="6636960"/>
            <a:chOff x="0" y="228600"/>
            <a:chExt cx="2849760" cy="6636960"/>
          </a:xfrm>
        </p:grpSpPr>
        <p:sp>
          <p:nvSpPr>
            <p:cNvPr id="266" name="CustomShape 2"/>
            <p:cNvSpPr/>
            <p:nvPr/>
          </p:nvSpPr>
          <p:spPr>
            <a:xfrm>
              <a:off x="0" y="2575080"/>
              <a:ext cx="99000" cy="6242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3"/>
            <p:cNvSpPr/>
            <p:nvPr/>
          </p:nvSpPr>
          <p:spPr>
            <a:xfrm>
              <a:off x="128520" y="3156480"/>
              <a:ext cx="644760" cy="232056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4"/>
            <p:cNvSpPr/>
            <p:nvPr/>
          </p:nvSpPr>
          <p:spPr>
            <a:xfrm>
              <a:off x="807120" y="5447160"/>
              <a:ext cx="607680" cy="141840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5"/>
            <p:cNvSpPr/>
            <p:nvPr/>
          </p:nvSpPr>
          <p:spPr>
            <a:xfrm>
              <a:off x="959760" y="6503760"/>
              <a:ext cx="169560" cy="36180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100800" y="3201120"/>
              <a:ext cx="820080" cy="332676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7"/>
            <p:cNvSpPr/>
            <p:nvPr/>
          </p:nvSpPr>
          <p:spPr>
            <a:xfrm>
              <a:off x="22320" y="228600"/>
              <a:ext cx="104400" cy="292608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8"/>
            <p:cNvSpPr/>
            <p:nvPr/>
          </p:nvSpPr>
          <p:spPr>
            <a:xfrm>
              <a:off x="78120" y="2944080"/>
              <a:ext cx="76320" cy="4921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9"/>
            <p:cNvSpPr/>
            <p:nvPr/>
          </p:nvSpPr>
          <p:spPr>
            <a:xfrm>
              <a:off x="769680" y="5478840"/>
              <a:ext cx="188280" cy="102312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0"/>
            <p:cNvSpPr/>
            <p:nvPr/>
          </p:nvSpPr>
          <p:spPr>
            <a:xfrm>
              <a:off x="775440" y="1398960"/>
              <a:ext cx="2074320" cy="404640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1"/>
            <p:cNvSpPr/>
            <p:nvPr/>
          </p:nvSpPr>
          <p:spPr>
            <a:xfrm>
              <a:off x="922680" y="6530040"/>
              <a:ext cx="160200" cy="3355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2"/>
            <p:cNvSpPr/>
            <p:nvPr/>
          </p:nvSpPr>
          <p:spPr>
            <a:xfrm>
              <a:off x="769680" y="5359320"/>
              <a:ext cx="35640" cy="219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3"/>
            <p:cNvSpPr/>
            <p:nvPr/>
          </p:nvSpPr>
          <p:spPr>
            <a:xfrm>
              <a:off x="849960" y="6244560"/>
              <a:ext cx="236880" cy="62064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8" name="Group 14"/>
          <p:cNvGrpSpPr/>
          <p:nvPr/>
        </p:nvGrpSpPr>
        <p:grpSpPr>
          <a:xfrm>
            <a:off x="27360" y="-720"/>
            <a:ext cx="2354760" cy="6852240"/>
            <a:chOff x="27360" y="-720"/>
            <a:chExt cx="2354760" cy="6852240"/>
          </a:xfrm>
        </p:grpSpPr>
        <p:sp>
          <p:nvSpPr>
            <p:cNvPr id="279" name="CustomShape 15"/>
            <p:cNvSpPr/>
            <p:nvPr/>
          </p:nvSpPr>
          <p:spPr>
            <a:xfrm>
              <a:off x="27360" y="-720"/>
              <a:ext cx="492480" cy="439920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6"/>
            <p:cNvSpPr/>
            <p:nvPr/>
          </p:nvSpPr>
          <p:spPr>
            <a:xfrm>
              <a:off x="550440" y="4316400"/>
              <a:ext cx="421560" cy="157896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7"/>
            <p:cNvSpPr/>
            <p:nvPr/>
          </p:nvSpPr>
          <p:spPr>
            <a:xfrm>
              <a:off x="1006200" y="5862600"/>
              <a:ext cx="429120" cy="98892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8"/>
            <p:cNvSpPr/>
            <p:nvPr/>
          </p:nvSpPr>
          <p:spPr>
            <a:xfrm>
              <a:off x="521640" y="4364280"/>
              <a:ext cx="550080" cy="223416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9"/>
            <p:cNvSpPr/>
            <p:nvPr/>
          </p:nvSpPr>
          <p:spPr>
            <a:xfrm>
              <a:off x="468000" y="1289160"/>
              <a:ext cx="172440" cy="302544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0"/>
            <p:cNvSpPr/>
            <p:nvPr/>
          </p:nvSpPr>
          <p:spPr>
            <a:xfrm>
              <a:off x="1111680" y="6571440"/>
              <a:ext cx="132480" cy="27972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1"/>
            <p:cNvSpPr/>
            <p:nvPr/>
          </p:nvSpPr>
          <p:spPr>
            <a:xfrm>
              <a:off x="502560" y="4107600"/>
              <a:ext cx="80640" cy="509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2"/>
            <p:cNvSpPr/>
            <p:nvPr/>
          </p:nvSpPr>
          <p:spPr>
            <a:xfrm>
              <a:off x="973800" y="3145680"/>
              <a:ext cx="1408320" cy="271512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3"/>
            <p:cNvSpPr/>
            <p:nvPr/>
          </p:nvSpPr>
          <p:spPr>
            <a:xfrm>
              <a:off x="1073520" y="6600240"/>
              <a:ext cx="118800" cy="25128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4"/>
            <p:cNvSpPr/>
            <p:nvPr/>
          </p:nvSpPr>
          <p:spPr>
            <a:xfrm>
              <a:off x="973800" y="5897160"/>
              <a:ext cx="136080" cy="67248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5"/>
            <p:cNvSpPr/>
            <p:nvPr/>
          </p:nvSpPr>
          <p:spPr>
            <a:xfrm>
              <a:off x="973800" y="5772600"/>
              <a:ext cx="36360" cy="2260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6"/>
            <p:cNvSpPr/>
            <p:nvPr/>
          </p:nvSpPr>
          <p:spPr>
            <a:xfrm>
              <a:off x="1006200" y="6322680"/>
              <a:ext cx="208800" cy="52884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CustomShape 27"/>
          <p:cNvSpPr/>
          <p:nvPr/>
        </p:nvSpPr>
        <p:spPr>
          <a:xfrm>
            <a:off x="0" y="0"/>
            <a:ext cx="181080" cy="6856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2" name="CustomShape 28"/>
          <p:cNvSpPr/>
          <p:nvPr/>
        </p:nvSpPr>
        <p:spPr>
          <a:xfrm flipV="1">
            <a:off x="-2880" y="711360"/>
            <a:ext cx="1586880" cy="50544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29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AR" sz="1800" spc="-1" strike="noStrike">
                <a:latin typeface="Arial"/>
              </a:rPr>
              <a:t>Click to edit the title text format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94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Click to edit the outline text format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Second Outline Level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Third Outline Level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Fourth Outline Level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Fifth Outline Level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Sixth Outline Level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Seventh Outline Level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95" name="PlaceHolder 31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Click to edit the outline text format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Second Outline Level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Third Outline Level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Fourth Outline Level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Fifth Outline Level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Sixth Outline Level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Seventh Outline Level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1"/>
          <p:cNvGrpSpPr/>
          <p:nvPr/>
        </p:nvGrpSpPr>
        <p:grpSpPr>
          <a:xfrm>
            <a:off x="0" y="228600"/>
            <a:ext cx="2849760" cy="6636960"/>
            <a:chOff x="0" y="228600"/>
            <a:chExt cx="2849760" cy="6636960"/>
          </a:xfrm>
        </p:grpSpPr>
        <p:sp>
          <p:nvSpPr>
            <p:cNvPr id="333" name="CustomShape 2"/>
            <p:cNvSpPr/>
            <p:nvPr/>
          </p:nvSpPr>
          <p:spPr>
            <a:xfrm>
              <a:off x="0" y="2575080"/>
              <a:ext cx="99000" cy="6242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"/>
            <p:cNvSpPr/>
            <p:nvPr/>
          </p:nvSpPr>
          <p:spPr>
            <a:xfrm>
              <a:off x="128520" y="3156480"/>
              <a:ext cx="644760" cy="232056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4"/>
            <p:cNvSpPr/>
            <p:nvPr/>
          </p:nvSpPr>
          <p:spPr>
            <a:xfrm>
              <a:off x="807120" y="5447160"/>
              <a:ext cx="607680" cy="141840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959760" y="6503760"/>
              <a:ext cx="169560" cy="36180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100800" y="3201120"/>
              <a:ext cx="820080" cy="332676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22320" y="228600"/>
              <a:ext cx="104400" cy="292608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78120" y="2944080"/>
              <a:ext cx="76320" cy="4921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9"/>
            <p:cNvSpPr/>
            <p:nvPr/>
          </p:nvSpPr>
          <p:spPr>
            <a:xfrm>
              <a:off x="769680" y="5478840"/>
              <a:ext cx="188280" cy="102312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0"/>
            <p:cNvSpPr/>
            <p:nvPr/>
          </p:nvSpPr>
          <p:spPr>
            <a:xfrm>
              <a:off x="775440" y="1398960"/>
              <a:ext cx="2074320" cy="404640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1"/>
            <p:cNvSpPr/>
            <p:nvPr/>
          </p:nvSpPr>
          <p:spPr>
            <a:xfrm>
              <a:off x="922680" y="6530040"/>
              <a:ext cx="160200" cy="3355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2"/>
            <p:cNvSpPr/>
            <p:nvPr/>
          </p:nvSpPr>
          <p:spPr>
            <a:xfrm>
              <a:off x="769680" y="5359320"/>
              <a:ext cx="35640" cy="219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3"/>
            <p:cNvSpPr/>
            <p:nvPr/>
          </p:nvSpPr>
          <p:spPr>
            <a:xfrm>
              <a:off x="849960" y="6244560"/>
              <a:ext cx="236880" cy="62064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5" name="Group 14"/>
          <p:cNvGrpSpPr/>
          <p:nvPr/>
        </p:nvGrpSpPr>
        <p:grpSpPr>
          <a:xfrm>
            <a:off x="27360" y="-720"/>
            <a:ext cx="2354760" cy="6852240"/>
            <a:chOff x="27360" y="-720"/>
            <a:chExt cx="2354760" cy="6852240"/>
          </a:xfrm>
        </p:grpSpPr>
        <p:sp>
          <p:nvSpPr>
            <p:cNvPr id="346" name="CustomShape 15"/>
            <p:cNvSpPr/>
            <p:nvPr/>
          </p:nvSpPr>
          <p:spPr>
            <a:xfrm>
              <a:off x="27360" y="-720"/>
              <a:ext cx="492480" cy="439920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6"/>
            <p:cNvSpPr/>
            <p:nvPr/>
          </p:nvSpPr>
          <p:spPr>
            <a:xfrm>
              <a:off x="550440" y="4316400"/>
              <a:ext cx="421560" cy="157896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7"/>
            <p:cNvSpPr/>
            <p:nvPr/>
          </p:nvSpPr>
          <p:spPr>
            <a:xfrm>
              <a:off x="1006200" y="5862600"/>
              <a:ext cx="429120" cy="98892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8"/>
            <p:cNvSpPr/>
            <p:nvPr/>
          </p:nvSpPr>
          <p:spPr>
            <a:xfrm>
              <a:off x="521640" y="4364280"/>
              <a:ext cx="550080" cy="223416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9"/>
            <p:cNvSpPr/>
            <p:nvPr/>
          </p:nvSpPr>
          <p:spPr>
            <a:xfrm>
              <a:off x="468000" y="1289160"/>
              <a:ext cx="172440" cy="302544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0"/>
            <p:cNvSpPr/>
            <p:nvPr/>
          </p:nvSpPr>
          <p:spPr>
            <a:xfrm>
              <a:off x="1111680" y="6571440"/>
              <a:ext cx="132480" cy="27972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21"/>
            <p:cNvSpPr/>
            <p:nvPr/>
          </p:nvSpPr>
          <p:spPr>
            <a:xfrm>
              <a:off x="502560" y="4107600"/>
              <a:ext cx="80640" cy="509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22"/>
            <p:cNvSpPr/>
            <p:nvPr/>
          </p:nvSpPr>
          <p:spPr>
            <a:xfrm>
              <a:off x="973800" y="3145680"/>
              <a:ext cx="1408320" cy="271512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23"/>
            <p:cNvSpPr/>
            <p:nvPr/>
          </p:nvSpPr>
          <p:spPr>
            <a:xfrm>
              <a:off x="1073520" y="6600240"/>
              <a:ext cx="118800" cy="25128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4"/>
            <p:cNvSpPr/>
            <p:nvPr/>
          </p:nvSpPr>
          <p:spPr>
            <a:xfrm>
              <a:off x="973800" y="5897160"/>
              <a:ext cx="136080" cy="67248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5"/>
            <p:cNvSpPr/>
            <p:nvPr/>
          </p:nvSpPr>
          <p:spPr>
            <a:xfrm>
              <a:off x="973800" y="5772600"/>
              <a:ext cx="36360" cy="2260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26"/>
            <p:cNvSpPr/>
            <p:nvPr/>
          </p:nvSpPr>
          <p:spPr>
            <a:xfrm>
              <a:off x="1006200" y="6322680"/>
              <a:ext cx="208800" cy="52884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CustomShape 27"/>
          <p:cNvSpPr/>
          <p:nvPr/>
        </p:nvSpPr>
        <p:spPr>
          <a:xfrm>
            <a:off x="0" y="0"/>
            <a:ext cx="181080" cy="6856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9" name="CustomShape 28"/>
          <p:cNvSpPr/>
          <p:nvPr/>
        </p:nvSpPr>
        <p:spPr>
          <a:xfrm flipV="1">
            <a:off x="-2880" y="711360"/>
            <a:ext cx="1586880" cy="50544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Click to edit the title text format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3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Click to edit the outline text format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Second Outline Level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Third Outline Level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Fourth Outline Level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Fifth Outline Level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Sixth Outline Level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Seventh Outline Level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planetpixelemporium.com/tutorialpages/light.html" TargetMode="External"/><Relationship Id="rId2" Type="http://schemas.openxmlformats.org/officeDocument/2006/relationships/hyperlink" Target="https://moodle.uns.edu.ar/moodle/pluginfile.php/432353/mod_resource/content/2/13-MaterialesBRDF.pdf" TargetMode="External"/><Relationship Id="rId3" Type="http://schemas.openxmlformats.org/officeDocument/2006/relationships/hyperlink" Target="https://moodle.uns.edu.ar/moodle/pluginfile.php/431467/mod_resource/content/1/12-Iluminaci%C3%B3nSombreado.pdf" TargetMode="External"/><Relationship Id="rId4" Type="http://schemas.openxmlformats.org/officeDocument/2006/relationships/hyperlink" Target="https://moodle.uns.edu.ar/moodle/pluginfile.php/137208/mod_folder/content/0/s2012_pbs_disney_brdf_notes_v2.pdf?forcedownload=1" TargetMode="External"/><Relationship Id="rId5" Type="http://schemas.openxmlformats.org/officeDocument/2006/relationships/hyperlink" Target="https://moodle.uns.edu.ar/moodle/pluginfile.php/137208/mod_folder/content/0/Iluminacion_Disney.pdf?forcedownload=1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2952000" y="-360000"/>
            <a:ext cx="6494760" cy="20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br/>
            <a:br/>
            <a:r>
              <a:rPr b="0" lang="es-AR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1" lang="es-AR" sz="6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PROYECTO #</a:t>
            </a:r>
            <a:endParaRPr b="0" lang="es-AR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1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1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Marvellous Da Vinci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157480" y="3992400"/>
            <a:ext cx="4466520" cy="25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AR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INTEGRANTES: </a:t>
            </a:r>
            <a:endParaRPr b="0" lang="es-AR" sz="2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Mattioli, Bárbara</a:t>
            </a:r>
            <a:endParaRPr b="0" lang="es-AR" sz="2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Garat, Manuel</a:t>
            </a:r>
            <a:endParaRPr b="0" lang="es-AR" sz="2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Cerdá, Gianni Lucas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3297240" y="2376000"/>
            <a:ext cx="6494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AR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Computación Gráfica 2019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7606440" y="6264000"/>
            <a:ext cx="4489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AR" sz="2400" spc="-1" strike="noStrike">
                <a:solidFill>
                  <a:srgbClr val="00b050"/>
                </a:solidFill>
                <a:latin typeface="Century Gothic"/>
                <a:ea typeface="DejaVu Sans"/>
              </a:rPr>
              <a:t>Universidad Nacional del Sur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334600" y="434520"/>
            <a:ext cx="8364240" cy="8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0" lang="es-AR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Escena B: Fire at Will</a:t>
            </a:r>
            <a:endParaRPr b="0" lang="es-AR" sz="5400" spc="-1" strike="noStrike">
              <a:latin typeface="Arial"/>
            </a:endParaRPr>
          </a:p>
        </p:txBody>
      </p:sp>
      <p:pic>
        <p:nvPicPr>
          <p:cNvPr id="438" name="Imagen 2" descr=""/>
          <p:cNvPicPr/>
          <p:nvPr/>
        </p:nvPicPr>
        <p:blipFill>
          <a:blip r:embed="rId1"/>
          <a:stretch/>
        </p:blipFill>
        <p:spPr>
          <a:xfrm>
            <a:off x="2949120" y="1681920"/>
            <a:ext cx="7845120" cy="477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2588400" y="719640"/>
            <a:ext cx="62269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Objetos en la Escena B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541800" y="1770480"/>
            <a:ext cx="5553000" cy="44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En la escena B, se modela el agua sobre la que se encuentra una porción de tierra/arena que soporta un castillo. Cada uno de estos actores posee una aparariencia distinta.</a:t>
            </a:r>
            <a:endParaRPr b="0" lang="es-AR" sz="1800" spc="-1" strike="noStrike">
              <a:latin typeface="Arial"/>
            </a:endParaRPr>
          </a:p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Por otro lado se encuentra un bote huyendo del castillo, con un cañón en su interior que está disparando varias balas hacia la fortificación.</a:t>
            </a:r>
            <a:endParaRPr b="0" lang="es-AR" sz="1800" spc="-1" strike="noStrike">
              <a:latin typeface="Arial"/>
            </a:endParaRPr>
          </a:p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la iluminación de la escena, se utiliza una luz puntual.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441" name="Imagen 1" descr=""/>
          <p:cNvPicPr/>
          <p:nvPr/>
        </p:nvPicPr>
        <p:blipFill>
          <a:blip r:embed="rId1"/>
          <a:stretch/>
        </p:blipFill>
        <p:spPr>
          <a:xfrm>
            <a:off x="6249960" y="1770480"/>
            <a:ext cx="5723280" cy="406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92040" y="665280"/>
            <a:ext cx="54853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Materiales Utilizados 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432000" y="4464000"/>
            <a:ext cx="609192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las banderas, materiales satinados.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648000" y="1722960"/>
            <a:ext cx="647928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el castillo y la puerta utilizamos materiales rugosos. </a:t>
            </a:r>
            <a:endParaRPr b="0" lang="es-AR" sz="2800" spc="-1" strike="noStrike">
              <a:latin typeface="Arial"/>
            </a:endParaRPr>
          </a:p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Piedra para el castillo, madera para la puerta. 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7600320" y="6249960"/>
            <a:ext cx="131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Banderas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10589040" y="6244200"/>
            <a:ext cx="1303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Puerta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8985960" y="4180320"/>
            <a:ext cx="131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Castillo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48" name="Imagen 3" descr=""/>
          <p:cNvPicPr/>
          <p:nvPr/>
        </p:nvPicPr>
        <p:blipFill>
          <a:blip r:embed="rId1"/>
          <a:stretch/>
        </p:blipFill>
        <p:spPr>
          <a:xfrm>
            <a:off x="7474680" y="4858560"/>
            <a:ext cx="1437120" cy="1260000"/>
          </a:xfrm>
          <a:prstGeom prst="rect">
            <a:avLst/>
          </a:prstGeom>
          <a:ln>
            <a:noFill/>
          </a:ln>
        </p:spPr>
      </p:pic>
      <p:pic>
        <p:nvPicPr>
          <p:cNvPr id="449" name="Imagen 11" descr=""/>
          <p:cNvPicPr/>
          <p:nvPr/>
        </p:nvPicPr>
        <p:blipFill>
          <a:blip r:embed="rId2"/>
          <a:stretch/>
        </p:blipFill>
        <p:spPr>
          <a:xfrm>
            <a:off x="7714440" y="1755360"/>
            <a:ext cx="3525840" cy="2423880"/>
          </a:xfrm>
          <a:prstGeom prst="rect">
            <a:avLst/>
          </a:prstGeom>
          <a:ln>
            <a:noFill/>
          </a:ln>
        </p:spPr>
      </p:pic>
      <p:pic>
        <p:nvPicPr>
          <p:cNvPr id="450" name="Imagen 12" descr=""/>
          <p:cNvPicPr/>
          <p:nvPr/>
        </p:nvPicPr>
        <p:blipFill>
          <a:blip r:embed="rId3"/>
          <a:stretch/>
        </p:blipFill>
        <p:spPr>
          <a:xfrm>
            <a:off x="10298160" y="4858560"/>
            <a:ext cx="1334520" cy="1260000"/>
          </a:xfrm>
          <a:prstGeom prst="rect">
            <a:avLst/>
          </a:prstGeom>
          <a:ln>
            <a:noFill/>
          </a:ln>
        </p:spPr>
      </p:pic>
      <p:sp>
        <p:nvSpPr>
          <p:cNvPr id="451" name="CustomShape 7"/>
          <p:cNvSpPr/>
          <p:nvPr/>
        </p:nvSpPr>
        <p:spPr>
          <a:xfrm>
            <a:off x="531360" y="5112000"/>
            <a:ext cx="609192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152520" y="669600"/>
            <a:ext cx="56214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Materiales Utilizados 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1296000" y="2071080"/>
            <a:ext cx="554328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el cañón y las balas utilizamos materiales metálicos. Cromo para el cañón, estaño para las balas.</a:t>
            </a:r>
            <a:endParaRPr b="0" lang="es-A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AR" sz="2800" spc="-1" strike="noStrike">
              <a:latin typeface="Arial"/>
            </a:endParaRPr>
          </a:p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el soporte del cañón, ruedas, bote y remos material rugoso (madera).</a:t>
            </a:r>
            <a:endParaRPr b="0" lang="es-A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AR" sz="28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2646720" y="1843920"/>
            <a:ext cx="269820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Bote y Cáñon</a:t>
            </a:r>
            <a:endParaRPr b="0" lang="es-AR" sz="2800" spc="-1" strike="noStrike">
              <a:latin typeface="Arial"/>
            </a:endParaRPr>
          </a:p>
        </p:txBody>
      </p:sp>
      <p:pic>
        <p:nvPicPr>
          <p:cNvPr id="455" name="Imagen 3" descr=""/>
          <p:cNvPicPr/>
          <p:nvPr/>
        </p:nvPicPr>
        <p:blipFill>
          <a:blip r:embed="rId1"/>
          <a:stretch/>
        </p:blipFill>
        <p:spPr>
          <a:xfrm>
            <a:off x="7013880" y="2675160"/>
            <a:ext cx="4523400" cy="278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2315520" y="658800"/>
            <a:ext cx="476676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s-AR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s-AR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Iluminación</a:t>
            </a:r>
            <a:endParaRPr b="0" lang="es-AR" sz="3600" spc="-1" strike="noStrike">
              <a:latin typeface="Arial"/>
            </a:endParaRPr>
          </a:p>
        </p:txBody>
      </p:sp>
      <p:pic>
        <p:nvPicPr>
          <p:cNvPr id="457" name="Marcador de contenido 6" descr=""/>
          <p:cNvPicPr/>
          <p:nvPr/>
        </p:nvPicPr>
        <p:blipFill>
          <a:blip r:embed="rId1"/>
          <a:stretch/>
        </p:blipFill>
        <p:spPr>
          <a:xfrm>
            <a:off x="6862680" y="2423880"/>
            <a:ext cx="5214240" cy="4275720"/>
          </a:xfrm>
          <a:prstGeom prst="rect">
            <a:avLst/>
          </a:prstGeom>
          <a:ln>
            <a:noFill/>
          </a:ln>
        </p:spPr>
      </p:pic>
      <p:sp>
        <p:nvSpPr>
          <p:cNvPr id="458" name="CustomShape 2"/>
          <p:cNvSpPr/>
          <p:nvPr/>
        </p:nvSpPr>
        <p:spPr>
          <a:xfrm>
            <a:off x="9470160" y="1698120"/>
            <a:ext cx="155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Luz Puntual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6231600" y="6700680"/>
            <a:ext cx="63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4"/>
          <p:cNvSpPr/>
          <p:nvPr/>
        </p:nvSpPr>
        <p:spPr>
          <a:xfrm>
            <a:off x="2036880" y="2559960"/>
            <a:ext cx="30056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Color de la luz 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461" name="CustomShape 5"/>
          <p:cNvSpPr/>
          <p:nvPr/>
        </p:nvSpPr>
        <p:spPr>
          <a:xfrm>
            <a:off x="739800" y="3770640"/>
            <a:ext cx="5806080" cy="17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la escena B se incorpora una luz puntual como fuente de luz,  con tipo de fuente de luz cielo azul (grados kelvin alrededor de los 20000K).</a:t>
            </a:r>
            <a:endParaRPr b="0" lang="es-AR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s-AR" sz="2400" spc="-1" strike="noStrike">
              <a:latin typeface="Arial"/>
            </a:endParaRPr>
          </a:p>
        </p:txBody>
      </p:sp>
      <p:pic>
        <p:nvPicPr>
          <p:cNvPr id="462" name="Imagen 2" descr=""/>
          <p:cNvPicPr/>
          <p:nvPr/>
        </p:nvPicPr>
        <p:blipFill>
          <a:blip r:embed="rId2"/>
          <a:stretch/>
        </p:blipFill>
        <p:spPr>
          <a:xfrm>
            <a:off x="7778520" y="1170720"/>
            <a:ext cx="1513800" cy="107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374720" y="1297800"/>
            <a:ext cx="38473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Conclusiones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609480" y="2762280"/>
            <a:ext cx="1112652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Como conclusión recordamos cómo, con unas pocas líneas de código adicional en los shaders y en la aplicación, se puede lograr una escena más realista y estéticamente placentera.</a:t>
            </a:r>
            <a:endParaRPr b="0" lang="es-AR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s-AR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También cabe destacar cómo distintos BRDF son útiles para modelar ciertos tipos de materiales y cómo, variando unos pocos valores, se pueden lograr efectos totalmente diferentes a los anteriores.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2593080" y="624240"/>
            <a:ext cx="3033360" cy="8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Referencias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2332080" y="2286000"/>
            <a:ext cx="891360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1"/>
              </a:rPr>
              <a:t>planetpixelemporium.com/tutorialpages/light.html</a:t>
            </a:r>
            <a:endParaRPr b="0" lang="es-A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moodle.uns.edu.ar/moodle/pluginfile.php/432353/mod_resource/content/2/13-MaterialesBRDF.pdf</a:t>
            </a:r>
            <a:endParaRPr b="0" lang="es-A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3"/>
              </a:rPr>
              <a:t>moodle.uns.edu.ar/moodle/pluginfile.php/431467/mod_resource/content/1/12-Iluminaci%C3%B3nSombreado.pdf</a:t>
            </a:r>
            <a:endParaRPr b="0" lang="es-A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4"/>
              </a:rPr>
              <a:t>s2012_pbs_disney_brdf_notes_v2.pdf</a:t>
            </a:r>
            <a:endParaRPr b="0" lang="es-A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5"/>
              </a:rPr>
              <a:t>Iluminacion_Disney.pdf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2593080" y="624240"/>
            <a:ext cx="3059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ÍNDICE 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377440" y="1098000"/>
            <a:ext cx="8913600" cy="53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Implementando la Escena A</a:t>
            </a:r>
            <a:endParaRPr b="0" lang="es-AR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s-AR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Objetos en la escena</a:t>
            </a:r>
            <a:endParaRPr b="0" lang="es-AR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s-AR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Materiales Utilizados</a:t>
            </a:r>
            <a:endParaRPr b="0" lang="es-AR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s-AR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Iluminación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Implementando la Escena B</a:t>
            </a:r>
            <a:endParaRPr b="0" lang="es-AR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s-AR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Objetos en la escena</a:t>
            </a:r>
            <a:endParaRPr b="0" lang="es-AR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s-AR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Materiales Utilizados</a:t>
            </a:r>
            <a:endParaRPr b="0" lang="es-AR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s-AR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Iluminación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Conclusiones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Referencias</a:t>
            </a:r>
            <a:endParaRPr b="0" lang="es-A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2074320" y="853560"/>
            <a:ext cx="9934560" cy="8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s-AR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Escena A: Jack Bauer esferas</a:t>
            </a:r>
            <a:endParaRPr b="0" lang="es-AR" sz="5400" spc="-1" strike="noStrike">
              <a:latin typeface="Arial"/>
            </a:endParaRPr>
          </a:p>
        </p:txBody>
      </p:sp>
      <p:pic>
        <p:nvPicPr>
          <p:cNvPr id="405" name="Marcador de contenido 3" descr=""/>
          <p:cNvPicPr/>
          <p:nvPr/>
        </p:nvPicPr>
        <p:blipFill>
          <a:blip r:embed="rId1"/>
          <a:stretch/>
        </p:blipFill>
        <p:spPr>
          <a:xfrm>
            <a:off x="3390840" y="2133720"/>
            <a:ext cx="6292800" cy="443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101120" y="624240"/>
            <a:ext cx="544644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Objetos en la Escena A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355760" y="1800720"/>
            <a:ext cx="4312080" cy="37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Para la escena A se dibuja un plano sobre el cual se encuentran 24 esferas, ocho de las cuales tienen un aspecto metálico, otras ocho uno satinado y el resto uno rugoso. Los valores de cada material se obtienen de la tabla proporcionada por la cátedra en la Clase 12 de “Iluminación y Sombreado.”</a:t>
            </a:r>
            <a:endParaRPr b="0" lang="es-AR" sz="1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Posteriormente se agregan a la escena  las luces de tipo direccional, puntual y spot con sus respectivos parámetros.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08" name="Marcador de contenido 4" descr=""/>
          <p:cNvPicPr/>
          <p:nvPr/>
        </p:nvPicPr>
        <p:blipFill>
          <a:blip r:embed="rId1"/>
          <a:stretch/>
        </p:blipFill>
        <p:spPr>
          <a:xfrm>
            <a:off x="5852160" y="1921320"/>
            <a:ext cx="5520600" cy="347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206600" y="597240"/>
            <a:ext cx="509688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Materiales Utilizados 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120840" y="1741320"/>
            <a:ext cx="399096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AR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Esferas Metálicas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2589120" y="2548800"/>
            <a:ext cx="434124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Las esferas de aspecto metálico son de plata pulida (</a:t>
            </a:r>
            <a:r>
              <a:rPr b="1" lang="es-A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Polished Silver</a:t>
            </a: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).</a:t>
            </a:r>
            <a:endParaRPr b="0" lang="es-AR" sz="1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El modelo de iluminación utilizado para este caso es el de Cook-Torrance para el término especular y Phong  para el difuso.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12" name="Marcador de contenido 7" descr=""/>
          <p:cNvPicPr/>
          <p:nvPr/>
        </p:nvPicPr>
        <p:blipFill>
          <a:blip r:embed="rId1"/>
          <a:stretch/>
        </p:blipFill>
        <p:spPr>
          <a:xfrm>
            <a:off x="7113600" y="1741320"/>
            <a:ext cx="3796560" cy="415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2822760" y="617760"/>
            <a:ext cx="5353560" cy="6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Materiales Utilizados 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2939400" y="1706040"/>
            <a:ext cx="399096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AR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Esferas Satinadas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2589120" y="2548800"/>
            <a:ext cx="434124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Las esferas de aspecto satinado son de un material símil a una piedra preciosa (</a:t>
            </a:r>
            <a:r>
              <a:rPr b="1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Turquiose</a:t>
            </a: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).</a:t>
            </a:r>
            <a:endParaRPr b="0" lang="es-AR" sz="1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Al igual que las esferas metálicas, el modelo de iluminación utilizado es el de Cook-Torrance para el término especular y Phong para el difuso.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416" name="Marcador de contenido 6" descr=""/>
          <p:cNvPicPr/>
          <p:nvPr/>
        </p:nvPicPr>
        <p:blipFill>
          <a:blip r:embed="rId1"/>
          <a:stretch/>
        </p:blipFill>
        <p:spPr>
          <a:xfrm>
            <a:off x="7278480" y="1898640"/>
            <a:ext cx="2969280" cy="400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2593080" y="624240"/>
            <a:ext cx="891000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Materiales Utilizados 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233880" y="1905120"/>
            <a:ext cx="27273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AR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Esferas Rugosas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2589120" y="2548800"/>
            <a:ext cx="434124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Las esferas de aspecto ruguso son  de estaño (</a:t>
            </a:r>
            <a:r>
              <a:rPr b="1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Pewter</a:t>
            </a: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).</a:t>
            </a:r>
            <a:endParaRPr b="0" lang="es-AR" sz="1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 diferencia del resto, el modelo de iluminación utilizado aquí es el de Ward para el término especular y Phong  para el término difuso.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420" name="Marcador de contenido 6" descr=""/>
          <p:cNvPicPr/>
          <p:nvPr/>
        </p:nvPicPr>
        <p:blipFill>
          <a:blip r:embed="rId1"/>
          <a:stretch/>
        </p:blipFill>
        <p:spPr>
          <a:xfrm>
            <a:off x="7321680" y="2106000"/>
            <a:ext cx="3095640" cy="32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956480" y="600480"/>
            <a:ext cx="2895840" cy="84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Iluminación 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406600" y="1768680"/>
            <a:ext cx="509832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AR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Tipos de luces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423" name="Marcador de contenido 7" descr=""/>
          <p:cNvPicPr/>
          <p:nvPr/>
        </p:nvPicPr>
        <p:blipFill>
          <a:blip r:embed="rId1"/>
          <a:stretch/>
        </p:blipFill>
        <p:spPr>
          <a:xfrm>
            <a:off x="7704720" y="3603960"/>
            <a:ext cx="1284120" cy="893520"/>
          </a:xfrm>
          <a:prstGeom prst="rect">
            <a:avLst/>
          </a:prstGeom>
          <a:ln>
            <a:noFill/>
          </a:ln>
        </p:spPr>
      </p:pic>
      <p:pic>
        <p:nvPicPr>
          <p:cNvPr id="424" name="Marcador de contenido 6" descr=""/>
          <p:cNvPicPr/>
          <p:nvPr/>
        </p:nvPicPr>
        <p:blipFill>
          <a:blip r:embed="rId2"/>
          <a:stretch/>
        </p:blipFill>
        <p:spPr>
          <a:xfrm>
            <a:off x="7704720" y="5271120"/>
            <a:ext cx="1674720" cy="645840"/>
          </a:xfrm>
          <a:prstGeom prst="rect">
            <a:avLst/>
          </a:prstGeom>
          <a:ln>
            <a:noFill/>
          </a:ln>
        </p:spPr>
      </p:pic>
      <p:pic>
        <p:nvPicPr>
          <p:cNvPr id="425" name="Imagen 8" descr=""/>
          <p:cNvPicPr/>
          <p:nvPr/>
        </p:nvPicPr>
        <p:blipFill>
          <a:blip r:embed="rId3"/>
          <a:stretch/>
        </p:blipFill>
        <p:spPr>
          <a:xfrm>
            <a:off x="7704720" y="1761840"/>
            <a:ext cx="989280" cy="1164240"/>
          </a:xfrm>
          <a:prstGeom prst="rect">
            <a:avLst/>
          </a:prstGeom>
          <a:ln>
            <a:noFill/>
          </a:ln>
        </p:spPr>
      </p:pic>
      <p:sp>
        <p:nvSpPr>
          <p:cNvPr id="426" name="CustomShape 3"/>
          <p:cNvSpPr/>
          <p:nvPr/>
        </p:nvSpPr>
        <p:spPr>
          <a:xfrm>
            <a:off x="8979120" y="2160360"/>
            <a:ext cx="1136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Spot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9236520" y="3867120"/>
            <a:ext cx="1554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Puntual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9548280" y="5410080"/>
            <a:ext cx="187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Direccional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2589120" y="2548800"/>
            <a:ext cx="434124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Para la escena A se incorporan tres tipos de luces (mostradas a la derecha) que, en conjunto, reúnen los siguientes parámetros:</a:t>
            </a:r>
            <a:endParaRPr b="0" lang="es-AR" sz="1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Intensidad </a:t>
            </a:r>
            <a:endParaRPr b="0" lang="es-AR" sz="1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Dirección </a:t>
            </a:r>
            <a:endParaRPr b="0" lang="es-AR" sz="1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Posición </a:t>
            </a:r>
            <a:endParaRPr b="0" lang="es-AR" sz="1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Atenuación</a:t>
            </a:r>
            <a:endParaRPr b="0" lang="es-AR" sz="1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Ángulo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5155920" y="919080"/>
            <a:ext cx="290448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Iluminación 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1440000" y="2160000"/>
            <a:ext cx="245520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AR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Color de la luz 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1080000" y="3024000"/>
            <a:ext cx="4341240" cy="17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Tipo de fuentes de luz utilizadas:</a:t>
            </a:r>
            <a:endParaRPr b="0" lang="es-A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s-A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Luz Puntual</a:t>
            </a: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: Luz de Vela    </a:t>
            </a:r>
            <a:endParaRPr b="0" lang="es-A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s-AR" sz="1800" spc="-1" strike="noStrike">
                <a:solidFill>
                  <a:srgbClr val="ff0000"/>
                </a:solidFill>
                <a:latin typeface="Century Gothic"/>
                <a:ea typeface="DejaVu Sans"/>
              </a:rPr>
              <a:t>Luz Spot</a:t>
            </a: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: Luz Fluorescente</a:t>
            </a:r>
            <a:endParaRPr b="0" lang="es-AR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s-AR" sz="1800" spc="-1" strike="noStrike">
                <a:solidFill>
                  <a:srgbClr val="7030a0"/>
                </a:solidFill>
                <a:latin typeface="Century Gothic"/>
                <a:ea typeface="DejaVu Sans"/>
              </a:rPr>
              <a:t>Luz Direccional</a:t>
            </a:r>
            <a:r>
              <a:rPr b="0" lang="es-A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: Cielo Cubierto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433" name="Marcador de contenido 6" descr=""/>
          <p:cNvPicPr/>
          <p:nvPr/>
        </p:nvPicPr>
        <p:blipFill>
          <a:blip r:embed="rId1"/>
          <a:stretch/>
        </p:blipFill>
        <p:spPr>
          <a:xfrm>
            <a:off x="6593400" y="1872000"/>
            <a:ext cx="5214240" cy="4275720"/>
          </a:xfrm>
          <a:prstGeom prst="rect">
            <a:avLst/>
          </a:prstGeom>
          <a:ln>
            <a:noFill/>
          </a:ln>
        </p:spPr>
      </p:pic>
      <p:sp>
        <p:nvSpPr>
          <p:cNvPr id="434" name="CustomShape 4"/>
          <p:cNvSpPr/>
          <p:nvPr/>
        </p:nvSpPr>
        <p:spPr>
          <a:xfrm>
            <a:off x="5904000" y="2448000"/>
            <a:ext cx="62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5"/>
          <p:cNvSpPr/>
          <p:nvPr/>
        </p:nvSpPr>
        <p:spPr>
          <a:xfrm>
            <a:off x="5904000" y="5183640"/>
            <a:ext cx="62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6"/>
          <p:cNvSpPr/>
          <p:nvPr/>
        </p:nvSpPr>
        <p:spPr>
          <a:xfrm>
            <a:off x="5904000" y="3743640"/>
            <a:ext cx="62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386</TotalTime>
  <Application>LibreOffice/6.2.3.2$Windows_X86_64 LibreOffice_project/aecc05fe267cc68dde00352a451aa867b3b546ac</Application>
  <Words>609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2019-05-15T19:49:31Z</dcterms:created>
  <dc:creator>Lucas Cerdá</dc:creator>
  <dc:description/>
  <dc:language>en-US</dc:language>
  <cp:lastModifiedBy/>
  <dcterms:modified xsi:type="dcterms:W3CDTF">2019-05-16T22:36:02Z</dcterms:modified>
  <cp:revision>49</cp:revision>
  <dc:subject/>
  <dc:title>PROYECTO  2 : Marble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