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png" ContentType="image/pn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2400" cy="7765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Pulse para editar el formato del texto de título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200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213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266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8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279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29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Pulse para editar el formato del texto de título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4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5" name="PlaceHolder 31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Pulse para editar el formato de esquema del texto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Segundo nivel del esquema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Tercer nivel del esquema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Cuarto nivel del esquema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Quinto nivel del esquema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Sexto nivel del esquema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Séptimo nivel del esquema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0" y="228600"/>
            <a:ext cx="2849400" cy="6636600"/>
            <a:chOff x="0" y="228600"/>
            <a:chExt cx="2849400" cy="6636600"/>
          </a:xfrm>
        </p:grpSpPr>
        <p:sp>
          <p:nvSpPr>
            <p:cNvPr id="333" name="CustomShape 2"/>
            <p:cNvSpPr/>
            <p:nvPr/>
          </p:nvSpPr>
          <p:spPr>
            <a:xfrm>
              <a:off x="0" y="2575080"/>
              <a:ext cx="98640" cy="6238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"/>
            <p:cNvSpPr/>
            <p:nvPr/>
          </p:nvSpPr>
          <p:spPr>
            <a:xfrm>
              <a:off x="128520" y="3156480"/>
              <a:ext cx="644400" cy="23202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807120" y="5447160"/>
              <a:ext cx="607320" cy="14180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59760" y="6503760"/>
              <a:ext cx="169200" cy="3614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100800" y="3201120"/>
              <a:ext cx="819720" cy="33264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22320" y="228600"/>
              <a:ext cx="104040" cy="29257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78120" y="2944080"/>
              <a:ext cx="75960" cy="4917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769680" y="5478840"/>
              <a:ext cx="187920" cy="10227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775440" y="1398960"/>
              <a:ext cx="2073960" cy="40460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1"/>
            <p:cNvSpPr/>
            <p:nvPr/>
          </p:nvSpPr>
          <p:spPr>
            <a:xfrm>
              <a:off x="922680" y="6530040"/>
              <a:ext cx="159840" cy="3351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2"/>
            <p:cNvSpPr/>
            <p:nvPr/>
          </p:nvSpPr>
          <p:spPr>
            <a:xfrm>
              <a:off x="769680" y="5359320"/>
              <a:ext cx="35280" cy="2196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3"/>
            <p:cNvSpPr/>
            <p:nvPr/>
          </p:nvSpPr>
          <p:spPr>
            <a:xfrm>
              <a:off x="849960" y="6244560"/>
              <a:ext cx="236520" cy="6202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5" name="Group 14"/>
          <p:cNvGrpSpPr/>
          <p:nvPr/>
        </p:nvGrpSpPr>
        <p:grpSpPr>
          <a:xfrm>
            <a:off x="27360" y="-720"/>
            <a:ext cx="2354400" cy="6851880"/>
            <a:chOff x="27360" y="-720"/>
            <a:chExt cx="2354400" cy="6851880"/>
          </a:xfrm>
        </p:grpSpPr>
        <p:sp>
          <p:nvSpPr>
            <p:cNvPr id="346" name="CustomShape 15"/>
            <p:cNvSpPr/>
            <p:nvPr/>
          </p:nvSpPr>
          <p:spPr>
            <a:xfrm>
              <a:off x="27360" y="-720"/>
              <a:ext cx="492120" cy="43988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50440" y="4316400"/>
              <a:ext cx="421200" cy="15786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1006200" y="5862600"/>
              <a:ext cx="428760" cy="9885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1640" y="4364280"/>
              <a:ext cx="549720" cy="22338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468000" y="1289160"/>
              <a:ext cx="172080" cy="30250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1111680" y="6571440"/>
              <a:ext cx="132120" cy="2793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1"/>
            <p:cNvSpPr/>
            <p:nvPr/>
          </p:nvSpPr>
          <p:spPr>
            <a:xfrm>
              <a:off x="502560" y="4107600"/>
              <a:ext cx="80280" cy="509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2"/>
            <p:cNvSpPr/>
            <p:nvPr/>
          </p:nvSpPr>
          <p:spPr>
            <a:xfrm>
              <a:off x="973800" y="3145680"/>
              <a:ext cx="1407960" cy="27147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3"/>
            <p:cNvSpPr/>
            <p:nvPr/>
          </p:nvSpPr>
          <p:spPr>
            <a:xfrm>
              <a:off x="1073520" y="6600240"/>
              <a:ext cx="118440" cy="2509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4"/>
            <p:cNvSpPr/>
            <p:nvPr/>
          </p:nvSpPr>
          <p:spPr>
            <a:xfrm>
              <a:off x="973800" y="5897160"/>
              <a:ext cx="135720" cy="6721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5"/>
            <p:cNvSpPr/>
            <p:nvPr/>
          </p:nvSpPr>
          <p:spPr>
            <a:xfrm>
              <a:off x="973800" y="5772600"/>
              <a:ext cx="36000" cy="2257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6"/>
            <p:cNvSpPr/>
            <p:nvPr/>
          </p:nvSpPr>
          <p:spPr>
            <a:xfrm>
              <a:off x="1006200" y="6322680"/>
              <a:ext cx="208440" cy="52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7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28"/>
          <p:cNvSpPr/>
          <p:nvPr/>
        </p:nvSpPr>
        <p:spPr>
          <a:xfrm flipV="1">
            <a:off x="-2880" y="71064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Pulse para editar el formato del texto de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esquema del texto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s://moodle.uns.edu.ar/moodle/pluginfile.php/432353/mod_resource/content/2/13-MaterialesBRDF.pdf" TargetMode="External"/><Relationship Id="rId3" Type="http://schemas.openxmlformats.org/officeDocument/2006/relationships/hyperlink" Target="https://moodle.uns.edu.ar/moodle/pluginfile.php/431467/mod_resource/content/1/12-Iluminaci%C3%B3nSombreado.pdf" TargetMode="External"/><Relationship Id="rId4" Type="http://schemas.openxmlformats.org/officeDocument/2006/relationships/hyperlink" Target="https://moodle.uns.edu.ar/moodle/pluginfile.php/137208/mod_folder/content/0/s2012_pbs_disney_brdf_notes_v2.pdf?forcedownload=1" TargetMode="External"/><Relationship Id="rId5" Type="http://schemas.openxmlformats.org/officeDocument/2006/relationships/hyperlink" Target="https://moodle.uns.edu.ar/moodle/pluginfile.php/137208/mod_folder/content/0/Iluminacion_Disney.pdf?forcedownload=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952000" y="-360000"/>
            <a:ext cx="6494400" cy="20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6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PROYECTO #</a:t>
            </a:r>
            <a:endParaRPr b="0" lang="en-GB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1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Marvellous Da Vinci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157480" y="3992400"/>
            <a:ext cx="4466160" cy="25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INTEGRANTES: 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Mattioli, Bárbara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Garat, Manuel</a:t>
            </a:r>
            <a:endParaRPr b="0" lang="en-GB" sz="28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Cerdá, Gianni Lucas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297240" y="2376000"/>
            <a:ext cx="6494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Computación Gráfica 2019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7606440" y="6264000"/>
            <a:ext cx="448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b050"/>
                </a:solidFill>
                <a:latin typeface="Century Gothic"/>
                <a:ea typeface="DejaVu Sans"/>
              </a:rPr>
              <a:t>Universidad Nacional del Sur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334600" y="434520"/>
            <a:ext cx="836388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	</a:t>
            </a: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B: Fire at Will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438" name="Imagen 2" descr=""/>
          <p:cNvPicPr/>
          <p:nvPr/>
        </p:nvPicPr>
        <p:blipFill>
          <a:blip r:embed="rId1"/>
          <a:stretch/>
        </p:blipFill>
        <p:spPr>
          <a:xfrm>
            <a:off x="2949120" y="1681920"/>
            <a:ext cx="7844760" cy="47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588400" y="719640"/>
            <a:ext cx="62265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Objetos en la Escena B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41800" y="1770480"/>
            <a:ext cx="5552640" cy="44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En la escena B, se modela el agua sobre la que se encuentra una porción de tierra/arena que soporta un castillo. Cada uno de estos actores posee una aparariencia distinta.</a:t>
            </a: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Por otro lado se encuentra un bote huyendo del castillo, con un cañón en su interior que está disparando varias balas hacia la fortificación.</a:t>
            </a: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iluminación de la escena, se utiliza una luz puntual.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41" name="Imagen 1" descr=""/>
          <p:cNvPicPr/>
          <p:nvPr/>
        </p:nvPicPr>
        <p:blipFill>
          <a:blip r:embed="rId1"/>
          <a:stretch/>
        </p:blipFill>
        <p:spPr>
          <a:xfrm>
            <a:off x="6249960" y="1770480"/>
            <a:ext cx="5722920" cy="40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92040" y="665280"/>
            <a:ext cx="54849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32000" y="4464000"/>
            <a:ext cx="60915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las banderas, materiales satinados.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48000" y="1722960"/>
            <a:ext cx="64789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castillo y la puerta utilizamos materiales rugosos. </a:t>
            </a:r>
            <a:endParaRPr b="0" lang="en-GB" sz="2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Piedra para el castillo, madera para la puerta.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7600320" y="624996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Banderas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10589040" y="6244200"/>
            <a:ext cx="130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Puerta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8985960" y="418032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Castillo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8" name="Imagen 3" descr=""/>
          <p:cNvPicPr/>
          <p:nvPr/>
        </p:nvPicPr>
        <p:blipFill>
          <a:blip r:embed="rId1"/>
          <a:stretch/>
        </p:blipFill>
        <p:spPr>
          <a:xfrm>
            <a:off x="7474680" y="4858560"/>
            <a:ext cx="1436760" cy="1259640"/>
          </a:xfrm>
          <a:prstGeom prst="rect">
            <a:avLst/>
          </a:prstGeom>
          <a:ln>
            <a:noFill/>
          </a:ln>
        </p:spPr>
      </p:pic>
      <p:pic>
        <p:nvPicPr>
          <p:cNvPr id="449" name="Imagen 11" descr=""/>
          <p:cNvPicPr/>
          <p:nvPr/>
        </p:nvPicPr>
        <p:blipFill>
          <a:blip r:embed="rId2"/>
          <a:stretch/>
        </p:blipFill>
        <p:spPr>
          <a:xfrm>
            <a:off x="7714440" y="1755360"/>
            <a:ext cx="3525480" cy="2423520"/>
          </a:xfrm>
          <a:prstGeom prst="rect">
            <a:avLst/>
          </a:prstGeom>
          <a:ln>
            <a:noFill/>
          </a:ln>
        </p:spPr>
      </p:pic>
      <p:pic>
        <p:nvPicPr>
          <p:cNvPr id="450" name="Imagen 12" descr=""/>
          <p:cNvPicPr/>
          <p:nvPr/>
        </p:nvPicPr>
        <p:blipFill>
          <a:blip r:embed="rId3"/>
          <a:stretch/>
        </p:blipFill>
        <p:spPr>
          <a:xfrm>
            <a:off x="10298160" y="4858560"/>
            <a:ext cx="1334160" cy="1259640"/>
          </a:xfrm>
          <a:prstGeom prst="rect">
            <a:avLst/>
          </a:prstGeom>
          <a:ln>
            <a:noFill/>
          </a:ln>
        </p:spPr>
      </p:pic>
      <p:sp>
        <p:nvSpPr>
          <p:cNvPr id="451" name="CustomShape 7"/>
          <p:cNvSpPr/>
          <p:nvPr/>
        </p:nvSpPr>
        <p:spPr>
          <a:xfrm>
            <a:off x="531360" y="5112000"/>
            <a:ext cx="60915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152520" y="669600"/>
            <a:ext cx="56210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296000" y="2071080"/>
            <a:ext cx="554292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cañón y las balas utilizamos materiales metálicos.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el soporte del cañón, ruedas, bote y remos material rugoso.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646720" y="1843920"/>
            <a:ext cx="26978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Bote y Cáñon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7340040" y="2376000"/>
            <a:ext cx="4683960" cy="33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2315520" y="658800"/>
            <a:ext cx="476640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Iluminación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7" name="Marcador de contenido 6" descr=""/>
          <p:cNvPicPr/>
          <p:nvPr/>
        </p:nvPicPr>
        <p:blipFill>
          <a:blip r:embed="rId1"/>
          <a:stretch/>
        </p:blipFill>
        <p:spPr>
          <a:xfrm>
            <a:off x="6862680" y="2423880"/>
            <a:ext cx="5213880" cy="427536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>
            <a:off x="9470160" y="1698120"/>
            <a:ext cx="1554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Luz Puntual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6231600" y="6700680"/>
            <a:ext cx="62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036880" y="2559960"/>
            <a:ext cx="30052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Color de la luz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739800" y="3770640"/>
            <a:ext cx="5805720" cy="17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Para la escena B se incorpora una luz puntual como fuente de luz,  con tipo de fuente de luz cielo azul (grados kelvin alrededor de los 20000K).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462" name="Imagen 2" descr=""/>
          <p:cNvPicPr/>
          <p:nvPr/>
        </p:nvPicPr>
        <p:blipFill>
          <a:blip r:embed="rId2"/>
          <a:stretch/>
        </p:blipFill>
        <p:spPr>
          <a:xfrm>
            <a:off x="7778520" y="1170720"/>
            <a:ext cx="1513440" cy="107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374720" y="1297800"/>
            <a:ext cx="38469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Conclusiones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09480" y="2762280"/>
            <a:ext cx="1112616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Como conclusión recordamos cómo, con unas pocas líneas de código adicional en los shaders y en la aplicación, se puede lograr una escena más realista y estéticamente placentera.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También cabe destacar cómo distintos BRDF son útiles para modelar ciertos tipos de materiales y cómo, variando unos pocos valores, se pueden lograr efectos totalmente diferentes a los anteriores.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593080" y="624240"/>
            <a:ext cx="303300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Referencias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332080" y="2286000"/>
            <a:ext cx="8913240" cy="26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1"/>
              </a:rPr>
              <a:t>planetpixelemporium.com/tutorialpages/light.html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moodle.uns.edu.ar/moodle/pluginfile.php/432353/mod_resource/content/2/13-MaterialesBRDF.pdf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3"/>
              </a:rPr>
              <a:t>moodle.uns.edu.ar/moodle/pluginfile.php/431467/mod_resource/content/1/12-Iluminaci%C3%B3nSombreado.pdf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4"/>
              </a:rPr>
              <a:t>s2012_pbs_disney_brdf_notes_v2.pdf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 u="sng">
                <a:solidFill>
                  <a:srgbClr val="fb4a18"/>
                </a:solidFill>
                <a:uFillTx/>
                <a:latin typeface="Century Gothic"/>
                <a:ea typeface="DejaVu Sans"/>
                <a:hlinkClick r:id="rId5"/>
              </a:rPr>
              <a:t>Iluminacion_Disney.pdf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593080" y="624240"/>
            <a:ext cx="3058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ÍNDICE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377440" y="1098000"/>
            <a:ext cx="8913240" cy="53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A</a:t>
            </a:r>
            <a:endParaRPr b="0" lang="en-GB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Implementando la Escena B</a:t>
            </a:r>
            <a:endParaRPr b="0" lang="en-GB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Objetos en la escena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Materiales Utilizados</a:t>
            </a:r>
            <a:endParaRPr b="0" lang="en-GB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GB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Iluminación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Conclusiones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Referencias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074320" y="853560"/>
            <a:ext cx="99342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</a:pPr>
            <a:r>
              <a:rPr b="0" lang="en-GB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Escena A: Jack Bauer esferas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405" name="Marcador de contenido 3" descr=""/>
          <p:cNvPicPr/>
          <p:nvPr/>
        </p:nvPicPr>
        <p:blipFill>
          <a:blip r:embed="rId1"/>
          <a:stretch/>
        </p:blipFill>
        <p:spPr>
          <a:xfrm>
            <a:off x="3390840" y="2133720"/>
            <a:ext cx="6292440" cy="44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101120" y="624240"/>
            <a:ext cx="544608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Objetos en la Escena 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355760" y="1800720"/>
            <a:ext cx="431172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dibuja un plano sobre el cual se encuentran 24 esferas, ocho de las cuales tienen un aspecto metálico, otras ocho uno satinado y el resto uno rugoso. Los valores de cada material se obtienen de la tabla proporcionada por la cátedra en la Clase 12 de “Iluminación y Sombreado.”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Posteriormente se agregan a la escena  las luces de tipo direccional, puntual y spot con sus respectivos parámetros.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08" name="Marcador de contenido 4" descr=""/>
          <p:cNvPicPr/>
          <p:nvPr/>
        </p:nvPicPr>
        <p:blipFill>
          <a:blip r:embed="rId1"/>
          <a:stretch/>
        </p:blipFill>
        <p:spPr>
          <a:xfrm>
            <a:off x="5852160" y="1921320"/>
            <a:ext cx="5520240" cy="34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206600" y="597240"/>
            <a:ext cx="509652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120840" y="1741320"/>
            <a:ext cx="3990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Metálicas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metálico son de plata pulida (</a:t>
            </a:r>
            <a:r>
              <a:rPr b="1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Polished Silver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El modelo de iluminación utilizado para este caso es el de Cook-Torrance para el término especular y Phong  para el difuso.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12" name="Marcador de contenido 7" descr=""/>
          <p:cNvPicPr/>
          <p:nvPr/>
        </p:nvPicPr>
        <p:blipFill>
          <a:blip r:embed="rId1"/>
          <a:stretch/>
        </p:blipFill>
        <p:spPr>
          <a:xfrm>
            <a:off x="7113600" y="1741320"/>
            <a:ext cx="3796200" cy="41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822760" y="617760"/>
            <a:ext cx="535320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939400" y="1706040"/>
            <a:ext cx="3990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Satinadas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satinado son de un material símil a una piedra preciosa (</a:t>
            </a:r>
            <a:r>
              <a:rPr b="1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Turquiose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Al igual que las esferas metálicas, el modelo de iluminación utilizado es el de Cook-Torrance para el término especular y Phong para el difuso.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16" name="Marcador de contenido 6" descr=""/>
          <p:cNvPicPr/>
          <p:nvPr/>
        </p:nvPicPr>
        <p:blipFill>
          <a:blip r:embed="rId1"/>
          <a:stretch/>
        </p:blipFill>
        <p:spPr>
          <a:xfrm>
            <a:off x="7278480" y="1898640"/>
            <a:ext cx="2968920" cy="400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593080" y="624240"/>
            <a:ext cx="8909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Materiales Utilizados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233880" y="1905120"/>
            <a:ext cx="272700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Esferas Rugosas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Las esferas de aspecto ruguso son  de estaño (</a:t>
            </a:r>
            <a:r>
              <a:rPr b="1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Pewter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).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 diferencia del resto, el modelo de iluminación utilizado aquí es el de Ward para el término especular y Phong  para el término difuso.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20" name="Marcador de contenido 6" descr=""/>
          <p:cNvPicPr/>
          <p:nvPr/>
        </p:nvPicPr>
        <p:blipFill>
          <a:blip r:embed="rId1"/>
          <a:stretch/>
        </p:blipFill>
        <p:spPr>
          <a:xfrm>
            <a:off x="7321680" y="2106000"/>
            <a:ext cx="3095280" cy="32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956480" y="600480"/>
            <a:ext cx="2895480" cy="8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406600" y="1768680"/>
            <a:ext cx="509796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Tipos de luces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23" name="Marcador de contenido 7" descr=""/>
          <p:cNvPicPr/>
          <p:nvPr/>
        </p:nvPicPr>
        <p:blipFill>
          <a:blip r:embed="rId1"/>
          <a:stretch/>
        </p:blipFill>
        <p:spPr>
          <a:xfrm>
            <a:off x="7704720" y="3603960"/>
            <a:ext cx="1283760" cy="893160"/>
          </a:xfrm>
          <a:prstGeom prst="rect">
            <a:avLst/>
          </a:prstGeom>
          <a:ln>
            <a:noFill/>
          </a:ln>
        </p:spPr>
      </p:pic>
      <p:pic>
        <p:nvPicPr>
          <p:cNvPr id="424" name="Marcador de contenido 6" descr=""/>
          <p:cNvPicPr/>
          <p:nvPr/>
        </p:nvPicPr>
        <p:blipFill>
          <a:blip r:embed="rId2"/>
          <a:stretch/>
        </p:blipFill>
        <p:spPr>
          <a:xfrm>
            <a:off x="7704720" y="5271120"/>
            <a:ext cx="1674360" cy="645480"/>
          </a:xfrm>
          <a:prstGeom prst="rect">
            <a:avLst/>
          </a:prstGeom>
          <a:ln>
            <a:noFill/>
          </a:ln>
        </p:spPr>
      </p:pic>
      <p:pic>
        <p:nvPicPr>
          <p:cNvPr id="425" name="Imagen 8" descr=""/>
          <p:cNvPicPr/>
          <p:nvPr/>
        </p:nvPicPr>
        <p:blipFill>
          <a:blip r:embed="rId3"/>
          <a:stretch/>
        </p:blipFill>
        <p:spPr>
          <a:xfrm>
            <a:off x="7704720" y="1761840"/>
            <a:ext cx="988920" cy="1163880"/>
          </a:xfrm>
          <a:prstGeom prst="rect">
            <a:avLst/>
          </a:prstGeom>
          <a:ln>
            <a:noFill/>
          </a:ln>
        </p:spPr>
      </p:pic>
      <p:sp>
        <p:nvSpPr>
          <p:cNvPr id="426" name="CustomShape 3"/>
          <p:cNvSpPr/>
          <p:nvPr/>
        </p:nvSpPr>
        <p:spPr>
          <a:xfrm>
            <a:off x="8979120" y="2160360"/>
            <a:ext cx="113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Spot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9236520" y="3867120"/>
            <a:ext cx="1553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Puntual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9548280" y="5410080"/>
            <a:ext cx="187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Direccional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2589120" y="2548800"/>
            <a:ext cx="43408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incorporan tres tipos de luces (mostradas a la derecha) que, en conjunto, reúnen los siguientes parámetros: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Intensidad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Dirección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Posición 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Atenuación</a:t>
            </a:r>
            <a:endParaRPr b="0" lang="en-GB" sz="1800" spc="-1" strike="noStrike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Ángulo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155920" y="919080"/>
            <a:ext cx="29041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Iluminación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440000" y="2160000"/>
            <a:ext cx="245484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Color de la luz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80000" y="3024000"/>
            <a:ext cx="434088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Tipo de fuentes de luz utilizadas: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Luz Puntual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de Vela    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ff0000"/>
                </a:solidFill>
                <a:latin typeface="Century Gothic"/>
                <a:ea typeface="DejaVu Sans"/>
              </a:rPr>
              <a:t>Luz Spot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Luz Fluorescente</a:t>
            </a:r>
            <a:endParaRPr b="0" lang="en-GB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7030a0"/>
                </a:solidFill>
                <a:latin typeface="Century Gothic"/>
                <a:ea typeface="DejaVu Sans"/>
              </a:rPr>
              <a:t>Luz Direccional</a:t>
            </a:r>
            <a:r>
              <a:rPr b="0" lang="en-GB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: Cielo Cubierto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33" name="Marcador de contenido 6" descr=""/>
          <p:cNvPicPr/>
          <p:nvPr/>
        </p:nvPicPr>
        <p:blipFill>
          <a:blip r:embed="rId1"/>
          <a:stretch/>
        </p:blipFill>
        <p:spPr>
          <a:xfrm>
            <a:off x="6593400" y="1872000"/>
            <a:ext cx="5213880" cy="4275360"/>
          </a:xfrm>
          <a:prstGeom prst="rect">
            <a:avLst/>
          </a:prstGeom>
          <a:ln>
            <a:noFill/>
          </a:ln>
        </p:spPr>
      </p:pic>
      <p:sp>
        <p:nvSpPr>
          <p:cNvPr id="434" name="CustomShape 4"/>
          <p:cNvSpPr/>
          <p:nvPr/>
        </p:nvSpPr>
        <p:spPr>
          <a:xfrm>
            <a:off x="5904000" y="244800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5"/>
          <p:cNvSpPr/>
          <p:nvPr/>
        </p:nvSpPr>
        <p:spPr>
          <a:xfrm>
            <a:off x="5904000" y="518364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6"/>
          <p:cNvSpPr/>
          <p:nvPr/>
        </p:nvSpPr>
        <p:spPr>
          <a:xfrm>
            <a:off x="5904000" y="3743640"/>
            <a:ext cx="62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Application>LibreOffice/6.1.4.2$Windows_X86_64 LibreOffice_project/9d0f32d1f0b509096fd65e0d4bec26ddd1938fd3</Application>
  <Words>609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2019-05-15T19:49:31Z</dcterms:created>
  <dc:creator>Lucas Cerdá</dc:creator>
  <dc:description/>
  <dc:language>en-US</dc:language>
  <cp:lastModifiedBy/>
  <dcterms:modified xsi:type="dcterms:W3CDTF">2019-05-16T21:33:04Z</dcterms:modified>
  <cp:revision>50</cp:revision>
  <dc:subject/>
  <dc:title>PROYECTO  2 : Marble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