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63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6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68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524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18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45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712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86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94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71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0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2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23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08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228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DF43F-F6BF-40DF-807E-4B09A221894D}" type="datetimeFigureOut">
              <a:rPr lang="es-AR" smtClean="0"/>
              <a:t>15/5/2019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5E425F-D101-4810-B982-888B4C6B24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444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ns.edu.ar/moodle/pluginfile.php/432353/mod_resource/content/2/13-MaterialesBRDF.pdf" TargetMode="External"/><Relationship Id="rId2" Type="http://schemas.openxmlformats.org/officeDocument/2006/relationships/hyperlink" Target="http://planetpixelemporium.com/tutorialpages/ligh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.uns.edu.ar/moodle/pluginfile.php/137208/mod_folder/content/0/Iluminacion_Disney.pdf?forcedownload=1" TargetMode="External"/><Relationship Id="rId5" Type="http://schemas.openxmlformats.org/officeDocument/2006/relationships/hyperlink" Target="https://moodle.uns.edu.ar/moodle/pluginfile.php/137208/mod_folder/content/0/s2012_pbs_disney_brdf_notes_v2.pdf?forcedownload=1" TargetMode="External"/><Relationship Id="rId4" Type="http://schemas.openxmlformats.org/officeDocument/2006/relationships/hyperlink" Target="https://moodle.uns.edu.ar/moodle/pluginfile.php/431467/mod_resource/content/1/12-Iluminaci%C3%B3nSombread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14216" y="299433"/>
            <a:ext cx="8915399" cy="2262781"/>
          </a:xfrm>
        </p:spPr>
        <p:txBody>
          <a:bodyPr/>
          <a:lstStyle/>
          <a:p>
            <a:r>
              <a:rPr lang="es-AR" dirty="0" smtClean="0"/>
              <a:t>PROYECTO  2 : </a:t>
            </a:r>
            <a:r>
              <a:rPr lang="es-AR" dirty="0" err="1" smtClean="0"/>
              <a:t>Marble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14216" y="3992451"/>
            <a:ext cx="4468409" cy="258865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INTEGRANTES: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err="1" smtClean="0"/>
              <a:t>Mattioli</a:t>
            </a:r>
            <a:r>
              <a:rPr lang="es-AR" sz="2800" dirty="0" smtClean="0"/>
              <a:t> Bárbara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err="1" smtClean="0"/>
              <a:t>Garat</a:t>
            </a:r>
            <a:r>
              <a:rPr lang="es-AR" sz="2800" dirty="0" smtClean="0"/>
              <a:t> Manuel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Cerdá Gianni Lucas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0582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0045" y="830172"/>
            <a:ext cx="5636675" cy="1280890"/>
          </a:xfrm>
        </p:spPr>
        <p:txBody>
          <a:bodyPr>
            <a:noAutofit/>
          </a:bodyPr>
          <a:lstStyle/>
          <a:p>
            <a:r>
              <a:rPr lang="es-AR" sz="5400" dirty="0" smtClean="0"/>
              <a:t>	Escena B : ?</a:t>
            </a:r>
            <a:endParaRPr lang="es-AR" sz="54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25" y="1982273"/>
            <a:ext cx="6706547" cy="4731614"/>
          </a:xfrm>
        </p:spPr>
      </p:pic>
    </p:spTree>
    <p:extLst>
      <p:ext uri="{BB962C8B-B14F-4D97-AF65-F5344CB8AC3E}">
        <p14:creationId xmlns:p14="http://schemas.microsoft.com/office/powerpoint/2010/main" val="41066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3035143" cy="805445"/>
          </a:xfrm>
        </p:spPr>
        <p:txBody>
          <a:bodyPr>
            <a:normAutofit/>
          </a:bodyPr>
          <a:lstStyle/>
          <a:p>
            <a:r>
              <a:rPr lang="es-AR" dirty="0" smtClean="0"/>
              <a:t>Referencias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31583"/>
          </a:xfrm>
        </p:spPr>
        <p:txBody>
          <a:bodyPr/>
          <a:lstStyle/>
          <a:p>
            <a:r>
              <a:rPr lang="es-AR" dirty="0">
                <a:hlinkClick r:id="rId2"/>
              </a:rPr>
              <a:t>http://</a:t>
            </a:r>
            <a:r>
              <a:rPr lang="es-AR" dirty="0" smtClean="0">
                <a:hlinkClick r:id="rId2"/>
              </a:rPr>
              <a:t>planetpixelemporium.com/tutorialpages/light.html</a:t>
            </a:r>
            <a:endParaRPr lang="es-AR" dirty="0" smtClean="0"/>
          </a:p>
          <a:p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moodle.uns.edu.ar/moodle/pluginfile.php/432353/mod_resource/content/2/13-MaterialesBRDF.pdf</a:t>
            </a:r>
            <a:endParaRPr lang="es-AR" dirty="0" smtClean="0"/>
          </a:p>
          <a:p>
            <a:r>
              <a:rPr lang="es-AR" dirty="0">
                <a:hlinkClick r:id="rId4"/>
              </a:rPr>
              <a:t>https://</a:t>
            </a:r>
            <a:r>
              <a:rPr lang="es-AR" dirty="0" smtClean="0">
                <a:hlinkClick r:id="rId4"/>
              </a:rPr>
              <a:t>moodle.uns.edu.ar/moodle/pluginfile.php/431467/mod_resource/content/1/12-Iluminaci%C3%B3nSombreado.pdf</a:t>
            </a:r>
            <a:endParaRPr lang="es-AR" dirty="0" smtClean="0"/>
          </a:p>
          <a:p>
            <a:r>
              <a:rPr lang="es-AR" dirty="0" smtClean="0">
                <a:hlinkClick r:id="rId5"/>
              </a:rPr>
              <a:t>s2012_pbs_disney_brdf_notes_v2.pdf</a:t>
            </a:r>
            <a:endParaRPr lang="es-AR" dirty="0" smtClean="0"/>
          </a:p>
          <a:p>
            <a:r>
              <a:rPr lang="es-AR" dirty="0" smtClean="0">
                <a:hlinkClick r:id="rId6"/>
              </a:rPr>
              <a:t>Iluminacion_Disney.pdf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07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3060900" cy="640445"/>
          </a:xfrm>
        </p:spPr>
        <p:txBody>
          <a:bodyPr/>
          <a:lstStyle/>
          <a:p>
            <a:r>
              <a:rPr lang="es-AR" dirty="0"/>
              <a:t>Í</a:t>
            </a:r>
            <a:r>
              <a:rPr lang="es-AR" dirty="0" smtClean="0"/>
              <a:t>NDICE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593445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 Objetivos</a:t>
            </a:r>
          </a:p>
          <a:p>
            <a:pPr marL="0" indent="0">
              <a:buNone/>
            </a:pPr>
            <a:endParaRPr lang="es-AR" u="sng" dirty="0" smtClean="0"/>
          </a:p>
          <a:p>
            <a:r>
              <a:rPr lang="es-AR" dirty="0" smtClean="0"/>
              <a:t> Implementando Escena A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Objetos </a:t>
            </a:r>
            <a:r>
              <a:rPr lang="es-AR" dirty="0" smtClean="0"/>
              <a:t>en la escena</a:t>
            </a:r>
            <a:endParaRPr lang="es-AR" dirty="0"/>
          </a:p>
          <a:p>
            <a:pPr lvl="1">
              <a:buFont typeface="+mj-lt"/>
              <a:buAutoNum type="arabicPeriod"/>
            </a:pPr>
            <a:r>
              <a:rPr lang="es-AR" dirty="0" smtClean="0"/>
              <a:t>Materiales </a:t>
            </a:r>
            <a:r>
              <a:rPr lang="es-AR" dirty="0"/>
              <a:t>Utilizados</a:t>
            </a:r>
          </a:p>
          <a:p>
            <a:pPr lvl="1">
              <a:buFont typeface="+mj-lt"/>
              <a:buAutoNum type="arabicPeriod"/>
            </a:pPr>
            <a:r>
              <a:rPr lang="es-AR" dirty="0" smtClean="0"/>
              <a:t>Iluminación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 Implementando Escena B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Objetos </a:t>
            </a:r>
            <a:r>
              <a:rPr lang="es-AR" dirty="0" smtClean="0"/>
              <a:t>en la escena</a:t>
            </a:r>
            <a:endParaRPr lang="es-AR" dirty="0"/>
          </a:p>
          <a:p>
            <a:pPr lvl="1">
              <a:buFont typeface="+mj-lt"/>
              <a:buAutoNum type="arabicPeriod"/>
            </a:pPr>
            <a:r>
              <a:rPr lang="es-AR" dirty="0" smtClean="0"/>
              <a:t>Materiales </a:t>
            </a:r>
            <a:r>
              <a:rPr lang="es-AR" dirty="0"/>
              <a:t>Utilizados</a:t>
            </a:r>
          </a:p>
          <a:p>
            <a:pPr lvl="1">
              <a:buFont typeface="+mj-lt"/>
              <a:buAutoNum type="arabicPeriod"/>
            </a:pPr>
            <a:r>
              <a:rPr lang="es-AR" dirty="0" smtClean="0"/>
              <a:t>Iluminación</a:t>
            </a:r>
          </a:p>
          <a:p>
            <a:pPr lvl="1">
              <a:buFont typeface="+mj-lt"/>
              <a:buAutoNum type="arabicPeriod"/>
            </a:pPr>
            <a:endParaRPr lang="es-AR" dirty="0" smtClean="0"/>
          </a:p>
          <a:p>
            <a:r>
              <a:rPr lang="es-AR" dirty="0"/>
              <a:t> </a:t>
            </a:r>
            <a:r>
              <a:rPr lang="es-AR" dirty="0" smtClean="0"/>
              <a:t>Conclusiones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 Referencias</a:t>
            </a:r>
            <a:endParaRPr lang="es-AR" dirty="0"/>
          </a:p>
          <a:p>
            <a:pPr marL="457200" lvl="1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10079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0814" y="852710"/>
            <a:ext cx="5314702" cy="1280890"/>
          </a:xfrm>
        </p:spPr>
        <p:txBody>
          <a:bodyPr>
            <a:normAutofit/>
          </a:bodyPr>
          <a:lstStyle/>
          <a:p>
            <a:r>
              <a:rPr lang="es-AR" sz="5400" dirty="0"/>
              <a:t>	Escena </a:t>
            </a:r>
            <a:r>
              <a:rPr lang="es-AR" sz="5400" dirty="0" smtClean="0"/>
              <a:t>A </a:t>
            </a:r>
            <a:r>
              <a:rPr lang="es-AR" sz="5400" dirty="0"/>
              <a:t>: 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26" y="2133600"/>
            <a:ext cx="6294678" cy="4440610"/>
          </a:xfrm>
        </p:spPr>
      </p:pic>
    </p:spTree>
    <p:extLst>
      <p:ext uri="{BB962C8B-B14F-4D97-AF65-F5344CB8AC3E}">
        <p14:creationId xmlns:p14="http://schemas.microsoft.com/office/powerpoint/2010/main" val="9098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0977" y="624110"/>
            <a:ext cx="5448417" cy="1280890"/>
          </a:xfrm>
        </p:spPr>
        <p:txBody>
          <a:bodyPr/>
          <a:lstStyle/>
          <a:p>
            <a:r>
              <a:rPr lang="es-AR" dirty="0" smtClean="0"/>
              <a:t>Objetos en la </a:t>
            </a:r>
            <a:r>
              <a:rPr lang="es-AR" dirty="0"/>
              <a:t>Escena 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239588" y="1905000"/>
            <a:ext cx="4313864" cy="3777622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Para el proceso de implementación de la escena A , se dibujo un plano , incorporando sobre este, 24 esferas ( un arreglo de 6x4) en las cuales se tomo 6 esferas con un aspecto metálico ,6 esferas con aspecto satinado y por último ,6 esferas con apariencia rugosa. Los parámetros de cada material utilizado se obtuvo de la tabla de materiales proporcionada por la cátedra (Clase 12 Iluminación-Sombreado ). </a:t>
            </a:r>
          </a:p>
          <a:p>
            <a:r>
              <a:rPr lang="es-AR" dirty="0" smtClean="0"/>
              <a:t>Posteriormente se agrego a la escena  las luces de tipo ,direccional, puntual y spot con sus respectivos parámetros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1" y="1905000"/>
            <a:ext cx="5522259" cy="3473824"/>
          </a:xfrm>
        </p:spPr>
      </p:pic>
    </p:spTree>
    <p:extLst>
      <p:ext uri="{BB962C8B-B14F-4D97-AF65-F5344CB8AC3E}">
        <p14:creationId xmlns:p14="http://schemas.microsoft.com/office/powerpoint/2010/main" val="242654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6572" y="597216"/>
            <a:ext cx="5098794" cy="760937"/>
          </a:xfrm>
        </p:spPr>
        <p:txBody>
          <a:bodyPr/>
          <a:lstStyle/>
          <a:p>
            <a:r>
              <a:rPr lang="es-AR" dirty="0" smtClean="0"/>
              <a:t>Materiales Utilizados 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20836" y="1741337"/>
            <a:ext cx="3992732" cy="576262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Esferas Metálicas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Para la implementación del aspecto metálico de las esferas se utilizó (</a:t>
            </a:r>
            <a:r>
              <a:rPr lang="es-AR" b="1" dirty="0" err="1" smtClean="0">
                <a:solidFill>
                  <a:schemeClr val="tx1"/>
                </a:solidFill>
              </a:rPr>
              <a:t>Polished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Silver</a:t>
            </a:r>
            <a:r>
              <a:rPr lang="es-AR" dirty="0" smtClean="0"/>
              <a:t>) como material .</a:t>
            </a:r>
          </a:p>
          <a:p>
            <a:r>
              <a:rPr lang="es-AR" dirty="0" smtClean="0"/>
              <a:t>Por otro lado , el modelo de iluminación utilizado para este caso fue el modelo Cook-Torrance para el término especular y Oran-</a:t>
            </a:r>
            <a:r>
              <a:rPr lang="es-AR" dirty="0" err="1" smtClean="0"/>
              <a:t>Nayer</a:t>
            </a:r>
            <a:r>
              <a:rPr lang="es-AR" dirty="0" smtClean="0"/>
              <a:t>  para el término difuso.</a:t>
            </a:r>
            <a:endParaRPr lang="es-AR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68" y="1741337"/>
            <a:ext cx="3798303" cy="4161689"/>
          </a:xfrm>
        </p:spPr>
      </p:pic>
    </p:spTree>
    <p:extLst>
      <p:ext uri="{BB962C8B-B14F-4D97-AF65-F5344CB8AC3E}">
        <p14:creationId xmlns:p14="http://schemas.microsoft.com/office/powerpoint/2010/main" val="20557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710" y="617778"/>
            <a:ext cx="5355375" cy="670109"/>
          </a:xfrm>
        </p:spPr>
        <p:txBody>
          <a:bodyPr/>
          <a:lstStyle/>
          <a:p>
            <a:r>
              <a:rPr lang="es-AR" dirty="0"/>
              <a:t>Materiales Utilizados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39373" y="1706109"/>
            <a:ext cx="3992732" cy="576262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Esferas Satinadas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/>
              <a:t>Para la implementación del aspecto </a:t>
            </a:r>
            <a:r>
              <a:rPr lang="es-AR" dirty="0" smtClean="0"/>
              <a:t>satinado de las siguientes 6 </a:t>
            </a:r>
            <a:r>
              <a:rPr lang="es-AR" dirty="0"/>
              <a:t>esferas se utilizó </a:t>
            </a:r>
            <a:r>
              <a:rPr lang="es-AR" dirty="0" smtClean="0"/>
              <a:t>(</a:t>
            </a:r>
            <a:r>
              <a:rPr lang="es-AR" b="1" dirty="0" err="1" smtClean="0"/>
              <a:t>Turquiose</a:t>
            </a:r>
            <a:r>
              <a:rPr lang="es-AR" dirty="0" smtClean="0"/>
              <a:t>) </a:t>
            </a:r>
            <a:r>
              <a:rPr lang="es-AR" dirty="0"/>
              <a:t>como material .</a:t>
            </a:r>
          </a:p>
          <a:p>
            <a:r>
              <a:rPr lang="es-AR" dirty="0" smtClean="0"/>
              <a:t>Al igual que en las esferas metálicas , </a:t>
            </a:r>
            <a:r>
              <a:rPr lang="es-AR" dirty="0"/>
              <a:t>el modelo de iluminación </a:t>
            </a:r>
            <a:r>
              <a:rPr lang="es-AR" dirty="0" smtClean="0"/>
              <a:t>utilizado </a:t>
            </a:r>
            <a:r>
              <a:rPr lang="es-AR" dirty="0"/>
              <a:t>fue el modelo Cook-Torrance para el término especular y Oran-</a:t>
            </a:r>
            <a:r>
              <a:rPr lang="es-AR" dirty="0" err="1"/>
              <a:t>Nayer</a:t>
            </a:r>
            <a:r>
              <a:rPr lang="es-AR" dirty="0"/>
              <a:t>  para el término </a:t>
            </a:r>
            <a:r>
              <a:rPr lang="es-AR" dirty="0" smtClean="0"/>
              <a:t>difuso nuevamente.</a:t>
            </a:r>
            <a:endParaRPr lang="es-AR" dirty="0"/>
          </a:p>
          <a:p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54" y="1898668"/>
            <a:ext cx="2971230" cy="4004358"/>
          </a:xfrm>
        </p:spPr>
      </p:pic>
    </p:spTree>
    <p:extLst>
      <p:ext uri="{BB962C8B-B14F-4D97-AF65-F5344CB8AC3E}">
        <p14:creationId xmlns:p14="http://schemas.microsoft.com/office/powerpoint/2010/main" val="330221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Materiales Utilizados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33908" y="1905000"/>
            <a:ext cx="2729011" cy="459361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Esferas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Rugosas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/>
              <a:t>Para la implementación del aspecto </a:t>
            </a:r>
            <a:r>
              <a:rPr lang="es-AR" dirty="0" err="1" smtClean="0"/>
              <a:t>ruguso</a:t>
            </a:r>
            <a:r>
              <a:rPr lang="es-AR" dirty="0" smtClean="0"/>
              <a:t> de </a:t>
            </a:r>
            <a:r>
              <a:rPr lang="es-AR" dirty="0"/>
              <a:t>las </a:t>
            </a:r>
            <a:r>
              <a:rPr lang="es-AR" dirty="0" smtClean="0"/>
              <a:t>últimas </a:t>
            </a:r>
            <a:r>
              <a:rPr lang="es-AR" dirty="0"/>
              <a:t>6 </a:t>
            </a:r>
            <a:r>
              <a:rPr lang="es-AR" dirty="0" smtClean="0"/>
              <a:t>esferas de la escena A </a:t>
            </a:r>
            <a:r>
              <a:rPr lang="es-AR" dirty="0"/>
              <a:t>se utilizó </a:t>
            </a:r>
            <a:r>
              <a:rPr lang="es-AR" b="1" dirty="0" err="1" smtClean="0"/>
              <a:t>Powter</a:t>
            </a:r>
            <a:r>
              <a:rPr lang="es-AR" dirty="0" smtClean="0"/>
              <a:t> (Estaño) </a:t>
            </a:r>
            <a:r>
              <a:rPr lang="es-AR" dirty="0"/>
              <a:t>como material .</a:t>
            </a:r>
          </a:p>
          <a:p>
            <a:r>
              <a:rPr lang="es-AR" dirty="0" smtClean="0"/>
              <a:t>A diferencia de las esferas mencionadas anteriormente, </a:t>
            </a:r>
            <a:r>
              <a:rPr lang="es-AR" dirty="0"/>
              <a:t>el modelo de iluminación utilizado fue el modelo </a:t>
            </a:r>
            <a:r>
              <a:rPr lang="es-AR" dirty="0" smtClean="0"/>
              <a:t>Ward para </a:t>
            </a:r>
            <a:r>
              <a:rPr lang="es-AR" dirty="0"/>
              <a:t>el término especular y </a:t>
            </a:r>
            <a:r>
              <a:rPr lang="es-AR" dirty="0" err="1" smtClean="0"/>
              <a:t>Phong</a:t>
            </a:r>
            <a:r>
              <a:rPr lang="es-AR" dirty="0" smtClean="0"/>
              <a:t>  </a:t>
            </a:r>
            <a:r>
              <a:rPr lang="es-AR" dirty="0"/>
              <a:t>para el término </a:t>
            </a:r>
            <a:r>
              <a:rPr lang="es-AR" dirty="0" smtClean="0"/>
              <a:t>difuso.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73" y="2105940"/>
            <a:ext cx="3097335" cy="3258535"/>
          </a:xfrm>
        </p:spPr>
      </p:pic>
    </p:spTree>
    <p:extLst>
      <p:ext uri="{BB962C8B-B14F-4D97-AF65-F5344CB8AC3E}">
        <p14:creationId xmlns:p14="http://schemas.microsoft.com/office/powerpoint/2010/main" val="378658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6611" y="600321"/>
            <a:ext cx="2897746" cy="844082"/>
          </a:xfrm>
        </p:spPr>
        <p:txBody>
          <a:bodyPr>
            <a:normAutofit/>
          </a:bodyPr>
          <a:lstStyle/>
          <a:p>
            <a:r>
              <a:rPr lang="es-AR" dirty="0" smtClean="0"/>
              <a:t>Iluminación 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06594" y="1768727"/>
            <a:ext cx="5100034" cy="576262"/>
          </a:xfrm>
        </p:spPr>
        <p:txBody>
          <a:bodyPr/>
          <a:lstStyle/>
          <a:p>
            <a:r>
              <a:rPr lang="es-AR" dirty="0" smtClean="0"/>
              <a:t>Tipos de luces</a:t>
            </a:r>
            <a:endParaRPr lang="es-AR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45" y="3604091"/>
            <a:ext cx="1285875" cy="895350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45" y="5270964"/>
            <a:ext cx="1676400" cy="647700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45" y="1761952"/>
            <a:ext cx="991159" cy="116606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979063" y="2160320"/>
            <a:ext cx="11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Luz Spot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236412" y="3867100"/>
            <a:ext cx="15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Luz Puntual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548322" y="5410148"/>
            <a:ext cx="187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Luz Direccional</a:t>
            </a:r>
            <a:endParaRPr lang="es-AR" dirty="0"/>
          </a:p>
        </p:txBody>
      </p:sp>
      <p:sp>
        <p:nvSpPr>
          <p:cNvPr id="14" name="Marcador de contenido 3"/>
          <p:cNvSpPr txBox="1">
            <a:spLocks/>
          </p:cNvSpPr>
          <p:nvPr/>
        </p:nvSpPr>
        <p:spPr>
          <a:xfrm>
            <a:off x="2589212" y="2548966"/>
            <a:ext cx="4342893" cy="3354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Para la escena A se incorporaron los tres tipos de luces pedidas por la cátedra , dichas luces poseen algunos los siguiente parámetros:</a:t>
            </a:r>
          </a:p>
          <a:p>
            <a:r>
              <a:rPr lang="es-AR" dirty="0" smtClean="0"/>
              <a:t>Intensidad </a:t>
            </a:r>
          </a:p>
          <a:p>
            <a:r>
              <a:rPr lang="es-AR" dirty="0" smtClean="0"/>
              <a:t>Dirección </a:t>
            </a:r>
          </a:p>
          <a:p>
            <a:r>
              <a:rPr lang="es-AR" dirty="0" smtClean="0"/>
              <a:t>Posición </a:t>
            </a:r>
          </a:p>
          <a:p>
            <a:r>
              <a:rPr lang="es-AR" dirty="0" smtClean="0"/>
              <a:t>Atenuación</a:t>
            </a:r>
          </a:p>
          <a:p>
            <a:r>
              <a:rPr lang="es-AR" dirty="0" smtClean="0"/>
              <a:t>Ángulo  ( Luz Spot)</a:t>
            </a:r>
          </a:p>
          <a:p>
            <a:pPr marL="0" indent="0">
              <a:buNone/>
            </a:pPr>
            <a:r>
              <a:rPr lang="es-AR" dirty="0" smtClean="0"/>
              <a:t>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44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5820" y="919082"/>
            <a:ext cx="2906355" cy="702414"/>
          </a:xfrm>
        </p:spPr>
        <p:txBody>
          <a:bodyPr/>
          <a:lstStyle/>
          <a:p>
            <a:r>
              <a:rPr lang="es-AR" dirty="0" smtClean="0"/>
              <a:t>Iluminación 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78607" y="1947049"/>
            <a:ext cx="2456875" cy="576262"/>
          </a:xfrm>
        </p:spPr>
        <p:txBody>
          <a:bodyPr/>
          <a:lstStyle/>
          <a:p>
            <a:r>
              <a:rPr lang="es-AR" dirty="0"/>
              <a:t>Color de la luz 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761536" y="2837276"/>
            <a:ext cx="4342893" cy="1721845"/>
          </a:xfrm>
        </p:spPr>
        <p:txBody>
          <a:bodyPr/>
          <a:lstStyle/>
          <a:p>
            <a:r>
              <a:rPr lang="es-AR" dirty="0" smtClean="0"/>
              <a:t>Tipo de  fuentes de luz utilizadas: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 smtClean="0">
                <a:solidFill>
                  <a:srgbClr val="00B050"/>
                </a:solidFill>
              </a:rPr>
              <a:t>Luz Puntual </a:t>
            </a:r>
            <a:r>
              <a:rPr lang="es-AR" dirty="0" smtClean="0">
                <a:sym typeface="Wingdings" panose="05000000000000000000" pitchFamily="2" charset="2"/>
              </a:rPr>
              <a:t> Luz de Vela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 smtClean="0">
                <a:solidFill>
                  <a:srgbClr val="FF0000"/>
                </a:solidFill>
                <a:sym typeface="Wingdings" panose="05000000000000000000" pitchFamily="2" charset="2"/>
              </a:rPr>
              <a:t>Luz Spot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 Luz Fluorescente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>
                <a:solidFill>
                  <a:srgbClr val="7030A0"/>
                </a:solidFill>
                <a:sym typeface="Wingdings" panose="05000000000000000000" pitchFamily="2" charset="2"/>
              </a:rPr>
              <a:t>Luz Direccional </a:t>
            </a:r>
            <a:r>
              <a:rPr lang="es-AR" dirty="0">
                <a:sym typeface="Wingdings" panose="05000000000000000000" pitchFamily="2" charset="2"/>
              </a:rPr>
              <a:t> Cielo Cubierto</a:t>
            </a:r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71" y="1913682"/>
            <a:ext cx="5215912" cy="4277654"/>
          </a:xfrm>
        </p:spPr>
      </p:pic>
      <p:cxnSp>
        <p:nvCxnSpPr>
          <p:cNvPr id="9" name="Conector recto de flecha 8"/>
          <p:cNvCxnSpPr/>
          <p:nvPr/>
        </p:nvCxnSpPr>
        <p:spPr>
          <a:xfrm>
            <a:off x="6531706" y="2560052"/>
            <a:ext cx="63106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486600" y="5223832"/>
            <a:ext cx="63106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6531706" y="3768519"/>
            <a:ext cx="6310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0454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384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Espiral</vt:lpstr>
      <vt:lpstr>PROYECTO  2 : Marble</vt:lpstr>
      <vt:lpstr>ÍNDICE </vt:lpstr>
      <vt:lpstr> Escena A : ?</vt:lpstr>
      <vt:lpstr>Objetos en la Escena A</vt:lpstr>
      <vt:lpstr>Materiales Utilizados </vt:lpstr>
      <vt:lpstr>Materiales Utilizados </vt:lpstr>
      <vt:lpstr>Materiales Utilizados </vt:lpstr>
      <vt:lpstr>Iluminación </vt:lpstr>
      <vt:lpstr>Iluminación </vt:lpstr>
      <vt:lpstr> Escena B : ?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2 : Marble</dc:title>
  <dc:creator>Lucas Cerdá</dc:creator>
  <cp:lastModifiedBy>Lucas Cerdá</cp:lastModifiedBy>
  <cp:revision>18</cp:revision>
  <dcterms:created xsi:type="dcterms:W3CDTF">2019-05-15T19:49:31Z</dcterms:created>
  <dcterms:modified xsi:type="dcterms:W3CDTF">2019-05-16T03:27:37Z</dcterms:modified>
</cp:coreProperties>
</file>