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sldIdLst>
    <p:sldId id="256" r:id="rId5"/>
    <p:sldId id="257" r:id="rId6"/>
    <p:sldId id="258" r:id="rId7"/>
    <p:sldId id="259" r:id="rId8"/>
    <p:sldId id="260" r:id="rId9"/>
    <p:sldId id="261" r:id="rId10"/>
    <p:sldId id="262" r:id="rId11"/>
    <p:sldId id="263" r:id="rId12"/>
    <p:sldId id="264" r:id="rId13"/>
    <p:sldId id="265" r:id="rId14"/>
    <p:sldId id="268" r:id="rId15"/>
    <p:sldId id="269" r:id="rId16"/>
    <p:sldId id="270" r:id="rId17"/>
    <p:sldId id="271" r:id="rId18"/>
    <p:sldId id="272" r:id="rId19"/>
    <p:sldId id="266" r:id="rId20"/>
  </p:sldIdLst>
  <p:sldSz cx="12192000" cy="6858000"/>
  <p:notesSz cx="7559675" cy="10691813"/>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5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5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5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5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5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5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6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6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6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6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6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6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97"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9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0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0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4"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0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0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31"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1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1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1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1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11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2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2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2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12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2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12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12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12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13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13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64"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66"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6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6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3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1"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7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7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7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7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7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79"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8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8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83"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85"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186"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8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8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9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191"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93"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194"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195"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196"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197"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198"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2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30"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32"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3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3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3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23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3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37"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3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4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24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4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24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45"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4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4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49"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51"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252"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5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5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5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5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257"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59"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260"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261"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262"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263"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264"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8"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4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4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4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4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4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4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4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4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5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0" name="Group 1"/>
          <p:cNvGrpSpPr/>
          <p:nvPr/>
        </p:nvGrpSpPr>
        <p:grpSpPr>
          <a:xfrm>
            <a:off x="0" y="228600"/>
            <a:ext cx="2850840" cy="6638040"/>
            <a:chOff x="0" y="228600"/>
            <a:chExt cx="2850840" cy="6638040"/>
          </a:xfrm>
        </p:grpSpPr>
        <p:sp>
          <p:nvSpPr>
            <p:cNvPr id="31" name="CustomShape 2"/>
            <p:cNvSpPr/>
            <p:nvPr/>
          </p:nvSpPr>
          <p:spPr>
            <a:xfrm>
              <a:off x="0" y="2575080"/>
              <a:ext cx="100080" cy="625320"/>
            </a:xfrm>
            <a:custGeom>
              <a:avLst/>
              <a:gdLst/>
              <a:ahLst/>
              <a:cxn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2" name="CustomShape 3"/>
            <p:cNvSpPr/>
            <p:nvPr/>
          </p:nvSpPr>
          <p:spPr>
            <a:xfrm>
              <a:off x="128520" y="3156480"/>
              <a:ext cx="645840" cy="2321640"/>
            </a:xfrm>
            <a:custGeom>
              <a:avLst/>
              <a:gdLst/>
              <a:ahLst/>
              <a:cxn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3" name="CustomShape 4"/>
            <p:cNvSpPr/>
            <p:nvPr/>
          </p:nvSpPr>
          <p:spPr>
            <a:xfrm>
              <a:off x="807120" y="5447160"/>
              <a:ext cx="608760" cy="1419480"/>
            </a:xfrm>
            <a:custGeom>
              <a:avLst/>
              <a:gdLst/>
              <a:ahLst/>
              <a:cxn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4" name="CustomShape 5"/>
            <p:cNvSpPr/>
            <p:nvPr/>
          </p:nvSpPr>
          <p:spPr>
            <a:xfrm>
              <a:off x="959760" y="6503760"/>
              <a:ext cx="170640" cy="362880"/>
            </a:xfrm>
            <a:custGeom>
              <a:avLst/>
              <a:gdLst/>
              <a:ahLst/>
              <a:cxn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5" name="CustomShape 6"/>
            <p:cNvSpPr/>
            <p:nvPr/>
          </p:nvSpPr>
          <p:spPr>
            <a:xfrm>
              <a:off x="100800" y="3201120"/>
              <a:ext cx="821160" cy="3327840"/>
            </a:xfrm>
            <a:custGeom>
              <a:avLst/>
              <a:gdLst/>
              <a:ahLst/>
              <a:cxn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6" name="CustomShape 7"/>
            <p:cNvSpPr/>
            <p:nvPr/>
          </p:nvSpPr>
          <p:spPr>
            <a:xfrm>
              <a:off x="22320" y="228600"/>
              <a:ext cx="105480" cy="2927160"/>
            </a:xfrm>
            <a:custGeom>
              <a:avLst/>
              <a:gdLst/>
              <a:ahLst/>
              <a:cxn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 name="CustomShape 8"/>
            <p:cNvSpPr/>
            <p:nvPr/>
          </p:nvSpPr>
          <p:spPr>
            <a:xfrm>
              <a:off x="78120" y="2944080"/>
              <a:ext cx="77400" cy="493200"/>
            </a:xfrm>
            <a:custGeom>
              <a:avLst/>
              <a:gdLst/>
              <a:ahLst/>
              <a:cxn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8" name="CustomShape 9"/>
            <p:cNvSpPr/>
            <p:nvPr/>
          </p:nvSpPr>
          <p:spPr>
            <a:xfrm>
              <a:off x="769680" y="5478840"/>
              <a:ext cx="189360" cy="1024200"/>
            </a:xfrm>
            <a:custGeom>
              <a:avLst/>
              <a:gdLst/>
              <a:ahLst/>
              <a:cxn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9" name="CustomShape 10"/>
            <p:cNvSpPr/>
            <p:nvPr/>
          </p:nvSpPr>
          <p:spPr>
            <a:xfrm>
              <a:off x="775440" y="1398960"/>
              <a:ext cx="2075400" cy="4047480"/>
            </a:xfrm>
            <a:custGeom>
              <a:avLst/>
              <a:gdLst/>
              <a:ahLst/>
              <a:cxn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0" name="CustomShape 11"/>
            <p:cNvSpPr/>
            <p:nvPr/>
          </p:nvSpPr>
          <p:spPr>
            <a:xfrm>
              <a:off x="922680" y="6530040"/>
              <a:ext cx="161280" cy="336600"/>
            </a:xfrm>
            <a:custGeom>
              <a:avLst/>
              <a:gdLst/>
              <a:ahLst/>
              <a:cxn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1" name="CustomShape 12"/>
            <p:cNvSpPr/>
            <p:nvPr/>
          </p:nvSpPr>
          <p:spPr>
            <a:xfrm>
              <a:off x="769680" y="5359320"/>
              <a:ext cx="36720" cy="221040"/>
            </a:xfrm>
            <a:custGeom>
              <a:avLst/>
              <a:gdLst/>
              <a:ahLst/>
              <a:cxn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2" name="CustomShape 13"/>
            <p:cNvSpPr/>
            <p:nvPr/>
          </p:nvSpPr>
          <p:spPr>
            <a:xfrm>
              <a:off x="849960" y="6244560"/>
              <a:ext cx="237960" cy="621720"/>
            </a:xfrm>
            <a:custGeom>
              <a:avLst/>
              <a:gdLst/>
              <a:ahLst/>
              <a:cxn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grpSp>
      <p:grpSp>
        <p:nvGrpSpPr>
          <p:cNvPr id="13" name="Group 14"/>
          <p:cNvGrpSpPr/>
          <p:nvPr/>
        </p:nvGrpSpPr>
        <p:grpSpPr>
          <a:xfrm>
            <a:off x="27360" y="-720"/>
            <a:ext cx="2355840" cy="6853320"/>
            <a:chOff x="27360" y="-720"/>
            <a:chExt cx="2355840" cy="6853320"/>
          </a:xfrm>
        </p:grpSpPr>
        <p:sp>
          <p:nvSpPr>
            <p:cNvPr id="14" name="CustomShape 15"/>
            <p:cNvSpPr/>
            <p:nvPr/>
          </p:nvSpPr>
          <p:spPr>
            <a:xfrm>
              <a:off x="27360" y="-720"/>
              <a:ext cx="493560" cy="4400280"/>
            </a:xfrm>
            <a:custGeom>
              <a:avLst/>
              <a:gdLst/>
              <a:ahLst/>
              <a:cxn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5" name="CustomShape 16"/>
            <p:cNvSpPr/>
            <p:nvPr/>
          </p:nvSpPr>
          <p:spPr>
            <a:xfrm>
              <a:off x="550440" y="4316400"/>
              <a:ext cx="422640" cy="1580040"/>
            </a:xfrm>
            <a:custGeom>
              <a:avLst/>
              <a:gdLst/>
              <a:ahLst/>
              <a:cxn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6" name="CustomShape 17"/>
            <p:cNvSpPr/>
            <p:nvPr/>
          </p:nvSpPr>
          <p:spPr>
            <a:xfrm>
              <a:off x="1006200" y="5862600"/>
              <a:ext cx="430200" cy="990000"/>
            </a:xfrm>
            <a:custGeom>
              <a:avLst/>
              <a:gdLst/>
              <a:ahLst/>
              <a:cxn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7" name="CustomShape 18"/>
            <p:cNvSpPr/>
            <p:nvPr/>
          </p:nvSpPr>
          <p:spPr>
            <a:xfrm>
              <a:off x="521640" y="4364280"/>
              <a:ext cx="551160" cy="2235240"/>
            </a:xfrm>
            <a:custGeom>
              <a:avLst/>
              <a:gdLst/>
              <a:ahLst/>
              <a:cxn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8" name="CustomShape 19"/>
            <p:cNvSpPr/>
            <p:nvPr/>
          </p:nvSpPr>
          <p:spPr>
            <a:xfrm>
              <a:off x="468000" y="1289160"/>
              <a:ext cx="173520" cy="3026520"/>
            </a:xfrm>
            <a:custGeom>
              <a:avLst/>
              <a:gdLst/>
              <a:ahLst/>
              <a:cxn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9" name="CustomShape 20"/>
            <p:cNvSpPr/>
            <p:nvPr/>
          </p:nvSpPr>
          <p:spPr>
            <a:xfrm>
              <a:off x="1111680" y="6571440"/>
              <a:ext cx="133560" cy="280800"/>
            </a:xfrm>
            <a:custGeom>
              <a:avLst/>
              <a:gdLst/>
              <a:ahLst/>
              <a:cxn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0" name="CustomShape 21"/>
            <p:cNvSpPr/>
            <p:nvPr/>
          </p:nvSpPr>
          <p:spPr>
            <a:xfrm>
              <a:off x="502560" y="4107600"/>
              <a:ext cx="81720" cy="510840"/>
            </a:xfrm>
            <a:custGeom>
              <a:avLst/>
              <a:gdLst/>
              <a:ahLst/>
              <a:cxn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1" name="CustomShape 22"/>
            <p:cNvSpPr/>
            <p:nvPr/>
          </p:nvSpPr>
          <p:spPr>
            <a:xfrm>
              <a:off x="973800" y="3145680"/>
              <a:ext cx="1409400" cy="2716200"/>
            </a:xfrm>
            <a:custGeom>
              <a:avLst/>
              <a:gdLst/>
              <a:ahLst/>
              <a:cxn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2" name="CustomShape 23"/>
            <p:cNvSpPr/>
            <p:nvPr/>
          </p:nvSpPr>
          <p:spPr>
            <a:xfrm>
              <a:off x="1073520" y="6600240"/>
              <a:ext cx="119880" cy="252360"/>
            </a:xfrm>
            <a:custGeom>
              <a:avLst/>
              <a:gdLst/>
              <a:ahLst/>
              <a:cxn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3" name="CustomShape 24"/>
            <p:cNvSpPr/>
            <p:nvPr/>
          </p:nvSpPr>
          <p:spPr>
            <a:xfrm>
              <a:off x="973800" y="5897160"/>
              <a:ext cx="137160" cy="673560"/>
            </a:xfrm>
            <a:custGeom>
              <a:avLst/>
              <a:gdLst/>
              <a:ahLst/>
              <a:cxn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4" name="CustomShape 25"/>
            <p:cNvSpPr/>
            <p:nvPr/>
          </p:nvSpPr>
          <p:spPr>
            <a:xfrm>
              <a:off x="973800" y="5772600"/>
              <a:ext cx="37440" cy="227160"/>
            </a:xfrm>
            <a:custGeom>
              <a:avLst/>
              <a:gdLst/>
              <a:ahLst/>
              <a:cxn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5" name="CustomShape 26"/>
            <p:cNvSpPr/>
            <p:nvPr/>
          </p:nvSpPr>
          <p:spPr>
            <a:xfrm>
              <a:off x="1006200" y="6322680"/>
              <a:ext cx="209880" cy="529920"/>
            </a:xfrm>
            <a:custGeom>
              <a:avLst/>
              <a:gdLst/>
              <a:ahLst/>
              <a:cxn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scrgbClr r="0" g="0" b="0"/>
            </a:lnRef>
            <a:fillRef idx="0">
              <a:scrgbClr r="0" g="0" b="0"/>
            </a:fillRef>
            <a:effectRef idx="0">
              <a:scrgbClr r="0" g="0" b="0"/>
            </a:effectRef>
            <a:fontRef idx="minor"/>
          </p:style>
        </p:sp>
      </p:grpSp>
      <p:sp>
        <p:nvSpPr>
          <p:cNvPr id="26" name="CustomShape 27"/>
          <p:cNvSpPr/>
          <p:nvPr/>
        </p:nvSpPr>
        <p:spPr>
          <a:xfrm>
            <a:off x="0" y="0"/>
            <a:ext cx="182160" cy="6857280"/>
          </a:xfrm>
          <a:prstGeom prst="rect">
            <a:avLst/>
          </a:prstGeom>
          <a:solidFill>
            <a:schemeClr val="tx2"/>
          </a:solidFill>
          <a:ln>
            <a:noFill/>
          </a:ln>
          <a:effectLst>
            <a:outerShdw blurRad="38100" dist="25560" dir="54000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27" name="CustomShape 28"/>
          <p:cNvSpPr/>
          <p:nvPr/>
        </p:nvSpPr>
        <p:spPr>
          <a:xfrm>
            <a:off x="0" y="4323960"/>
            <a:ext cx="1743840" cy="777960"/>
          </a:xfrm>
          <a:custGeom>
            <a:avLst/>
            <a:gdLst/>
            <a:ahLst/>
            <a:cxnLst/>
            <a:rect l="l" t="t"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28" name="PlaceHolder 29"/>
          <p:cNvSpPr>
            <a:spLocks noGrp="1"/>
          </p:cNvSpPr>
          <p:nvPr>
            <p:ph type="title"/>
          </p:nvPr>
        </p:nvSpPr>
        <p:spPr>
          <a:xfrm>
            <a:off x="2593080" y="691560"/>
            <a:ext cx="8911080" cy="1145160"/>
          </a:xfrm>
          <a:prstGeom prst="rect">
            <a:avLst/>
          </a:prstGeom>
        </p:spPr>
        <p:txBody>
          <a:bodyPr lIns="0" tIns="0" rIns="0" bIns="0" anchor="ctr">
            <a:spAutoFit/>
          </a:bodyPr>
          <a:lstStyle/>
          <a:p>
            <a:r>
              <a:rPr lang="en-US" sz="1800" b="0" strike="noStrike" spc="-1">
                <a:latin typeface="Arial"/>
              </a:rPr>
              <a:t>Click to edit the title text format</a:t>
            </a:r>
          </a:p>
        </p:txBody>
      </p:sp>
      <p:sp>
        <p:nvSpPr>
          <p:cNvPr id="29" name="PlaceHolder 30"/>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6" name="Group 1"/>
          <p:cNvGrpSpPr/>
          <p:nvPr/>
        </p:nvGrpSpPr>
        <p:grpSpPr>
          <a:xfrm>
            <a:off x="0" y="228600"/>
            <a:ext cx="2850840" cy="6638040"/>
            <a:chOff x="0" y="228600"/>
            <a:chExt cx="2850840" cy="6638040"/>
          </a:xfrm>
        </p:grpSpPr>
        <p:sp>
          <p:nvSpPr>
            <p:cNvPr id="67" name="CustomShape 2"/>
            <p:cNvSpPr/>
            <p:nvPr/>
          </p:nvSpPr>
          <p:spPr>
            <a:xfrm>
              <a:off x="0" y="2575080"/>
              <a:ext cx="100080" cy="625320"/>
            </a:xfrm>
            <a:custGeom>
              <a:avLst/>
              <a:gdLst/>
              <a:ahLst/>
              <a:cxn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68" name="CustomShape 3"/>
            <p:cNvSpPr/>
            <p:nvPr/>
          </p:nvSpPr>
          <p:spPr>
            <a:xfrm>
              <a:off x="128520" y="3156480"/>
              <a:ext cx="645840" cy="2321640"/>
            </a:xfrm>
            <a:custGeom>
              <a:avLst/>
              <a:gdLst/>
              <a:ahLst/>
              <a:cxn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69" name="CustomShape 4"/>
            <p:cNvSpPr/>
            <p:nvPr/>
          </p:nvSpPr>
          <p:spPr>
            <a:xfrm>
              <a:off x="807120" y="5447160"/>
              <a:ext cx="608760" cy="1419480"/>
            </a:xfrm>
            <a:custGeom>
              <a:avLst/>
              <a:gdLst/>
              <a:ahLst/>
              <a:cxn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0" name="CustomShape 5"/>
            <p:cNvSpPr/>
            <p:nvPr/>
          </p:nvSpPr>
          <p:spPr>
            <a:xfrm>
              <a:off x="959760" y="6503760"/>
              <a:ext cx="170640" cy="362880"/>
            </a:xfrm>
            <a:custGeom>
              <a:avLst/>
              <a:gdLst/>
              <a:ahLst/>
              <a:cxn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1" name="CustomShape 6"/>
            <p:cNvSpPr/>
            <p:nvPr/>
          </p:nvSpPr>
          <p:spPr>
            <a:xfrm>
              <a:off x="100800" y="3201120"/>
              <a:ext cx="821160" cy="3327840"/>
            </a:xfrm>
            <a:custGeom>
              <a:avLst/>
              <a:gdLst/>
              <a:ahLst/>
              <a:cxn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2" name="CustomShape 7"/>
            <p:cNvSpPr/>
            <p:nvPr/>
          </p:nvSpPr>
          <p:spPr>
            <a:xfrm>
              <a:off x="22320" y="228600"/>
              <a:ext cx="105480" cy="2927160"/>
            </a:xfrm>
            <a:custGeom>
              <a:avLst/>
              <a:gdLst/>
              <a:ahLst/>
              <a:cxn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3" name="CustomShape 8"/>
            <p:cNvSpPr/>
            <p:nvPr/>
          </p:nvSpPr>
          <p:spPr>
            <a:xfrm>
              <a:off x="78120" y="2944080"/>
              <a:ext cx="77400" cy="493200"/>
            </a:xfrm>
            <a:custGeom>
              <a:avLst/>
              <a:gdLst/>
              <a:ahLst/>
              <a:cxn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4" name="CustomShape 9"/>
            <p:cNvSpPr/>
            <p:nvPr/>
          </p:nvSpPr>
          <p:spPr>
            <a:xfrm>
              <a:off x="769680" y="5478840"/>
              <a:ext cx="189360" cy="1024200"/>
            </a:xfrm>
            <a:custGeom>
              <a:avLst/>
              <a:gdLst/>
              <a:ahLst/>
              <a:cxn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5" name="CustomShape 10"/>
            <p:cNvSpPr/>
            <p:nvPr/>
          </p:nvSpPr>
          <p:spPr>
            <a:xfrm>
              <a:off x="775440" y="1398960"/>
              <a:ext cx="2075400" cy="4047480"/>
            </a:xfrm>
            <a:custGeom>
              <a:avLst/>
              <a:gdLst/>
              <a:ahLst/>
              <a:cxn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6" name="CustomShape 11"/>
            <p:cNvSpPr/>
            <p:nvPr/>
          </p:nvSpPr>
          <p:spPr>
            <a:xfrm>
              <a:off x="922680" y="6530040"/>
              <a:ext cx="161280" cy="336600"/>
            </a:xfrm>
            <a:custGeom>
              <a:avLst/>
              <a:gdLst/>
              <a:ahLst/>
              <a:cxn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7" name="CustomShape 12"/>
            <p:cNvSpPr/>
            <p:nvPr/>
          </p:nvSpPr>
          <p:spPr>
            <a:xfrm>
              <a:off x="769680" y="5359320"/>
              <a:ext cx="36720" cy="221040"/>
            </a:xfrm>
            <a:custGeom>
              <a:avLst/>
              <a:gdLst/>
              <a:ahLst/>
              <a:cxn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8" name="CustomShape 13"/>
            <p:cNvSpPr/>
            <p:nvPr/>
          </p:nvSpPr>
          <p:spPr>
            <a:xfrm>
              <a:off x="849960" y="6244560"/>
              <a:ext cx="237960" cy="621720"/>
            </a:xfrm>
            <a:custGeom>
              <a:avLst/>
              <a:gdLst/>
              <a:ahLst/>
              <a:cxn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grpSp>
      <p:grpSp>
        <p:nvGrpSpPr>
          <p:cNvPr id="79" name="Group 14"/>
          <p:cNvGrpSpPr/>
          <p:nvPr/>
        </p:nvGrpSpPr>
        <p:grpSpPr>
          <a:xfrm>
            <a:off x="27360" y="-720"/>
            <a:ext cx="2355840" cy="6853320"/>
            <a:chOff x="27360" y="-720"/>
            <a:chExt cx="2355840" cy="6853320"/>
          </a:xfrm>
        </p:grpSpPr>
        <p:sp>
          <p:nvSpPr>
            <p:cNvPr id="80" name="CustomShape 15"/>
            <p:cNvSpPr/>
            <p:nvPr/>
          </p:nvSpPr>
          <p:spPr>
            <a:xfrm>
              <a:off x="27360" y="-720"/>
              <a:ext cx="493560" cy="4400280"/>
            </a:xfrm>
            <a:custGeom>
              <a:avLst/>
              <a:gdLst/>
              <a:ahLst/>
              <a:cxn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1" name="CustomShape 16"/>
            <p:cNvSpPr/>
            <p:nvPr/>
          </p:nvSpPr>
          <p:spPr>
            <a:xfrm>
              <a:off x="550440" y="4316400"/>
              <a:ext cx="422640" cy="1580040"/>
            </a:xfrm>
            <a:custGeom>
              <a:avLst/>
              <a:gdLst/>
              <a:ahLst/>
              <a:cxn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2" name="CustomShape 17"/>
            <p:cNvSpPr/>
            <p:nvPr/>
          </p:nvSpPr>
          <p:spPr>
            <a:xfrm>
              <a:off x="1006200" y="5862600"/>
              <a:ext cx="430200" cy="990000"/>
            </a:xfrm>
            <a:custGeom>
              <a:avLst/>
              <a:gdLst/>
              <a:ahLst/>
              <a:cxn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3" name="CustomShape 18"/>
            <p:cNvSpPr/>
            <p:nvPr/>
          </p:nvSpPr>
          <p:spPr>
            <a:xfrm>
              <a:off x="521640" y="4364280"/>
              <a:ext cx="551160" cy="2235240"/>
            </a:xfrm>
            <a:custGeom>
              <a:avLst/>
              <a:gdLst/>
              <a:ahLst/>
              <a:cxn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4" name="CustomShape 19"/>
            <p:cNvSpPr/>
            <p:nvPr/>
          </p:nvSpPr>
          <p:spPr>
            <a:xfrm>
              <a:off x="468000" y="1289160"/>
              <a:ext cx="173520" cy="3026520"/>
            </a:xfrm>
            <a:custGeom>
              <a:avLst/>
              <a:gdLst/>
              <a:ahLst/>
              <a:cxn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5" name="CustomShape 20"/>
            <p:cNvSpPr/>
            <p:nvPr/>
          </p:nvSpPr>
          <p:spPr>
            <a:xfrm>
              <a:off x="1111680" y="6571440"/>
              <a:ext cx="133560" cy="280800"/>
            </a:xfrm>
            <a:custGeom>
              <a:avLst/>
              <a:gdLst/>
              <a:ahLst/>
              <a:cxn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6" name="CustomShape 21"/>
            <p:cNvSpPr/>
            <p:nvPr/>
          </p:nvSpPr>
          <p:spPr>
            <a:xfrm>
              <a:off x="502560" y="4107600"/>
              <a:ext cx="81720" cy="510840"/>
            </a:xfrm>
            <a:custGeom>
              <a:avLst/>
              <a:gdLst/>
              <a:ahLst/>
              <a:cxn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7" name="CustomShape 22"/>
            <p:cNvSpPr/>
            <p:nvPr/>
          </p:nvSpPr>
          <p:spPr>
            <a:xfrm>
              <a:off x="973800" y="3145680"/>
              <a:ext cx="1409400" cy="2716200"/>
            </a:xfrm>
            <a:custGeom>
              <a:avLst/>
              <a:gdLst/>
              <a:ahLst/>
              <a:cxn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8" name="CustomShape 23"/>
            <p:cNvSpPr/>
            <p:nvPr/>
          </p:nvSpPr>
          <p:spPr>
            <a:xfrm>
              <a:off x="1073520" y="6600240"/>
              <a:ext cx="119880" cy="252360"/>
            </a:xfrm>
            <a:custGeom>
              <a:avLst/>
              <a:gdLst/>
              <a:ahLst/>
              <a:cxn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9" name="CustomShape 24"/>
            <p:cNvSpPr/>
            <p:nvPr/>
          </p:nvSpPr>
          <p:spPr>
            <a:xfrm>
              <a:off x="973800" y="5897160"/>
              <a:ext cx="137160" cy="673560"/>
            </a:xfrm>
            <a:custGeom>
              <a:avLst/>
              <a:gdLst/>
              <a:ahLst/>
              <a:cxn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90" name="CustomShape 25"/>
            <p:cNvSpPr/>
            <p:nvPr/>
          </p:nvSpPr>
          <p:spPr>
            <a:xfrm>
              <a:off x="973800" y="5772600"/>
              <a:ext cx="37440" cy="227160"/>
            </a:xfrm>
            <a:custGeom>
              <a:avLst/>
              <a:gdLst/>
              <a:ahLst/>
              <a:cxn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91" name="CustomShape 26"/>
            <p:cNvSpPr/>
            <p:nvPr/>
          </p:nvSpPr>
          <p:spPr>
            <a:xfrm>
              <a:off x="1006200" y="6322680"/>
              <a:ext cx="209880" cy="529920"/>
            </a:xfrm>
            <a:custGeom>
              <a:avLst/>
              <a:gdLst/>
              <a:ahLst/>
              <a:cxn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scrgbClr r="0" g="0" b="0"/>
            </a:lnRef>
            <a:fillRef idx="0">
              <a:scrgbClr r="0" g="0" b="0"/>
            </a:fillRef>
            <a:effectRef idx="0">
              <a:scrgbClr r="0" g="0" b="0"/>
            </a:effectRef>
            <a:fontRef idx="minor"/>
          </p:style>
        </p:sp>
      </p:grpSp>
      <p:sp>
        <p:nvSpPr>
          <p:cNvPr id="92" name="CustomShape 27"/>
          <p:cNvSpPr/>
          <p:nvPr/>
        </p:nvSpPr>
        <p:spPr>
          <a:xfrm>
            <a:off x="0" y="0"/>
            <a:ext cx="182160" cy="6857280"/>
          </a:xfrm>
          <a:prstGeom prst="rect">
            <a:avLst/>
          </a:prstGeom>
          <a:solidFill>
            <a:schemeClr val="tx2"/>
          </a:solidFill>
          <a:ln>
            <a:noFill/>
          </a:ln>
          <a:effectLst>
            <a:outerShdw blurRad="38100" dist="25560" dir="54000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93" name="CustomShape 28"/>
          <p:cNvSpPr/>
          <p:nvPr/>
        </p:nvSpPr>
        <p:spPr>
          <a:xfrm flipV="1">
            <a:off x="-3600" y="712800"/>
            <a:ext cx="1587960" cy="506520"/>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94" name="PlaceHolder 29"/>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95" name="PlaceHolder 30"/>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32" name="Group 1"/>
          <p:cNvGrpSpPr/>
          <p:nvPr/>
        </p:nvGrpSpPr>
        <p:grpSpPr>
          <a:xfrm>
            <a:off x="0" y="228600"/>
            <a:ext cx="2850840" cy="6638040"/>
            <a:chOff x="0" y="228600"/>
            <a:chExt cx="2850840" cy="6638040"/>
          </a:xfrm>
        </p:grpSpPr>
        <p:sp>
          <p:nvSpPr>
            <p:cNvPr id="133" name="CustomShape 2"/>
            <p:cNvSpPr/>
            <p:nvPr/>
          </p:nvSpPr>
          <p:spPr>
            <a:xfrm>
              <a:off x="0" y="2575080"/>
              <a:ext cx="100080" cy="625320"/>
            </a:xfrm>
            <a:custGeom>
              <a:avLst/>
              <a:gdLst/>
              <a:ahLst/>
              <a:cxn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34" name="CustomShape 3"/>
            <p:cNvSpPr/>
            <p:nvPr/>
          </p:nvSpPr>
          <p:spPr>
            <a:xfrm>
              <a:off x="128520" y="3156480"/>
              <a:ext cx="645840" cy="2321640"/>
            </a:xfrm>
            <a:custGeom>
              <a:avLst/>
              <a:gdLst/>
              <a:ahLst/>
              <a:cxn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35" name="CustomShape 4"/>
            <p:cNvSpPr/>
            <p:nvPr/>
          </p:nvSpPr>
          <p:spPr>
            <a:xfrm>
              <a:off x="807120" y="5447160"/>
              <a:ext cx="608760" cy="1419480"/>
            </a:xfrm>
            <a:custGeom>
              <a:avLst/>
              <a:gdLst/>
              <a:ahLst/>
              <a:cxn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36" name="CustomShape 5"/>
            <p:cNvSpPr/>
            <p:nvPr/>
          </p:nvSpPr>
          <p:spPr>
            <a:xfrm>
              <a:off x="959760" y="6503760"/>
              <a:ext cx="170640" cy="362880"/>
            </a:xfrm>
            <a:custGeom>
              <a:avLst/>
              <a:gdLst/>
              <a:ahLst/>
              <a:cxn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37" name="CustomShape 6"/>
            <p:cNvSpPr/>
            <p:nvPr/>
          </p:nvSpPr>
          <p:spPr>
            <a:xfrm>
              <a:off x="100800" y="3201120"/>
              <a:ext cx="821160" cy="3327840"/>
            </a:xfrm>
            <a:custGeom>
              <a:avLst/>
              <a:gdLst/>
              <a:ahLst/>
              <a:cxn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38" name="CustomShape 7"/>
            <p:cNvSpPr/>
            <p:nvPr/>
          </p:nvSpPr>
          <p:spPr>
            <a:xfrm>
              <a:off x="22320" y="228600"/>
              <a:ext cx="105480" cy="2927160"/>
            </a:xfrm>
            <a:custGeom>
              <a:avLst/>
              <a:gdLst/>
              <a:ahLst/>
              <a:cxn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39" name="CustomShape 8"/>
            <p:cNvSpPr/>
            <p:nvPr/>
          </p:nvSpPr>
          <p:spPr>
            <a:xfrm>
              <a:off x="78120" y="2944080"/>
              <a:ext cx="77400" cy="493200"/>
            </a:xfrm>
            <a:custGeom>
              <a:avLst/>
              <a:gdLst/>
              <a:ahLst/>
              <a:cxn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40" name="CustomShape 9"/>
            <p:cNvSpPr/>
            <p:nvPr/>
          </p:nvSpPr>
          <p:spPr>
            <a:xfrm>
              <a:off x="769680" y="5478840"/>
              <a:ext cx="189360" cy="1024200"/>
            </a:xfrm>
            <a:custGeom>
              <a:avLst/>
              <a:gdLst/>
              <a:ahLst/>
              <a:cxn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41" name="CustomShape 10"/>
            <p:cNvSpPr/>
            <p:nvPr/>
          </p:nvSpPr>
          <p:spPr>
            <a:xfrm>
              <a:off x="775440" y="1398960"/>
              <a:ext cx="2075400" cy="4047480"/>
            </a:xfrm>
            <a:custGeom>
              <a:avLst/>
              <a:gdLst/>
              <a:ahLst/>
              <a:cxn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42" name="CustomShape 11"/>
            <p:cNvSpPr/>
            <p:nvPr/>
          </p:nvSpPr>
          <p:spPr>
            <a:xfrm>
              <a:off x="922680" y="6530040"/>
              <a:ext cx="161280" cy="336600"/>
            </a:xfrm>
            <a:custGeom>
              <a:avLst/>
              <a:gdLst/>
              <a:ahLst/>
              <a:cxn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43" name="CustomShape 12"/>
            <p:cNvSpPr/>
            <p:nvPr/>
          </p:nvSpPr>
          <p:spPr>
            <a:xfrm>
              <a:off x="769680" y="5359320"/>
              <a:ext cx="36720" cy="221040"/>
            </a:xfrm>
            <a:custGeom>
              <a:avLst/>
              <a:gdLst/>
              <a:ahLst/>
              <a:cxn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44" name="CustomShape 13"/>
            <p:cNvSpPr/>
            <p:nvPr/>
          </p:nvSpPr>
          <p:spPr>
            <a:xfrm>
              <a:off x="849960" y="6244560"/>
              <a:ext cx="237960" cy="621720"/>
            </a:xfrm>
            <a:custGeom>
              <a:avLst/>
              <a:gdLst/>
              <a:ahLst/>
              <a:cxn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grpSp>
      <p:grpSp>
        <p:nvGrpSpPr>
          <p:cNvPr id="145" name="Group 14"/>
          <p:cNvGrpSpPr/>
          <p:nvPr/>
        </p:nvGrpSpPr>
        <p:grpSpPr>
          <a:xfrm>
            <a:off x="27360" y="-720"/>
            <a:ext cx="2355840" cy="6853320"/>
            <a:chOff x="27360" y="-720"/>
            <a:chExt cx="2355840" cy="6853320"/>
          </a:xfrm>
        </p:grpSpPr>
        <p:sp>
          <p:nvSpPr>
            <p:cNvPr id="146" name="CustomShape 15"/>
            <p:cNvSpPr/>
            <p:nvPr/>
          </p:nvSpPr>
          <p:spPr>
            <a:xfrm>
              <a:off x="27360" y="-720"/>
              <a:ext cx="493560" cy="4400280"/>
            </a:xfrm>
            <a:custGeom>
              <a:avLst/>
              <a:gdLst/>
              <a:ahLst/>
              <a:cxn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47" name="CustomShape 16"/>
            <p:cNvSpPr/>
            <p:nvPr/>
          </p:nvSpPr>
          <p:spPr>
            <a:xfrm>
              <a:off x="550440" y="4316400"/>
              <a:ext cx="422640" cy="1580040"/>
            </a:xfrm>
            <a:custGeom>
              <a:avLst/>
              <a:gdLst/>
              <a:ahLst/>
              <a:cxn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48" name="CustomShape 17"/>
            <p:cNvSpPr/>
            <p:nvPr/>
          </p:nvSpPr>
          <p:spPr>
            <a:xfrm>
              <a:off x="1006200" y="5862600"/>
              <a:ext cx="430200" cy="990000"/>
            </a:xfrm>
            <a:custGeom>
              <a:avLst/>
              <a:gdLst/>
              <a:ahLst/>
              <a:cxn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49" name="CustomShape 18"/>
            <p:cNvSpPr/>
            <p:nvPr/>
          </p:nvSpPr>
          <p:spPr>
            <a:xfrm>
              <a:off x="521640" y="4364280"/>
              <a:ext cx="551160" cy="2235240"/>
            </a:xfrm>
            <a:custGeom>
              <a:avLst/>
              <a:gdLst/>
              <a:ahLst/>
              <a:cxn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50" name="CustomShape 19"/>
            <p:cNvSpPr/>
            <p:nvPr/>
          </p:nvSpPr>
          <p:spPr>
            <a:xfrm>
              <a:off x="468000" y="1289160"/>
              <a:ext cx="173520" cy="3026520"/>
            </a:xfrm>
            <a:custGeom>
              <a:avLst/>
              <a:gdLst/>
              <a:ahLst/>
              <a:cxn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51" name="CustomShape 20"/>
            <p:cNvSpPr/>
            <p:nvPr/>
          </p:nvSpPr>
          <p:spPr>
            <a:xfrm>
              <a:off x="1111680" y="6571440"/>
              <a:ext cx="133560" cy="280800"/>
            </a:xfrm>
            <a:custGeom>
              <a:avLst/>
              <a:gdLst/>
              <a:ahLst/>
              <a:cxn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52" name="CustomShape 21"/>
            <p:cNvSpPr/>
            <p:nvPr/>
          </p:nvSpPr>
          <p:spPr>
            <a:xfrm>
              <a:off x="502560" y="4107600"/>
              <a:ext cx="81720" cy="510840"/>
            </a:xfrm>
            <a:custGeom>
              <a:avLst/>
              <a:gdLst/>
              <a:ahLst/>
              <a:cxn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53" name="CustomShape 22"/>
            <p:cNvSpPr/>
            <p:nvPr/>
          </p:nvSpPr>
          <p:spPr>
            <a:xfrm>
              <a:off x="973800" y="3145680"/>
              <a:ext cx="1409400" cy="2716200"/>
            </a:xfrm>
            <a:custGeom>
              <a:avLst/>
              <a:gdLst/>
              <a:ahLst/>
              <a:cxn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54" name="CustomShape 23"/>
            <p:cNvSpPr/>
            <p:nvPr/>
          </p:nvSpPr>
          <p:spPr>
            <a:xfrm>
              <a:off x="1073520" y="6600240"/>
              <a:ext cx="119880" cy="252360"/>
            </a:xfrm>
            <a:custGeom>
              <a:avLst/>
              <a:gdLst/>
              <a:ahLst/>
              <a:cxn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55" name="CustomShape 24"/>
            <p:cNvSpPr/>
            <p:nvPr/>
          </p:nvSpPr>
          <p:spPr>
            <a:xfrm>
              <a:off x="973800" y="5897160"/>
              <a:ext cx="137160" cy="673560"/>
            </a:xfrm>
            <a:custGeom>
              <a:avLst/>
              <a:gdLst/>
              <a:ahLst/>
              <a:cxn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56" name="CustomShape 25"/>
            <p:cNvSpPr/>
            <p:nvPr/>
          </p:nvSpPr>
          <p:spPr>
            <a:xfrm>
              <a:off x="973800" y="5772600"/>
              <a:ext cx="37440" cy="227160"/>
            </a:xfrm>
            <a:custGeom>
              <a:avLst/>
              <a:gdLst/>
              <a:ahLst/>
              <a:cxn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57" name="CustomShape 26"/>
            <p:cNvSpPr/>
            <p:nvPr/>
          </p:nvSpPr>
          <p:spPr>
            <a:xfrm>
              <a:off x="1006200" y="6322680"/>
              <a:ext cx="209880" cy="529920"/>
            </a:xfrm>
            <a:custGeom>
              <a:avLst/>
              <a:gdLst/>
              <a:ahLst/>
              <a:cxn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scrgbClr r="0" g="0" b="0"/>
            </a:lnRef>
            <a:fillRef idx="0">
              <a:scrgbClr r="0" g="0" b="0"/>
            </a:fillRef>
            <a:effectRef idx="0">
              <a:scrgbClr r="0" g="0" b="0"/>
            </a:effectRef>
            <a:fontRef idx="minor"/>
          </p:style>
        </p:sp>
      </p:grpSp>
      <p:sp>
        <p:nvSpPr>
          <p:cNvPr id="158" name="CustomShape 27"/>
          <p:cNvSpPr/>
          <p:nvPr/>
        </p:nvSpPr>
        <p:spPr>
          <a:xfrm>
            <a:off x="0" y="0"/>
            <a:ext cx="182160" cy="6857280"/>
          </a:xfrm>
          <a:prstGeom prst="rect">
            <a:avLst/>
          </a:prstGeom>
          <a:solidFill>
            <a:schemeClr val="tx2"/>
          </a:solidFill>
          <a:ln>
            <a:noFill/>
          </a:ln>
          <a:effectLst>
            <a:outerShdw blurRad="38100" dist="25560" dir="54000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159" name="CustomShape 28"/>
          <p:cNvSpPr/>
          <p:nvPr/>
        </p:nvSpPr>
        <p:spPr>
          <a:xfrm flipV="1">
            <a:off x="-3600" y="712800"/>
            <a:ext cx="1587960" cy="506520"/>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60" name="PlaceHolder 29"/>
          <p:cNvSpPr>
            <a:spLocks noGrp="1"/>
          </p:cNvSpPr>
          <p:nvPr>
            <p:ph type="title"/>
          </p:nvPr>
        </p:nvSpPr>
        <p:spPr>
          <a:xfrm>
            <a:off x="2593080" y="691560"/>
            <a:ext cx="8911080" cy="1145160"/>
          </a:xfrm>
          <a:prstGeom prst="rect">
            <a:avLst/>
          </a:prstGeom>
        </p:spPr>
        <p:txBody>
          <a:bodyPr lIns="0" tIns="0" rIns="0" bIns="0" anchor="ctr">
            <a:spAutoFit/>
          </a:bodyPr>
          <a:lstStyle/>
          <a:p>
            <a:r>
              <a:rPr lang="en-US" sz="1800" b="0" strike="noStrike" spc="-1">
                <a:latin typeface="Arial"/>
              </a:rPr>
              <a:t>Click to edit the title text format</a:t>
            </a:r>
          </a:p>
        </p:txBody>
      </p:sp>
      <p:sp>
        <p:nvSpPr>
          <p:cNvPr id="161" name="PlaceHolder 30"/>
          <p:cNvSpPr>
            <a:spLocks noGrp="1"/>
          </p:cNvSpPr>
          <p:nvPr>
            <p:ph type="body"/>
          </p:nvPr>
        </p:nvSpPr>
        <p:spPr>
          <a:xfrm>
            <a:off x="2589120" y="2133720"/>
            <a:ext cx="4349880" cy="37767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
        <p:nvSpPr>
          <p:cNvPr id="162" name="PlaceHolder 31"/>
          <p:cNvSpPr>
            <a:spLocks noGrp="1"/>
          </p:cNvSpPr>
          <p:nvPr>
            <p:ph type="body"/>
          </p:nvPr>
        </p:nvSpPr>
        <p:spPr>
          <a:xfrm>
            <a:off x="7157160" y="2133720"/>
            <a:ext cx="4349880" cy="37767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99" name="Group 1"/>
          <p:cNvGrpSpPr/>
          <p:nvPr/>
        </p:nvGrpSpPr>
        <p:grpSpPr>
          <a:xfrm>
            <a:off x="0" y="228600"/>
            <a:ext cx="2850840" cy="6638040"/>
            <a:chOff x="0" y="228600"/>
            <a:chExt cx="2850840" cy="6638040"/>
          </a:xfrm>
        </p:grpSpPr>
        <p:sp>
          <p:nvSpPr>
            <p:cNvPr id="200" name="CustomShape 2"/>
            <p:cNvSpPr/>
            <p:nvPr/>
          </p:nvSpPr>
          <p:spPr>
            <a:xfrm>
              <a:off x="0" y="2575080"/>
              <a:ext cx="100080" cy="625320"/>
            </a:xfrm>
            <a:custGeom>
              <a:avLst/>
              <a:gdLst/>
              <a:ahLst/>
              <a:cxn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201" name="CustomShape 3"/>
            <p:cNvSpPr/>
            <p:nvPr/>
          </p:nvSpPr>
          <p:spPr>
            <a:xfrm>
              <a:off x="128520" y="3156480"/>
              <a:ext cx="645840" cy="2321640"/>
            </a:xfrm>
            <a:custGeom>
              <a:avLst/>
              <a:gdLst/>
              <a:ahLst/>
              <a:cxn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202" name="CustomShape 4"/>
            <p:cNvSpPr/>
            <p:nvPr/>
          </p:nvSpPr>
          <p:spPr>
            <a:xfrm>
              <a:off x="807120" y="5447160"/>
              <a:ext cx="608760" cy="1419480"/>
            </a:xfrm>
            <a:custGeom>
              <a:avLst/>
              <a:gdLst/>
              <a:ahLst/>
              <a:cxn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203" name="CustomShape 5"/>
            <p:cNvSpPr/>
            <p:nvPr/>
          </p:nvSpPr>
          <p:spPr>
            <a:xfrm>
              <a:off x="959760" y="6503760"/>
              <a:ext cx="170640" cy="362880"/>
            </a:xfrm>
            <a:custGeom>
              <a:avLst/>
              <a:gdLst/>
              <a:ahLst/>
              <a:cxn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204" name="CustomShape 6"/>
            <p:cNvSpPr/>
            <p:nvPr/>
          </p:nvSpPr>
          <p:spPr>
            <a:xfrm>
              <a:off x="100800" y="3201120"/>
              <a:ext cx="821160" cy="3327840"/>
            </a:xfrm>
            <a:custGeom>
              <a:avLst/>
              <a:gdLst/>
              <a:ahLst/>
              <a:cxn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205" name="CustomShape 7"/>
            <p:cNvSpPr/>
            <p:nvPr/>
          </p:nvSpPr>
          <p:spPr>
            <a:xfrm>
              <a:off x="22320" y="228600"/>
              <a:ext cx="105480" cy="2927160"/>
            </a:xfrm>
            <a:custGeom>
              <a:avLst/>
              <a:gdLst/>
              <a:ahLst/>
              <a:cxn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206" name="CustomShape 8"/>
            <p:cNvSpPr/>
            <p:nvPr/>
          </p:nvSpPr>
          <p:spPr>
            <a:xfrm>
              <a:off x="78120" y="2944080"/>
              <a:ext cx="77400" cy="493200"/>
            </a:xfrm>
            <a:custGeom>
              <a:avLst/>
              <a:gdLst/>
              <a:ahLst/>
              <a:cxn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207" name="CustomShape 9"/>
            <p:cNvSpPr/>
            <p:nvPr/>
          </p:nvSpPr>
          <p:spPr>
            <a:xfrm>
              <a:off x="769680" y="5478840"/>
              <a:ext cx="189360" cy="1024200"/>
            </a:xfrm>
            <a:custGeom>
              <a:avLst/>
              <a:gdLst/>
              <a:ahLst/>
              <a:cxn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208" name="CustomShape 10"/>
            <p:cNvSpPr/>
            <p:nvPr/>
          </p:nvSpPr>
          <p:spPr>
            <a:xfrm>
              <a:off x="775440" y="1398960"/>
              <a:ext cx="2075400" cy="4047480"/>
            </a:xfrm>
            <a:custGeom>
              <a:avLst/>
              <a:gdLst/>
              <a:ahLst/>
              <a:cxn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209" name="CustomShape 11"/>
            <p:cNvSpPr/>
            <p:nvPr/>
          </p:nvSpPr>
          <p:spPr>
            <a:xfrm>
              <a:off x="922680" y="6530040"/>
              <a:ext cx="161280" cy="336600"/>
            </a:xfrm>
            <a:custGeom>
              <a:avLst/>
              <a:gdLst/>
              <a:ahLst/>
              <a:cxn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210" name="CustomShape 12"/>
            <p:cNvSpPr/>
            <p:nvPr/>
          </p:nvSpPr>
          <p:spPr>
            <a:xfrm>
              <a:off x="769680" y="5359320"/>
              <a:ext cx="36720" cy="221040"/>
            </a:xfrm>
            <a:custGeom>
              <a:avLst/>
              <a:gdLst/>
              <a:ahLst/>
              <a:cxn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211" name="CustomShape 13"/>
            <p:cNvSpPr/>
            <p:nvPr/>
          </p:nvSpPr>
          <p:spPr>
            <a:xfrm>
              <a:off x="849960" y="6244560"/>
              <a:ext cx="237960" cy="621720"/>
            </a:xfrm>
            <a:custGeom>
              <a:avLst/>
              <a:gdLst/>
              <a:ahLst/>
              <a:cxn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grpSp>
      <p:grpSp>
        <p:nvGrpSpPr>
          <p:cNvPr id="212" name="Group 14"/>
          <p:cNvGrpSpPr/>
          <p:nvPr/>
        </p:nvGrpSpPr>
        <p:grpSpPr>
          <a:xfrm>
            <a:off x="27360" y="-720"/>
            <a:ext cx="2355840" cy="6853320"/>
            <a:chOff x="27360" y="-720"/>
            <a:chExt cx="2355840" cy="6853320"/>
          </a:xfrm>
        </p:grpSpPr>
        <p:sp>
          <p:nvSpPr>
            <p:cNvPr id="213" name="CustomShape 15"/>
            <p:cNvSpPr/>
            <p:nvPr/>
          </p:nvSpPr>
          <p:spPr>
            <a:xfrm>
              <a:off x="27360" y="-720"/>
              <a:ext cx="493560" cy="4400280"/>
            </a:xfrm>
            <a:custGeom>
              <a:avLst/>
              <a:gdLst/>
              <a:ahLst/>
              <a:cxn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14" name="CustomShape 16"/>
            <p:cNvSpPr/>
            <p:nvPr/>
          </p:nvSpPr>
          <p:spPr>
            <a:xfrm>
              <a:off x="550440" y="4316400"/>
              <a:ext cx="422640" cy="1580040"/>
            </a:xfrm>
            <a:custGeom>
              <a:avLst/>
              <a:gdLst/>
              <a:ahLst/>
              <a:cxn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15" name="CustomShape 17"/>
            <p:cNvSpPr/>
            <p:nvPr/>
          </p:nvSpPr>
          <p:spPr>
            <a:xfrm>
              <a:off x="1006200" y="5862600"/>
              <a:ext cx="430200" cy="990000"/>
            </a:xfrm>
            <a:custGeom>
              <a:avLst/>
              <a:gdLst/>
              <a:ahLst/>
              <a:cxn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16" name="CustomShape 18"/>
            <p:cNvSpPr/>
            <p:nvPr/>
          </p:nvSpPr>
          <p:spPr>
            <a:xfrm>
              <a:off x="521640" y="4364280"/>
              <a:ext cx="551160" cy="2235240"/>
            </a:xfrm>
            <a:custGeom>
              <a:avLst/>
              <a:gdLst/>
              <a:ahLst/>
              <a:cxn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17" name="CustomShape 19"/>
            <p:cNvSpPr/>
            <p:nvPr/>
          </p:nvSpPr>
          <p:spPr>
            <a:xfrm>
              <a:off x="468000" y="1289160"/>
              <a:ext cx="173520" cy="3026520"/>
            </a:xfrm>
            <a:custGeom>
              <a:avLst/>
              <a:gdLst/>
              <a:ahLst/>
              <a:cxn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18" name="CustomShape 20"/>
            <p:cNvSpPr/>
            <p:nvPr/>
          </p:nvSpPr>
          <p:spPr>
            <a:xfrm>
              <a:off x="1111680" y="6571440"/>
              <a:ext cx="133560" cy="280800"/>
            </a:xfrm>
            <a:custGeom>
              <a:avLst/>
              <a:gdLst/>
              <a:ahLst/>
              <a:cxn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19" name="CustomShape 21"/>
            <p:cNvSpPr/>
            <p:nvPr/>
          </p:nvSpPr>
          <p:spPr>
            <a:xfrm>
              <a:off x="502560" y="4107600"/>
              <a:ext cx="81720" cy="510840"/>
            </a:xfrm>
            <a:custGeom>
              <a:avLst/>
              <a:gdLst/>
              <a:ahLst/>
              <a:cxn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20" name="CustomShape 22"/>
            <p:cNvSpPr/>
            <p:nvPr/>
          </p:nvSpPr>
          <p:spPr>
            <a:xfrm>
              <a:off x="973800" y="3145680"/>
              <a:ext cx="1409400" cy="2716200"/>
            </a:xfrm>
            <a:custGeom>
              <a:avLst/>
              <a:gdLst/>
              <a:ahLst/>
              <a:cxn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21" name="CustomShape 23"/>
            <p:cNvSpPr/>
            <p:nvPr/>
          </p:nvSpPr>
          <p:spPr>
            <a:xfrm>
              <a:off x="1073520" y="6600240"/>
              <a:ext cx="119880" cy="252360"/>
            </a:xfrm>
            <a:custGeom>
              <a:avLst/>
              <a:gdLst/>
              <a:ahLst/>
              <a:cxn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22" name="CustomShape 24"/>
            <p:cNvSpPr/>
            <p:nvPr/>
          </p:nvSpPr>
          <p:spPr>
            <a:xfrm>
              <a:off x="973800" y="5897160"/>
              <a:ext cx="137160" cy="673560"/>
            </a:xfrm>
            <a:custGeom>
              <a:avLst/>
              <a:gdLst/>
              <a:ahLst/>
              <a:cxn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23" name="CustomShape 25"/>
            <p:cNvSpPr/>
            <p:nvPr/>
          </p:nvSpPr>
          <p:spPr>
            <a:xfrm>
              <a:off x="973800" y="5772600"/>
              <a:ext cx="37440" cy="227160"/>
            </a:xfrm>
            <a:custGeom>
              <a:avLst/>
              <a:gdLst/>
              <a:ahLst/>
              <a:cxn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24" name="CustomShape 26"/>
            <p:cNvSpPr/>
            <p:nvPr/>
          </p:nvSpPr>
          <p:spPr>
            <a:xfrm>
              <a:off x="1006200" y="6322680"/>
              <a:ext cx="209880" cy="529920"/>
            </a:xfrm>
            <a:custGeom>
              <a:avLst/>
              <a:gdLst/>
              <a:ahLst/>
              <a:cxn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scrgbClr r="0" g="0" b="0"/>
            </a:lnRef>
            <a:fillRef idx="0">
              <a:scrgbClr r="0" g="0" b="0"/>
            </a:fillRef>
            <a:effectRef idx="0">
              <a:scrgbClr r="0" g="0" b="0"/>
            </a:effectRef>
            <a:fontRef idx="minor"/>
          </p:style>
        </p:sp>
      </p:grpSp>
      <p:sp>
        <p:nvSpPr>
          <p:cNvPr id="225" name="CustomShape 27"/>
          <p:cNvSpPr/>
          <p:nvPr/>
        </p:nvSpPr>
        <p:spPr>
          <a:xfrm>
            <a:off x="0" y="0"/>
            <a:ext cx="182160" cy="6857280"/>
          </a:xfrm>
          <a:prstGeom prst="rect">
            <a:avLst/>
          </a:prstGeom>
          <a:solidFill>
            <a:schemeClr val="tx2"/>
          </a:solidFill>
          <a:ln>
            <a:noFill/>
          </a:ln>
          <a:effectLst>
            <a:outerShdw blurRad="38100" dist="25560" dir="54000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226" name="CustomShape 28"/>
          <p:cNvSpPr/>
          <p:nvPr/>
        </p:nvSpPr>
        <p:spPr>
          <a:xfrm flipV="1">
            <a:off x="-3600" y="712800"/>
            <a:ext cx="1587960" cy="506520"/>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227" name="PlaceHolder 29"/>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228" name="PlaceHolder 30"/>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16.xml"/><Relationship Id="rId4" Type="http://schemas.openxmlformats.org/officeDocument/2006/relationships/image" Target="../media/image13.jpg"/></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9.jpe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hyperlink" Target="https://moodle.uns.edu.ar/moodle/pluginfile.php/432353/mod_resource/content/2/13-MaterialesBRDF.pdf" TargetMode="External"/><Relationship Id="rId2" Type="http://schemas.openxmlformats.org/officeDocument/2006/relationships/hyperlink" Target="http://planetpixelemporium.com/tutorialpages/light.html" TargetMode="External"/><Relationship Id="rId1" Type="http://schemas.openxmlformats.org/officeDocument/2006/relationships/slideLayout" Target="../slideLayouts/slideLayout13.xml"/><Relationship Id="rId6" Type="http://schemas.openxmlformats.org/officeDocument/2006/relationships/hyperlink" Target="https://moodle.uns.edu.ar/moodle/pluginfile.php/137208/mod_folder/content/0/Iluminacion_Disney.pdf?forcedownload=1" TargetMode="External"/><Relationship Id="rId5" Type="http://schemas.openxmlformats.org/officeDocument/2006/relationships/hyperlink" Target="https://moodle.uns.edu.ar/moodle/pluginfile.php/137208/mod_folder/content/0/s2012_pbs_disney_brdf_notes_v2.pdf?forcedownload=1" TargetMode="External"/><Relationship Id="rId4" Type="http://schemas.openxmlformats.org/officeDocument/2006/relationships/hyperlink" Target="https://moodle.uns.edu.ar/moodle/pluginfile.php/431467/mod_resource/content/1/12-Iluminaci%C3%B3nSombreado.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37.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CustomShape 1"/>
          <p:cNvSpPr/>
          <p:nvPr/>
        </p:nvSpPr>
        <p:spPr>
          <a:xfrm>
            <a:off x="3481516" y="771887"/>
            <a:ext cx="6496002" cy="1254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dirty="0"/>
              <a:t/>
            </a:r>
            <a:br>
              <a:rPr dirty="0"/>
            </a:br>
            <a:r>
              <a:rPr dirty="0"/>
              <a:t/>
            </a:r>
            <a:br>
              <a:rPr dirty="0"/>
            </a:br>
            <a:r>
              <a:rPr lang="en-US" sz="5400" b="0" strike="noStrike" spc="-1" dirty="0">
                <a:solidFill>
                  <a:srgbClr val="262626"/>
                </a:solidFill>
                <a:latin typeface="Century Gothic"/>
              </a:rPr>
              <a:t>		</a:t>
            </a:r>
            <a:r>
              <a:rPr lang="en-US" sz="6000" b="0" strike="noStrike" spc="-1" dirty="0">
                <a:solidFill>
                  <a:srgbClr val="262626"/>
                </a:solidFill>
                <a:latin typeface="Century Gothic"/>
              </a:rPr>
              <a:t>	</a:t>
            </a:r>
            <a:r>
              <a:rPr lang="en-US" sz="6600" b="1" strike="noStrike" spc="-1" dirty="0">
                <a:solidFill>
                  <a:srgbClr val="262626"/>
                </a:solidFill>
                <a:latin typeface="Century Gothic"/>
              </a:rPr>
              <a:t>PROYECTO  2</a:t>
            </a:r>
            <a:endParaRPr lang="en-US" sz="6600" b="1" strike="noStrike" spc="-1" dirty="0">
              <a:latin typeface="Arial"/>
            </a:endParaRPr>
          </a:p>
        </p:txBody>
      </p:sp>
      <p:sp>
        <p:nvSpPr>
          <p:cNvPr id="266" name="CustomShape 2"/>
          <p:cNvSpPr/>
          <p:nvPr/>
        </p:nvSpPr>
        <p:spPr>
          <a:xfrm>
            <a:off x="3014280" y="3992400"/>
            <a:ext cx="4467600" cy="2588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1001"/>
              </a:spcBef>
            </a:pPr>
            <a:r>
              <a:rPr lang="en-US" sz="2800" b="0" strike="noStrike" spc="-1">
                <a:solidFill>
                  <a:srgbClr val="595959"/>
                </a:solidFill>
                <a:latin typeface="Century Gothic"/>
              </a:rPr>
              <a:t>INTEGRANTES: </a:t>
            </a:r>
            <a:endParaRPr lang="en-US" sz="2800" b="0" strike="noStrike" spc="-1">
              <a:latin typeface="Arial"/>
            </a:endParaRPr>
          </a:p>
          <a:p>
            <a:pPr marL="285840" indent="-285120">
              <a:lnSpc>
                <a:spcPct val="100000"/>
              </a:lnSpc>
              <a:spcBef>
                <a:spcPts val="1001"/>
              </a:spcBef>
              <a:buClr>
                <a:srgbClr val="A53010"/>
              </a:buClr>
              <a:buFont typeface="Arial"/>
              <a:buChar char="•"/>
            </a:pPr>
            <a:r>
              <a:rPr lang="en-US" sz="2800" b="0" strike="noStrike" spc="-1">
                <a:solidFill>
                  <a:srgbClr val="595959"/>
                </a:solidFill>
                <a:latin typeface="Century Gothic"/>
              </a:rPr>
              <a:t>Mattioli, Bárbara</a:t>
            </a:r>
            <a:endParaRPr lang="en-US" sz="2800" b="0" strike="noStrike" spc="-1">
              <a:latin typeface="Arial"/>
            </a:endParaRPr>
          </a:p>
          <a:p>
            <a:pPr marL="285840" indent="-285120">
              <a:lnSpc>
                <a:spcPct val="100000"/>
              </a:lnSpc>
              <a:spcBef>
                <a:spcPts val="1001"/>
              </a:spcBef>
              <a:buClr>
                <a:srgbClr val="A53010"/>
              </a:buClr>
              <a:buFont typeface="Arial"/>
              <a:buChar char="•"/>
            </a:pPr>
            <a:r>
              <a:rPr lang="en-US" sz="2800" b="0" strike="noStrike" spc="-1">
                <a:solidFill>
                  <a:srgbClr val="595959"/>
                </a:solidFill>
                <a:latin typeface="Century Gothic"/>
              </a:rPr>
              <a:t>Garat, Manuel</a:t>
            </a:r>
            <a:endParaRPr lang="en-US" sz="2800" b="0" strike="noStrike" spc="-1">
              <a:latin typeface="Arial"/>
            </a:endParaRPr>
          </a:p>
          <a:p>
            <a:pPr marL="285840" indent="-285120">
              <a:lnSpc>
                <a:spcPct val="100000"/>
              </a:lnSpc>
              <a:spcBef>
                <a:spcPts val="1001"/>
              </a:spcBef>
              <a:buClr>
                <a:srgbClr val="A53010"/>
              </a:buClr>
              <a:buFont typeface="Arial"/>
              <a:buChar char="•"/>
            </a:pPr>
            <a:r>
              <a:rPr lang="en-US" sz="2800" b="0" strike="noStrike" spc="-1">
                <a:solidFill>
                  <a:srgbClr val="595959"/>
                </a:solidFill>
                <a:latin typeface="Century Gothic"/>
              </a:rPr>
              <a:t>Cerdá, Gianni Lucas</a:t>
            </a:r>
            <a:endParaRPr lang="en-US" sz="2800" b="0" strike="noStrike" spc="-1">
              <a:latin typeface="Arial"/>
            </a:endParaRPr>
          </a:p>
        </p:txBody>
      </p:sp>
      <p:sp>
        <p:nvSpPr>
          <p:cNvPr id="2" name="CuadroTexto 1"/>
          <p:cNvSpPr txBox="1"/>
          <p:nvPr/>
        </p:nvSpPr>
        <p:spPr>
          <a:xfrm>
            <a:off x="3740823" y="2182535"/>
            <a:ext cx="6496001" cy="646331"/>
          </a:xfrm>
          <a:prstGeom prst="rect">
            <a:avLst/>
          </a:prstGeom>
          <a:noFill/>
        </p:spPr>
        <p:txBody>
          <a:bodyPr wrap="square" rtlCol="0">
            <a:spAutoFit/>
          </a:bodyPr>
          <a:lstStyle/>
          <a:p>
            <a:r>
              <a:rPr lang="es-AR" sz="3600" i="1" dirty="0" smtClean="0">
                <a:effectLst>
                  <a:outerShdw blurRad="38100" dist="38100" dir="2700000" algn="tl">
                    <a:srgbClr val="000000">
                      <a:alpha val="43137"/>
                    </a:srgbClr>
                  </a:outerShdw>
                </a:effectLst>
                <a:latin typeface="Century Gothic" panose="020B0502020202020204" pitchFamily="34" charset="0"/>
              </a:rPr>
              <a:t>Computación Gráfica 2019</a:t>
            </a:r>
            <a:endParaRPr lang="es-AR" sz="3600" i="1" dirty="0">
              <a:effectLst>
                <a:outerShdw blurRad="38100" dist="38100" dir="2700000" algn="tl">
                  <a:srgbClr val="000000">
                    <a:alpha val="43137"/>
                  </a:srgbClr>
                </a:outerShdw>
              </a:effectLst>
              <a:latin typeface="Century Gothic" panose="020B0502020202020204" pitchFamily="34" charset="0"/>
            </a:endParaRPr>
          </a:p>
        </p:txBody>
      </p:sp>
      <p:sp>
        <p:nvSpPr>
          <p:cNvPr id="5" name="CuadroTexto 4"/>
          <p:cNvSpPr txBox="1"/>
          <p:nvPr/>
        </p:nvSpPr>
        <p:spPr>
          <a:xfrm>
            <a:off x="4628865" y="2859941"/>
            <a:ext cx="4490114" cy="461665"/>
          </a:xfrm>
          <a:prstGeom prst="rect">
            <a:avLst/>
          </a:prstGeom>
          <a:noFill/>
        </p:spPr>
        <p:txBody>
          <a:bodyPr wrap="square" rtlCol="0">
            <a:spAutoFit/>
          </a:bodyPr>
          <a:lstStyle/>
          <a:p>
            <a:r>
              <a:rPr lang="es-AR" sz="2400" i="1" dirty="0" smtClean="0">
                <a:solidFill>
                  <a:srgbClr val="00B050"/>
                </a:solidFill>
                <a:effectLst>
                  <a:outerShdw blurRad="38100" dist="38100" dir="2700000" algn="tl">
                    <a:srgbClr val="000000">
                      <a:alpha val="43137"/>
                    </a:srgbClr>
                  </a:outerShdw>
                </a:effectLst>
                <a:latin typeface="Century Gothic" panose="020B0502020202020204" pitchFamily="34" charset="0"/>
              </a:rPr>
              <a:t>Universidad Nacional del Sur</a:t>
            </a:r>
            <a:endParaRPr lang="es-AR" sz="2400" i="1" dirty="0">
              <a:solidFill>
                <a:srgbClr val="00B050"/>
              </a:solidFill>
              <a:effectLst>
                <a:outerShdw blurRad="38100" dist="38100" dir="2700000" algn="tl">
                  <a:srgbClr val="000000">
                    <a:alpha val="43137"/>
                  </a:srgbClr>
                </a:outerShdw>
              </a:effectLst>
              <a:latin typeface="Century Gothic" panose="020B0502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CustomShape 1"/>
          <p:cNvSpPr/>
          <p:nvPr/>
        </p:nvSpPr>
        <p:spPr>
          <a:xfrm>
            <a:off x="2334460" y="434375"/>
            <a:ext cx="8365384" cy="81517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5400" b="0" strike="noStrike" spc="-1" dirty="0">
                <a:solidFill>
                  <a:srgbClr val="262626"/>
                </a:solidFill>
                <a:latin typeface="Century Gothic"/>
              </a:rPr>
              <a:t>	Escena B : </a:t>
            </a:r>
            <a:r>
              <a:rPr lang="en-US" sz="5400" b="0" strike="noStrike" spc="-1" dirty="0" smtClean="0">
                <a:solidFill>
                  <a:srgbClr val="262626"/>
                </a:solidFill>
                <a:latin typeface="Century Gothic"/>
              </a:rPr>
              <a:t>Fire at Will</a:t>
            </a:r>
            <a:endParaRPr lang="en-US" sz="5400" b="0" strike="noStrike" spc="-1" dirty="0">
              <a:latin typeface="Arial"/>
            </a:endParaRP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064" y="1604392"/>
            <a:ext cx="8258175" cy="50958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2588406" y="719531"/>
            <a:ext cx="6228048" cy="498598"/>
          </a:xfrm>
        </p:spPr>
        <p:txBody>
          <a:bodyPr/>
          <a:lstStyle/>
          <a:p>
            <a:r>
              <a:rPr lang="es-AR" sz="3600" dirty="0" smtClean="0">
                <a:latin typeface="Century Gothic" panose="020B0502020202020204" pitchFamily="34" charset="0"/>
              </a:rPr>
              <a:t>Objetos en la Escena B</a:t>
            </a:r>
            <a:endParaRPr lang="es-AR" sz="3600" dirty="0">
              <a:latin typeface="Century Gothic" panose="020B0502020202020204" pitchFamily="34" charset="0"/>
            </a:endParaRPr>
          </a:p>
        </p:txBody>
      </p:sp>
      <p:sp>
        <p:nvSpPr>
          <p:cNvPr id="7" name="Marcador de contenido 3"/>
          <p:cNvSpPr txBox="1">
            <a:spLocks/>
          </p:cNvSpPr>
          <p:nvPr/>
        </p:nvSpPr>
        <p:spPr>
          <a:xfrm>
            <a:off x="541633" y="1770502"/>
            <a:ext cx="5554067" cy="443033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s-AR" sz="1800" dirty="0" smtClean="0">
                <a:latin typeface="Century Gothic" panose="020B0502020202020204" pitchFamily="34" charset="0"/>
              </a:rPr>
              <a:t>Para el proceso de implementación de la escena B, se modelo una superficie plana simulando agua sobre la escena, sobre este plano,  se modelaron un castillo con plataforma (dicho castillo posee banderas y una puerta , cada una de ellas con una apariencia de material atípica. </a:t>
            </a:r>
          </a:p>
          <a:p>
            <a:pPr>
              <a:buFont typeface="Wingdings" panose="05000000000000000000" pitchFamily="2" charset="2"/>
              <a:buChar char="Ø"/>
            </a:pPr>
            <a:r>
              <a:rPr lang="es-AR" sz="1800" dirty="0" smtClean="0">
                <a:latin typeface="Century Gothic" panose="020B0502020202020204" pitchFamily="34" charset="0"/>
              </a:rPr>
              <a:t>Por otro lado ,otro actor importante en la escena , es el bote en la deriva, en dirección al castillo . En su interior posee un soporte con un cañón y balas simulando disparar hacia al castillo </a:t>
            </a:r>
          </a:p>
          <a:p>
            <a:pPr>
              <a:buFont typeface="Wingdings" panose="05000000000000000000" pitchFamily="2" charset="2"/>
              <a:buChar char="Ø"/>
            </a:pPr>
            <a:r>
              <a:rPr lang="es-AR" sz="1800" dirty="0" smtClean="0">
                <a:latin typeface="Century Gothic" panose="020B0502020202020204" pitchFamily="34" charset="0"/>
              </a:rPr>
              <a:t>Para la iluminación de la escena , se agregó como tipo de luz una Luz puntual.</a:t>
            </a:r>
          </a:p>
          <a:p>
            <a:endParaRPr lang="es-AR" dirty="0"/>
          </a:p>
        </p:txBody>
      </p:sp>
    </p:spTree>
    <p:extLst>
      <p:ext uri="{BB962C8B-B14F-4D97-AF65-F5344CB8AC3E}">
        <p14:creationId xmlns:p14="http://schemas.microsoft.com/office/powerpoint/2010/main" val="3041700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91860" y="665281"/>
            <a:ext cx="5486220" cy="498598"/>
          </a:xfrm>
        </p:spPr>
        <p:txBody>
          <a:bodyPr/>
          <a:lstStyle/>
          <a:p>
            <a:r>
              <a:rPr lang="es-AR" sz="3600" dirty="0" smtClean="0">
                <a:latin typeface="Century Gothic" panose="020B0502020202020204" pitchFamily="34" charset="0"/>
              </a:rPr>
              <a:t>Materiales Utilizados </a:t>
            </a:r>
            <a:endParaRPr lang="es-AR" sz="3600" dirty="0">
              <a:latin typeface="Century Gothic" panose="020B0502020202020204" pitchFamily="34" charset="0"/>
            </a:endParaRPr>
          </a:p>
        </p:txBody>
      </p:sp>
      <p:sp>
        <p:nvSpPr>
          <p:cNvPr id="3" name="Marcador de texto 2"/>
          <p:cNvSpPr>
            <a:spLocks noGrp="1"/>
          </p:cNvSpPr>
          <p:nvPr>
            <p:ph type="body"/>
          </p:nvPr>
        </p:nvSpPr>
        <p:spPr>
          <a:xfrm>
            <a:off x="1314720" y="2610360"/>
            <a:ext cx="5354280" cy="3977280"/>
          </a:xfrm>
        </p:spPr>
        <p:txBody>
          <a:bodyPr/>
          <a:lstStyle/>
          <a:p>
            <a:endParaRPr lang="es-AR" dirty="0"/>
          </a:p>
        </p:txBody>
      </p:sp>
      <p:sp>
        <p:nvSpPr>
          <p:cNvPr id="5" name="Marcador de texto 2"/>
          <p:cNvSpPr>
            <a:spLocks noGrp="1"/>
          </p:cNvSpPr>
          <p:nvPr>
            <p:ph type="body" idx="4294967295"/>
          </p:nvPr>
        </p:nvSpPr>
        <p:spPr>
          <a:xfrm>
            <a:off x="2937190" y="1925791"/>
            <a:ext cx="1757640" cy="437528"/>
          </a:xfrm>
          <a:prstGeom prst="rect">
            <a:avLst/>
          </a:prstGeom>
        </p:spPr>
        <p:txBody>
          <a:bodyPr/>
          <a:lstStyle/>
          <a:p>
            <a:r>
              <a:rPr lang="es-AR" dirty="0" smtClean="0">
                <a:effectLst>
                  <a:outerShdw blurRad="38100" dist="38100" dir="2700000" algn="tl">
                    <a:srgbClr val="000000">
                      <a:alpha val="43137"/>
                    </a:srgbClr>
                  </a:outerShdw>
                </a:effectLst>
                <a:latin typeface="Century Gothic" panose="020B0502020202020204" pitchFamily="34" charset="0"/>
              </a:rPr>
              <a:t>Castillo </a:t>
            </a:r>
            <a:endParaRPr lang="es-AR" dirty="0">
              <a:effectLst>
                <a:outerShdw blurRad="38100" dist="38100" dir="2700000" algn="tl">
                  <a:srgbClr val="000000">
                    <a:alpha val="43137"/>
                  </a:srgbClr>
                </a:outerShdw>
              </a:effectLst>
              <a:latin typeface="Century Gothic" panose="020B0502020202020204" pitchFamily="34" charset="0"/>
            </a:endParaRPr>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2230" y="4882821"/>
            <a:ext cx="2283847" cy="1114425"/>
          </a:xfrm>
          <a:prstGeom prst="rect">
            <a:avLst/>
          </a:prstGeom>
        </p:spPr>
      </p:pic>
      <p:pic>
        <p:nvPicPr>
          <p:cNvPr id="7" name="Imagen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9397" y="4768521"/>
            <a:ext cx="1266825" cy="1228725"/>
          </a:xfrm>
          <a:prstGeom prst="rect">
            <a:avLst/>
          </a:prstGeom>
        </p:spPr>
      </p:pic>
      <p:sp>
        <p:nvSpPr>
          <p:cNvPr id="8" name="CuadroTexto 7"/>
          <p:cNvSpPr txBox="1"/>
          <p:nvPr/>
        </p:nvSpPr>
        <p:spPr>
          <a:xfrm>
            <a:off x="7461845" y="6119850"/>
            <a:ext cx="1312545" cy="369332"/>
          </a:xfrm>
          <a:prstGeom prst="rect">
            <a:avLst/>
          </a:prstGeom>
          <a:noFill/>
        </p:spPr>
        <p:txBody>
          <a:bodyPr wrap="square" rtlCol="0">
            <a:spAutoFit/>
          </a:bodyPr>
          <a:lstStyle/>
          <a:p>
            <a:r>
              <a:rPr lang="es-AR" dirty="0" smtClean="0"/>
              <a:t>Banderas</a:t>
            </a:r>
            <a:endParaRPr lang="es-AR" dirty="0"/>
          </a:p>
        </p:txBody>
      </p:sp>
      <p:sp>
        <p:nvSpPr>
          <p:cNvPr id="9" name="CuadroTexto 8"/>
          <p:cNvSpPr txBox="1"/>
          <p:nvPr/>
        </p:nvSpPr>
        <p:spPr>
          <a:xfrm>
            <a:off x="10489397" y="6169370"/>
            <a:ext cx="1304925" cy="369332"/>
          </a:xfrm>
          <a:prstGeom prst="rect">
            <a:avLst/>
          </a:prstGeom>
          <a:noFill/>
        </p:spPr>
        <p:txBody>
          <a:bodyPr wrap="square" rtlCol="0">
            <a:spAutoFit/>
          </a:bodyPr>
          <a:lstStyle/>
          <a:p>
            <a:r>
              <a:rPr lang="es-AR" dirty="0" smtClean="0"/>
              <a:t>Puerta</a:t>
            </a:r>
            <a:endParaRPr lang="es-AR" dirty="0"/>
          </a:p>
        </p:txBody>
      </p:sp>
      <p:pic>
        <p:nvPicPr>
          <p:cNvPr id="10" name="Imagen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92130" y="1465508"/>
            <a:ext cx="3771900" cy="2695575"/>
          </a:xfrm>
          <a:prstGeom prst="rect">
            <a:avLst/>
          </a:prstGeom>
        </p:spPr>
      </p:pic>
      <p:sp>
        <p:nvSpPr>
          <p:cNvPr id="11" name="CuadroTexto 10"/>
          <p:cNvSpPr txBox="1"/>
          <p:nvPr/>
        </p:nvSpPr>
        <p:spPr>
          <a:xfrm>
            <a:off x="8821807" y="4229668"/>
            <a:ext cx="1312545" cy="369332"/>
          </a:xfrm>
          <a:prstGeom prst="rect">
            <a:avLst/>
          </a:prstGeom>
          <a:noFill/>
        </p:spPr>
        <p:txBody>
          <a:bodyPr wrap="square" rtlCol="0">
            <a:spAutoFit/>
          </a:bodyPr>
          <a:lstStyle/>
          <a:p>
            <a:r>
              <a:rPr lang="es-AR" dirty="0" smtClean="0"/>
              <a:t>Castillo</a:t>
            </a:r>
            <a:endParaRPr lang="es-AR" dirty="0"/>
          </a:p>
        </p:txBody>
      </p:sp>
    </p:spTree>
    <p:extLst>
      <p:ext uri="{BB962C8B-B14F-4D97-AF65-F5344CB8AC3E}">
        <p14:creationId xmlns:p14="http://schemas.microsoft.com/office/powerpoint/2010/main" val="4042866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152520" y="669618"/>
            <a:ext cx="5622480" cy="498598"/>
          </a:xfrm>
        </p:spPr>
        <p:txBody>
          <a:bodyPr/>
          <a:lstStyle/>
          <a:p>
            <a:r>
              <a:rPr lang="es-AR" sz="3600" dirty="0" smtClean="0">
                <a:latin typeface="Century Gothic" panose="020B0502020202020204" pitchFamily="34" charset="0"/>
              </a:rPr>
              <a:t>Materiales Utilizados </a:t>
            </a:r>
            <a:endParaRPr lang="es-AR" sz="3600" dirty="0"/>
          </a:p>
        </p:txBody>
      </p:sp>
      <p:sp>
        <p:nvSpPr>
          <p:cNvPr id="3" name="Marcador de texto 2"/>
          <p:cNvSpPr>
            <a:spLocks noGrp="1"/>
          </p:cNvSpPr>
          <p:nvPr>
            <p:ph type="body"/>
          </p:nvPr>
        </p:nvSpPr>
        <p:spPr>
          <a:xfrm>
            <a:off x="1319163" y="2437033"/>
            <a:ext cx="5354280" cy="3977280"/>
          </a:xfrm>
        </p:spPr>
        <p:txBody>
          <a:bodyPr/>
          <a:lstStyle/>
          <a:p>
            <a:endParaRPr lang="es-AR" dirty="0"/>
          </a:p>
        </p:txBody>
      </p:sp>
      <p:sp>
        <p:nvSpPr>
          <p:cNvPr id="5" name="Marcador de texto 2"/>
          <p:cNvSpPr>
            <a:spLocks noGrp="1"/>
          </p:cNvSpPr>
          <p:nvPr>
            <p:ph type="body" idx="4294967295"/>
          </p:nvPr>
        </p:nvSpPr>
        <p:spPr>
          <a:xfrm>
            <a:off x="2646635" y="1843904"/>
            <a:ext cx="2699335" cy="437528"/>
          </a:xfrm>
          <a:prstGeom prst="rect">
            <a:avLst/>
          </a:prstGeom>
        </p:spPr>
        <p:txBody>
          <a:bodyPr>
            <a:normAutofit/>
          </a:bodyPr>
          <a:lstStyle/>
          <a:p>
            <a:r>
              <a:rPr lang="es-AR" dirty="0" smtClean="0">
                <a:effectLst>
                  <a:outerShdw blurRad="38100" dist="38100" dir="2700000" algn="tl">
                    <a:srgbClr val="000000">
                      <a:alpha val="43137"/>
                    </a:srgbClr>
                  </a:outerShdw>
                </a:effectLst>
                <a:latin typeface="Century Gothic" panose="020B0502020202020204" pitchFamily="34" charset="0"/>
              </a:rPr>
              <a:t>Bote Y </a:t>
            </a:r>
            <a:r>
              <a:rPr lang="es-AR" dirty="0" err="1" smtClean="0">
                <a:effectLst>
                  <a:outerShdw blurRad="38100" dist="38100" dir="2700000" algn="tl">
                    <a:srgbClr val="000000">
                      <a:alpha val="43137"/>
                    </a:srgbClr>
                  </a:outerShdw>
                </a:effectLst>
                <a:latin typeface="Century Gothic" panose="020B0502020202020204" pitchFamily="34" charset="0"/>
              </a:rPr>
              <a:t>Cáñon</a:t>
            </a:r>
            <a:endParaRPr lang="es-AR" dirty="0">
              <a:effectLst>
                <a:outerShdw blurRad="38100" dist="38100" dir="2700000" algn="tl">
                  <a:srgbClr val="000000">
                    <a:alpha val="43137"/>
                  </a:srgbClr>
                </a:outerShdw>
              </a:effectLst>
              <a:latin typeface="Century Gothic" panose="020B0502020202020204" pitchFamily="34" charset="0"/>
            </a:endParaRP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1046" y="2696341"/>
            <a:ext cx="4785410" cy="2249764"/>
          </a:xfrm>
          <a:prstGeom prst="rect">
            <a:avLst/>
          </a:prstGeom>
        </p:spPr>
      </p:pic>
    </p:spTree>
    <p:extLst>
      <p:ext uri="{BB962C8B-B14F-4D97-AF65-F5344CB8AC3E}">
        <p14:creationId xmlns:p14="http://schemas.microsoft.com/office/powerpoint/2010/main" val="459799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315450" y="658622"/>
            <a:ext cx="4767738" cy="498598"/>
          </a:xfrm>
        </p:spPr>
        <p:txBody>
          <a:bodyPr/>
          <a:lstStyle/>
          <a:p>
            <a:r>
              <a:rPr lang="es-AR" sz="3600" dirty="0" smtClean="0">
                <a:latin typeface="Century Gothic" panose="020B0502020202020204" pitchFamily="34" charset="0"/>
              </a:rPr>
              <a:t>		Iluminación</a:t>
            </a:r>
            <a:endParaRPr lang="es-AR" sz="3600" dirty="0">
              <a:latin typeface="Century Gothic" panose="020B0502020202020204" pitchFamily="34" charset="0"/>
            </a:endParaRPr>
          </a:p>
        </p:txBody>
      </p:sp>
      <p:pic>
        <p:nvPicPr>
          <p:cNvPr id="5" name="Marcador de contenido 6"/>
          <p:cNvPicPr/>
          <p:nvPr/>
        </p:nvPicPr>
        <p:blipFill>
          <a:blip r:embed="rId2"/>
          <a:stretch/>
        </p:blipFill>
        <p:spPr>
          <a:xfrm>
            <a:off x="6862669" y="2423751"/>
            <a:ext cx="5215320" cy="4276800"/>
          </a:xfrm>
          <a:prstGeom prst="rect">
            <a:avLst/>
          </a:prstGeom>
          <a:ln>
            <a:noFill/>
          </a:ln>
        </p:spPr>
      </p:pic>
      <p:pic>
        <p:nvPicPr>
          <p:cNvPr id="6" name="Marcador de contenido 7"/>
          <p:cNvPicPr/>
          <p:nvPr/>
        </p:nvPicPr>
        <p:blipFill>
          <a:blip r:embed="rId3"/>
          <a:stretch/>
        </p:blipFill>
        <p:spPr>
          <a:xfrm>
            <a:off x="7695183" y="1435519"/>
            <a:ext cx="1285200" cy="894600"/>
          </a:xfrm>
          <a:prstGeom prst="rect">
            <a:avLst/>
          </a:prstGeom>
          <a:ln>
            <a:noFill/>
          </a:ln>
        </p:spPr>
      </p:pic>
      <p:sp>
        <p:nvSpPr>
          <p:cNvPr id="7" name="CuadroTexto 6"/>
          <p:cNvSpPr txBox="1"/>
          <p:nvPr/>
        </p:nvSpPr>
        <p:spPr>
          <a:xfrm>
            <a:off x="9470329" y="1698153"/>
            <a:ext cx="1556083" cy="369332"/>
          </a:xfrm>
          <a:prstGeom prst="rect">
            <a:avLst/>
          </a:prstGeom>
          <a:noFill/>
        </p:spPr>
        <p:txBody>
          <a:bodyPr wrap="square" rtlCol="0">
            <a:spAutoFit/>
          </a:bodyPr>
          <a:lstStyle/>
          <a:p>
            <a:r>
              <a:rPr lang="es-AR" dirty="0" smtClean="0"/>
              <a:t>Luz Puntual</a:t>
            </a:r>
            <a:endParaRPr lang="es-AR" dirty="0"/>
          </a:p>
        </p:txBody>
      </p:sp>
      <p:cxnSp>
        <p:nvCxnSpPr>
          <p:cNvPr id="8" name="Conector recto de flecha 7"/>
          <p:cNvCxnSpPr/>
          <p:nvPr/>
        </p:nvCxnSpPr>
        <p:spPr>
          <a:xfrm>
            <a:off x="6231604" y="3078212"/>
            <a:ext cx="631065"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9" name="Marcador de texto 2"/>
          <p:cNvSpPr>
            <a:spLocks noGrp="1"/>
          </p:cNvSpPr>
          <p:nvPr>
            <p:ph type="body" idx="4294967295"/>
          </p:nvPr>
        </p:nvSpPr>
        <p:spPr>
          <a:xfrm>
            <a:off x="2036857" y="2559994"/>
            <a:ext cx="3006853" cy="576262"/>
          </a:xfrm>
          <a:prstGeom prst="rect">
            <a:avLst/>
          </a:prstGeom>
        </p:spPr>
        <p:txBody>
          <a:bodyPr/>
          <a:lstStyle/>
          <a:p>
            <a:r>
              <a:rPr lang="es-AR" dirty="0">
                <a:latin typeface="Century Gothic" panose="020B0502020202020204" pitchFamily="34" charset="0"/>
              </a:rPr>
              <a:t>Color de la luz </a:t>
            </a:r>
          </a:p>
        </p:txBody>
      </p:sp>
      <p:sp>
        <p:nvSpPr>
          <p:cNvPr id="10" name="Marcador de contenido 3"/>
          <p:cNvSpPr txBox="1">
            <a:spLocks/>
          </p:cNvSpPr>
          <p:nvPr/>
        </p:nvSpPr>
        <p:spPr>
          <a:xfrm>
            <a:off x="739887" y="3770560"/>
            <a:ext cx="5807249" cy="174313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AR" sz="2400" dirty="0" smtClean="0">
                <a:latin typeface="Century Gothic" panose="020B0502020202020204" pitchFamily="34" charset="0"/>
              </a:rPr>
              <a:t>Para la escena B se incorporó una luz puntual como fuente de luz,  con tipo de fuente de luz vela.</a:t>
            </a:r>
          </a:p>
          <a:p>
            <a:pPr marL="0" indent="0">
              <a:buNone/>
            </a:pPr>
            <a:endParaRPr lang="es-AR" dirty="0"/>
          </a:p>
        </p:txBody>
      </p:sp>
    </p:spTree>
    <p:extLst>
      <p:ext uri="{BB962C8B-B14F-4D97-AF65-F5344CB8AC3E}">
        <p14:creationId xmlns:p14="http://schemas.microsoft.com/office/powerpoint/2010/main" val="3313090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74897" y="1297855"/>
            <a:ext cx="3848220" cy="498598"/>
          </a:xfrm>
        </p:spPr>
        <p:txBody>
          <a:bodyPr/>
          <a:lstStyle/>
          <a:p>
            <a:r>
              <a:rPr lang="es-AR" sz="3600" dirty="0" smtClean="0">
                <a:latin typeface="Century Gothic" panose="020B0502020202020204" pitchFamily="34" charset="0"/>
              </a:rPr>
              <a:t>Conclusiones</a:t>
            </a:r>
            <a:endParaRPr lang="es-AR" sz="3600" dirty="0">
              <a:latin typeface="Century Gothic" panose="020B0502020202020204" pitchFamily="34" charset="0"/>
            </a:endParaRPr>
          </a:p>
        </p:txBody>
      </p:sp>
      <p:sp>
        <p:nvSpPr>
          <p:cNvPr id="3" name="Subtítulo 2"/>
          <p:cNvSpPr>
            <a:spLocks noGrp="1"/>
          </p:cNvSpPr>
          <p:nvPr>
            <p:ph type="subTitle"/>
          </p:nvPr>
        </p:nvSpPr>
        <p:spPr>
          <a:xfrm>
            <a:off x="609480" y="2762164"/>
            <a:ext cx="10972440" cy="1661993"/>
          </a:xfrm>
        </p:spPr>
        <p:txBody>
          <a:bodyPr/>
          <a:lstStyle/>
          <a:p>
            <a:pPr marL="0" indent="0">
              <a:buNone/>
            </a:pPr>
            <a:r>
              <a:rPr lang="es-AR" sz="2400" dirty="0" smtClean="0">
                <a:latin typeface="Century Gothic" panose="020B0502020202020204" pitchFamily="34" charset="0"/>
              </a:rPr>
              <a:t>Como conclusión,  se observó que con diferentes materiales y combinaciones  de modelos BRDF se tienen comportamientos de  reflectancia distintos según como sean las propiedades de la superficie del material y  si su longitud de onda es mayor  frente a la longitud de onda de la luz. </a:t>
            </a:r>
            <a:endParaRPr lang="es-AR" sz="2400" dirty="0">
              <a:latin typeface="Century Gothic" panose="020B0502020202020204" pitchFamily="34" charset="0"/>
            </a:endParaRPr>
          </a:p>
        </p:txBody>
      </p:sp>
    </p:spTree>
    <p:extLst>
      <p:ext uri="{BB962C8B-B14F-4D97-AF65-F5344CB8AC3E}">
        <p14:creationId xmlns:p14="http://schemas.microsoft.com/office/powerpoint/2010/main" val="99878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CustomShape 1"/>
          <p:cNvSpPr/>
          <p:nvPr/>
        </p:nvSpPr>
        <p:spPr>
          <a:xfrm>
            <a:off x="2593080" y="624240"/>
            <a:ext cx="3034440" cy="804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3600" b="0" strike="noStrike" spc="-1">
                <a:solidFill>
                  <a:srgbClr val="262626"/>
                </a:solidFill>
                <a:latin typeface="Century Gothic"/>
              </a:rPr>
              <a:t>Referencias</a:t>
            </a:r>
            <a:endParaRPr lang="en-US" sz="3600" b="0" strike="noStrike" spc="-1">
              <a:latin typeface="Arial"/>
            </a:endParaRPr>
          </a:p>
        </p:txBody>
      </p:sp>
      <p:sp>
        <p:nvSpPr>
          <p:cNvPr id="305" name="CustomShape 2"/>
          <p:cNvSpPr/>
          <p:nvPr/>
        </p:nvSpPr>
        <p:spPr>
          <a:xfrm>
            <a:off x="2332080" y="2286000"/>
            <a:ext cx="8914680" cy="263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360">
              <a:lnSpc>
                <a:spcPct val="100000"/>
              </a:lnSpc>
              <a:spcBef>
                <a:spcPts val="1001"/>
              </a:spcBef>
              <a:buClr>
                <a:srgbClr val="A53010"/>
              </a:buClr>
              <a:buFont typeface="Wingdings 3" charset="2"/>
              <a:buChar char=""/>
            </a:pPr>
            <a:r>
              <a:rPr lang="en-US" sz="1800" b="0" u="sng" strike="noStrike" spc="-1">
                <a:solidFill>
                  <a:srgbClr val="FB4A18"/>
                </a:solidFill>
                <a:uFillTx/>
                <a:latin typeface="Century Gothic"/>
                <a:hlinkClick r:id="rId2"/>
              </a:rPr>
              <a:t>planetpixelemporium.com/tutorialpages/light.html</a:t>
            </a:r>
            <a:endParaRPr lang="en-US" sz="1800" b="0" strike="noStrike" spc="-1">
              <a:latin typeface="Arial"/>
            </a:endParaRPr>
          </a:p>
          <a:p>
            <a:pPr marL="343080" indent="-342360">
              <a:lnSpc>
                <a:spcPct val="100000"/>
              </a:lnSpc>
              <a:spcBef>
                <a:spcPts val="1001"/>
              </a:spcBef>
              <a:buClr>
                <a:srgbClr val="A53010"/>
              </a:buClr>
              <a:buFont typeface="Wingdings 3" charset="2"/>
              <a:buChar char=""/>
            </a:pPr>
            <a:r>
              <a:rPr lang="en-US" sz="1800" b="0" u="sng" strike="noStrike" spc="-1">
                <a:solidFill>
                  <a:srgbClr val="FB4A18"/>
                </a:solidFill>
                <a:uFillTx/>
                <a:latin typeface="Century Gothic"/>
                <a:hlinkClick r:id="rId3"/>
              </a:rPr>
              <a:t>moodle.uns.edu.ar/moodle/pluginfile.php/432353/mod_resource/content/2/13-MaterialesBRDF.pdf</a:t>
            </a:r>
            <a:endParaRPr lang="en-US" sz="1800" b="0" strike="noStrike" spc="-1">
              <a:latin typeface="Arial"/>
            </a:endParaRPr>
          </a:p>
          <a:p>
            <a:pPr marL="343080" indent="-342360">
              <a:lnSpc>
                <a:spcPct val="100000"/>
              </a:lnSpc>
              <a:spcBef>
                <a:spcPts val="1001"/>
              </a:spcBef>
              <a:buClr>
                <a:srgbClr val="A53010"/>
              </a:buClr>
              <a:buFont typeface="Wingdings 3" charset="2"/>
              <a:buChar char=""/>
            </a:pPr>
            <a:r>
              <a:rPr lang="en-US" sz="1800" b="0" u="sng" strike="noStrike" spc="-1">
                <a:solidFill>
                  <a:srgbClr val="FB4A18"/>
                </a:solidFill>
                <a:uFillTx/>
                <a:latin typeface="Century Gothic"/>
                <a:hlinkClick r:id="rId4"/>
              </a:rPr>
              <a:t>moodle.uns.edu.ar/moodle/pluginfile.php/431467/mod_resource/content/1/12-Iluminaci%C3%B3nSombreado.pdf</a:t>
            </a:r>
            <a:endParaRPr lang="en-US" sz="1800" b="0" strike="noStrike" spc="-1">
              <a:latin typeface="Arial"/>
            </a:endParaRPr>
          </a:p>
          <a:p>
            <a:pPr marL="343080" indent="-342360">
              <a:lnSpc>
                <a:spcPct val="100000"/>
              </a:lnSpc>
              <a:spcBef>
                <a:spcPts val="1001"/>
              </a:spcBef>
              <a:buClr>
                <a:srgbClr val="A53010"/>
              </a:buClr>
              <a:buFont typeface="Wingdings 3" charset="2"/>
              <a:buChar char=""/>
            </a:pPr>
            <a:r>
              <a:rPr lang="en-US" sz="1800" b="0" u="sng" strike="noStrike" spc="-1">
                <a:solidFill>
                  <a:srgbClr val="FB4A18"/>
                </a:solidFill>
                <a:uFillTx/>
                <a:latin typeface="Century Gothic"/>
                <a:hlinkClick r:id="rId5"/>
              </a:rPr>
              <a:t>s2012_pbs_disney_brdf_notes_v2.pdf</a:t>
            </a:r>
            <a:endParaRPr lang="en-US" sz="1800" b="0" strike="noStrike" spc="-1">
              <a:latin typeface="Arial"/>
            </a:endParaRPr>
          </a:p>
          <a:p>
            <a:pPr marL="343080" indent="-342360">
              <a:lnSpc>
                <a:spcPct val="100000"/>
              </a:lnSpc>
              <a:spcBef>
                <a:spcPts val="1001"/>
              </a:spcBef>
              <a:buClr>
                <a:srgbClr val="A53010"/>
              </a:buClr>
              <a:buFont typeface="Wingdings 3" charset="2"/>
              <a:buChar char=""/>
            </a:pPr>
            <a:r>
              <a:rPr lang="en-US" sz="1800" b="0" u="sng" strike="noStrike" spc="-1">
                <a:solidFill>
                  <a:srgbClr val="FB4A18"/>
                </a:solidFill>
                <a:uFillTx/>
                <a:latin typeface="Century Gothic"/>
                <a:hlinkClick r:id="rId6"/>
              </a:rPr>
              <a:t>Iluminacion_Disney.pdf</a:t>
            </a:r>
            <a:endParaRPr lang="en-US" sz="1800" b="0" strike="noStrike" spc="-1">
              <a:latin typeface="Arial"/>
            </a:endParaRPr>
          </a:p>
          <a:p>
            <a:pPr>
              <a:lnSpc>
                <a:spcPct val="100000"/>
              </a:lnSpc>
              <a:spcBef>
                <a:spcPts val="1001"/>
              </a:spcBef>
            </a:pPr>
            <a:endParaRPr lang="en-US"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CustomShape 1"/>
          <p:cNvSpPr/>
          <p:nvPr/>
        </p:nvSpPr>
        <p:spPr>
          <a:xfrm>
            <a:off x="2593080" y="624240"/>
            <a:ext cx="3060360" cy="639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3600" b="0" strike="noStrike" spc="-1">
                <a:solidFill>
                  <a:srgbClr val="262626"/>
                </a:solidFill>
                <a:latin typeface="Century Gothic"/>
              </a:rPr>
              <a:t>ÍNDICE </a:t>
            </a:r>
            <a:endParaRPr lang="en-US" sz="3600" b="0" strike="noStrike" spc="-1">
              <a:latin typeface="Arial"/>
            </a:endParaRPr>
          </a:p>
        </p:txBody>
      </p:sp>
      <p:sp>
        <p:nvSpPr>
          <p:cNvPr id="268" name="CustomShape 2"/>
          <p:cNvSpPr/>
          <p:nvPr/>
        </p:nvSpPr>
        <p:spPr>
          <a:xfrm>
            <a:off x="2377440" y="1098000"/>
            <a:ext cx="8914680" cy="5302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7000" lnSpcReduction="10000"/>
          </a:bodyPr>
          <a:lstStyle/>
          <a:p>
            <a:pPr>
              <a:lnSpc>
                <a:spcPct val="100000"/>
              </a:lnSpc>
              <a:spcBef>
                <a:spcPts val="1001"/>
              </a:spcBef>
            </a:pPr>
            <a:endParaRPr lang="en-US" sz="1800" b="0" strike="noStrike" spc="-1" dirty="0">
              <a:latin typeface="Arial"/>
            </a:endParaRPr>
          </a:p>
          <a:p>
            <a:pPr>
              <a:lnSpc>
                <a:spcPct val="100000"/>
              </a:lnSpc>
              <a:spcBef>
                <a:spcPts val="1001"/>
              </a:spcBef>
            </a:pPr>
            <a:endParaRPr lang="en-US" sz="1800" b="0" strike="noStrike" spc="-1" dirty="0">
              <a:latin typeface="Arial"/>
            </a:endParaRPr>
          </a:p>
          <a:p>
            <a:pPr marL="343080" indent="-342360">
              <a:lnSpc>
                <a:spcPct val="100000"/>
              </a:lnSpc>
              <a:spcBef>
                <a:spcPts val="1001"/>
              </a:spcBef>
              <a:buClr>
                <a:srgbClr val="A53010"/>
              </a:buClr>
              <a:buFont typeface="Wingdings 3" charset="2"/>
              <a:buChar char=""/>
            </a:pPr>
            <a:r>
              <a:rPr lang="en-US" sz="1800" b="0" strike="noStrike" spc="-1" dirty="0">
                <a:solidFill>
                  <a:srgbClr val="404040"/>
                </a:solidFill>
                <a:latin typeface="Century Gothic"/>
              </a:rPr>
              <a:t> </a:t>
            </a:r>
            <a:r>
              <a:rPr lang="en-US" sz="1800" b="0" strike="noStrike" spc="-1" dirty="0" err="1">
                <a:solidFill>
                  <a:srgbClr val="404040"/>
                </a:solidFill>
                <a:latin typeface="Century Gothic"/>
              </a:rPr>
              <a:t>Implementando</a:t>
            </a:r>
            <a:r>
              <a:rPr lang="en-US" sz="1800" b="0" strike="noStrike" spc="-1" dirty="0">
                <a:solidFill>
                  <a:srgbClr val="404040"/>
                </a:solidFill>
                <a:latin typeface="Century Gothic"/>
              </a:rPr>
              <a:t> la Escena A</a:t>
            </a:r>
            <a:endParaRPr lang="en-US" sz="1800" b="0" strike="noStrike" spc="-1" dirty="0">
              <a:latin typeface="Arial"/>
            </a:endParaRPr>
          </a:p>
          <a:p>
            <a:pPr marL="743040" lvl="1" indent="-285120">
              <a:lnSpc>
                <a:spcPct val="100000"/>
              </a:lnSpc>
              <a:spcBef>
                <a:spcPts val="1001"/>
              </a:spcBef>
              <a:buClr>
                <a:srgbClr val="A53010"/>
              </a:buClr>
              <a:buFont typeface="Century Gothic"/>
              <a:buAutoNum type="arabicPeriod"/>
            </a:pPr>
            <a:r>
              <a:rPr lang="en-US" sz="1600" b="0" strike="noStrike" spc="-1" dirty="0" err="1">
                <a:solidFill>
                  <a:srgbClr val="404040"/>
                </a:solidFill>
                <a:latin typeface="Century Gothic"/>
              </a:rPr>
              <a:t>Objetos</a:t>
            </a:r>
            <a:r>
              <a:rPr lang="en-US" sz="1600" b="0" strike="noStrike" spc="-1" dirty="0">
                <a:solidFill>
                  <a:srgbClr val="404040"/>
                </a:solidFill>
                <a:latin typeface="Century Gothic"/>
              </a:rPr>
              <a:t> en la </a:t>
            </a:r>
            <a:r>
              <a:rPr lang="en-US" sz="1600" b="0" strike="noStrike" spc="-1" dirty="0" err="1">
                <a:solidFill>
                  <a:srgbClr val="404040"/>
                </a:solidFill>
                <a:latin typeface="Century Gothic"/>
              </a:rPr>
              <a:t>escena</a:t>
            </a:r>
            <a:endParaRPr lang="en-US" sz="1600" b="0" strike="noStrike" spc="-1" dirty="0">
              <a:latin typeface="Arial"/>
            </a:endParaRPr>
          </a:p>
          <a:p>
            <a:pPr marL="743040" lvl="1" indent="-285120">
              <a:lnSpc>
                <a:spcPct val="100000"/>
              </a:lnSpc>
              <a:spcBef>
                <a:spcPts val="1001"/>
              </a:spcBef>
              <a:buClr>
                <a:srgbClr val="A53010"/>
              </a:buClr>
              <a:buFont typeface="Century Gothic"/>
              <a:buAutoNum type="arabicPeriod"/>
            </a:pPr>
            <a:r>
              <a:rPr lang="en-US" sz="1600" b="0" strike="noStrike" spc="-1" dirty="0" err="1">
                <a:solidFill>
                  <a:srgbClr val="404040"/>
                </a:solidFill>
                <a:latin typeface="Century Gothic"/>
              </a:rPr>
              <a:t>Materiales</a:t>
            </a:r>
            <a:r>
              <a:rPr lang="en-US" sz="1600" b="0" strike="noStrike" spc="-1" dirty="0">
                <a:solidFill>
                  <a:srgbClr val="404040"/>
                </a:solidFill>
                <a:latin typeface="Century Gothic"/>
              </a:rPr>
              <a:t> </a:t>
            </a:r>
            <a:r>
              <a:rPr lang="en-US" sz="1600" b="0" strike="noStrike" spc="-1" dirty="0" err="1">
                <a:solidFill>
                  <a:srgbClr val="404040"/>
                </a:solidFill>
                <a:latin typeface="Century Gothic"/>
              </a:rPr>
              <a:t>Utilizados</a:t>
            </a:r>
            <a:endParaRPr lang="en-US" sz="1600" b="0" strike="noStrike" spc="-1" dirty="0">
              <a:latin typeface="Arial"/>
            </a:endParaRPr>
          </a:p>
          <a:p>
            <a:pPr marL="743040" lvl="1" indent="-285120">
              <a:lnSpc>
                <a:spcPct val="100000"/>
              </a:lnSpc>
              <a:spcBef>
                <a:spcPts val="1001"/>
              </a:spcBef>
              <a:buClr>
                <a:srgbClr val="A53010"/>
              </a:buClr>
              <a:buFont typeface="Century Gothic"/>
              <a:buAutoNum type="arabicPeriod"/>
            </a:pPr>
            <a:r>
              <a:rPr lang="en-US" sz="1600" b="0" strike="noStrike" spc="-1" dirty="0" err="1">
                <a:solidFill>
                  <a:srgbClr val="404040"/>
                </a:solidFill>
                <a:latin typeface="Century Gothic"/>
              </a:rPr>
              <a:t>Iluminación</a:t>
            </a:r>
            <a:endParaRPr lang="en-US" sz="1600" b="0" strike="noStrike" spc="-1" dirty="0">
              <a:latin typeface="Arial"/>
            </a:endParaRPr>
          </a:p>
          <a:p>
            <a:pPr>
              <a:lnSpc>
                <a:spcPct val="100000"/>
              </a:lnSpc>
            </a:pPr>
            <a:endParaRPr lang="en-US" sz="1600" b="0" strike="noStrike" spc="-1" dirty="0">
              <a:latin typeface="Arial"/>
            </a:endParaRPr>
          </a:p>
          <a:p>
            <a:pPr marL="343080" indent="-342360">
              <a:lnSpc>
                <a:spcPct val="100000"/>
              </a:lnSpc>
              <a:spcBef>
                <a:spcPts val="1001"/>
              </a:spcBef>
              <a:buClr>
                <a:srgbClr val="A53010"/>
              </a:buClr>
              <a:buFont typeface="Wingdings 3" charset="2"/>
              <a:buChar char=""/>
            </a:pPr>
            <a:r>
              <a:rPr lang="en-US" sz="1800" b="0" strike="noStrike" spc="-1" dirty="0">
                <a:solidFill>
                  <a:srgbClr val="404040"/>
                </a:solidFill>
                <a:latin typeface="Century Gothic"/>
              </a:rPr>
              <a:t> </a:t>
            </a:r>
            <a:r>
              <a:rPr lang="en-US" sz="1800" b="0" strike="noStrike" spc="-1" dirty="0" err="1">
                <a:solidFill>
                  <a:srgbClr val="404040"/>
                </a:solidFill>
                <a:latin typeface="Century Gothic"/>
              </a:rPr>
              <a:t>Implementando</a:t>
            </a:r>
            <a:r>
              <a:rPr lang="en-US" sz="1800" b="0" strike="noStrike" spc="-1" dirty="0">
                <a:solidFill>
                  <a:srgbClr val="404040"/>
                </a:solidFill>
                <a:latin typeface="Century Gothic"/>
              </a:rPr>
              <a:t> la Escena B</a:t>
            </a:r>
            <a:endParaRPr lang="en-US" sz="1800" b="0" strike="noStrike" spc="-1" dirty="0">
              <a:latin typeface="Arial"/>
            </a:endParaRPr>
          </a:p>
          <a:p>
            <a:pPr marL="743040" lvl="1" indent="-285120">
              <a:lnSpc>
                <a:spcPct val="100000"/>
              </a:lnSpc>
              <a:spcBef>
                <a:spcPts val="1001"/>
              </a:spcBef>
              <a:buClr>
                <a:srgbClr val="A53010"/>
              </a:buClr>
              <a:buFont typeface="Century Gothic"/>
              <a:buAutoNum type="arabicPeriod"/>
            </a:pPr>
            <a:r>
              <a:rPr lang="en-US" sz="1600" b="0" strike="noStrike" spc="-1" dirty="0" err="1">
                <a:solidFill>
                  <a:srgbClr val="404040"/>
                </a:solidFill>
                <a:latin typeface="Century Gothic"/>
              </a:rPr>
              <a:t>Objetos</a:t>
            </a:r>
            <a:r>
              <a:rPr lang="en-US" sz="1600" b="0" strike="noStrike" spc="-1" dirty="0">
                <a:solidFill>
                  <a:srgbClr val="404040"/>
                </a:solidFill>
                <a:latin typeface="Century Gothic"/>
              </a:rPr>
              <a:t> en la </a:t>
            </a:r>
            <a:r>
              <a:rPr lang="en-US" sz="1600" b="0" strike="noStrike" spc="-1" dirty="0" err="1">
                <a:solidFill>
                  <a:srgbClr val="404040"/>
                </a:solidFill>
                <a:latin typeface="Century Gothic"/>
              </a:rPr>
              <a:t>escena</a:t>
            </a:r>
            <a:endParaRPr lang="en-US" sz="1600" b="0" strike="noStrike" spc="-1" dirty="0">
              <a:latin typeface="Arial"/>
            </a:endParaRPr>
          </a:p>
          <a:p>
            <a:pPr marL="743040" lvl="1" indent="-285120">
              <a:lnSpc>
                <a:spcPct val="100000"/>
              </a:lnSpc>
              <a:spcBef>
                <a:spcPts val="1001"/>
              </a:spcBef>
              <a:buClr>
                <a:srgbClr val="A53010"/>
              </a:buClr>
              <a:buFont typeface="Century Gothic"/>
              <a:buAutoNum type="arabicPeriod"/>
            </a:pPr>
            <a:r>
              <a:rPr lang="en-US" sz="1600" b="0" strike="noStrike" spc="-1" dirty="0" err="1">
                <a:solidFill>
                  <a:srgbClr val="404040"/>
                </a:solidFill>
                <a:latin typeface="Century Gothic"/>
              </a:rPr>
              <a:t>Materiales</a:t>
            </a:r>
            <a:r>
              <a:rPr lang="en-US" sz="1600" b="0" strike="noStrike" spc="-1" dirty="0">
                <a:solidFill>
                  <a:srgbClr val="404040"/>
                </a:solidFill>
                <a:latin typeface="Century Gothic"/>
              </a:rPr>
              <a:t> </a:t>
            </a:r>
            <a:r>
              <a:rPr lang="en-US" sz="1600" b="0" strike="noStrike" spc="-1" dirty="0" err="1">
                <a:solidFill>
                  <a:srgbClr val="404040"/>
                </a:solidFill>
                <a:latin typeface="Century Gothic"/>
              </a:rPr>
              <a:t>Utilizados</a:t>
            </a:r>
            <a:endParaRPr lang="en-US" sz="1600" b="0" strike="noStrike" spc="-1" dirty="0">
              <a:latin typeface="Arial"/>
            </a:endParaRPr>
          </a:p>
          <a:p>
            <a:pPr marL="743040" lvl="1" indent="-285120">
              <a:lnSpc>
                <a:spcPct val="100000"/>
              </a:lnSpc>
              <a:spcBef>
                <a:spcPts val="1001"/>
              </a:spcBef>
              <a:buClr>
                <a:srgbClr val="A53010"/>
              </a:buClr>
              <a:buFont typeface="Century Gothic"/>
              <a:buAutoNum type="arabicPeriod"/>
            </a:pPr>
            <a:r>
              <a:rPr lang="en-US" sz="1600" b="0" strike="noStrike" spc="-1" dirty="0" err="1">
                <a:solidFill>
                  <a:srgbClr val="404040"/>
                </a:solidFill>
                <a:latin typeface="Century Gothic"/>
              </a:rPr>
              <a:t>Iluminación</a:t>
            </a:r>
            <a:endParaRPr lang="en-US" sz="1600" b="0" strike="noStrike" spc="-1" dirty="0">
              <a:latin typeface="Arial"/>
            </a:endParaRPr>
          </a:p>
          <a:p>
            <a:pPr>
              <a:lnSpc>
                <a:spcPct val="100000"/>
              </a:lnSpc>
            </a:pPr>
            <a:endParaRPr lang="en-US" sz="1600" b="0" strike="noStrike" spc="-1" dirty="0">
              <a:latin typeface="Arial"/>
            </a:endParaRPr>
          </a:p>
          <a:p>
            <a:pPr marL="343080" indent="-342360">
              <a:lnSpc>
                <a:spcPct val="100000"/>
              </a:lnSpc>
              <a:spcBef>
                <a:spcPts val="1001"/>
              </a:spcBef>
              <a:buClr>
                <a:srgbClr val="A53010"/>
              </a:buClr>
              <a:buFont typeface="Wingdings 3" charset="2"/>
              <a:buChar char=""/>
            </a:pPr>
            <a:r>
              <a:rPr lang="en-US" sz="1800" b="0" strike="noStrike" spc="-1" dirty="0">
                <a:solidFill>
                  <a:srgbClr val="404040"/>
                </a:solidFill>
                <a:latin typeface="Century Gothic"/>
              </a:rPr>
              <a:t> </a:t>
            </a:r>
            <a:r>
              <a:rPr lang="en-US" sz="1800" b="0" strike="noStrike" spc="-1" dirty="0" err="1">
                <a:solidFill>
                  <a:srgbClr val="404040"/>
                </a:solidFill>
                <a:latin typeface="Century Gothic"/>
              </a:rPr>
              <a:t>Conclusiones</a:t>
            </a:r>
            <a:endParaRPr lang="en-US" sz="1800" b="0" strike="noStrike" spc="-1" dirty="0">
              <a:latin typeface="Arial"/>
            </a:endParaRPr>
          </a:p>
          <a:p>
            <a:pPr>
              <a:lnSpc>
                <a:spcPct val="100000"/>
              </a:lnSpc>
              <a:spcBef>
                <a:spcPts val="1001"/>
              </a:spcBef>
            </a:pPr>
            <a:endParaRPr lang="en-US" sz="1800" b="0" strike="noStrike" spc="-1" dirty="0">
              <a:latin typeface="Arial"/>
            </a:endParaRPr>
          </a:p>
          <a:p>
            <a:pPr marL="343080" indent="-342360">
              <a:lnSpc>
                <a:spcPct val="100000"/>
              </a:lnSpc>
              <a:spcBef>
                <a:spcPts val="1001"/>
              </a:spcBef>
              <a:buClr>
                <a:srgbClr val="A53010"/>
              </a:buClr>
              <a:buFont typeface="Wingdings 3" charset="2"/>
              <a:buChar char=""/>
            </a:pPr>
            <a:r>
              <a:rPr lang="en-US" sz="1800" b="0" strike="noStrike" spc="-1" dirty="0">
                <a:solidFill>
                  <a:srgbClr val="404040"/>
                </a:solidFill>
                <a:latin typeface="Century Gothic"/>
              </a:rPr>
              <a:t> </a:t>
            </a:r>
            <a:r>
              <a:rPr lang="en-US" sz="1800" b="0" strike="noStrike" spc="-1" dirty="0" err="1">
                <a:solidFill>
                  <a:srgbClr val="404040"/>
                </a:solidFill>
                <a:latin typeface="Century Gothic"/>
              </a:rPr>
              <a:t>Referencias</a:t>
            </a:r>
            <a:endParaRPr lang="en-US" sz="1800" b="0" strike="noStrike" spc="-1" dirty="0">
              <a:latin typeface="Arial"/>
            </a:endParaRPr>
          </a:p>
          <a:p>
            <a:pPr marL="457200">
              <a:lnSpc>
                <a:spcPct val="100000"/>
              </a:lnSpc>
              <a:spcBef>
                <a:spcPts val="1001"/>
              </a:spcBef>
            </a:pPr>
            <a:endParaRPr lang="en-US" sz="1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CustomShape 1"/>
          <p:cNvSpPr/>
          <p:nvPr/>
        </p:nvSpPr>
        <p:spPr>
          <a:xfrm>
            <a:off x="2074460" y="853560"/>
            <a:ext cx="9935569" cy="86605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lnSpcReduction="10000"/>
          </a:bodyPr>
          <a:lstStyle/>
          <a:p>
            <a:pPr>
              <a:lnSpc>
                <a:spcPct val="100000"/>
              </a:lnSpc>
            </a:pPr>
            <a:r>
              <a:rPr lang="en-US" sz="5400" spc="-1" dirty="0" smtClean="0">
                <a:solidFill>
                  <a:srgbClr val="262626"/>
                </a:solidFill>
                <a:latin typeface="Century Gothic"/>
              </a:rPr>
              <a:t>24  :Jack Bauer´s Marbles</a:t>
            </a:r>
            <a:endParaRPr lang="en-US" sz="5400" b="0" strike="noStrike" spc="-1" dirty="0">
              <a:latin typeface="Arial"/>
            </a:endParaRPr>
          </a:p>
        </p:txBody>
      </p:sp>
      <p:pic>
        <p:nvPicPr>
          <p:cNvPr id="270" name="Marcador de contenido 3"/>
          <p:cNvPicPr/>
          <p:nvPr/>
        </p:nvPicPr>
        <p:blipFill>
          <a:blip r:embed="rId2"/>
          <a:stretch/>
        </p:blipFill>
        <p:spPr>
          <a:xfrm>
            <a:off x="3390840" y="2133720"/>
            <a:ext cx="6293880" cy="443988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CustomShape 1"/>
          <p:cNvSpPr/>
          <p:nvPr/>
        </p:nvSpPr>
        <p:spPr>
          <a:xfrm>
            <a:off x="4101120" y="624240"/>
            <a:ext cx="5447520" cy="128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3600" b="0" strike="noStrike" spc="-1" dirty="0" err="1">
                <a:solidFill>
                  <a:srgbClr val="262626"/>
                </a:solidFill>
                <a:latin typeface="Century Gothic"/>
              </a:rPr>
              <a:t>Objetos</a:t>
            </a:r>
            <a:r>
              <a:rPr lang="en-US" sz="3600" b="0" strike="noStrike" spc="-1" dirty="0">
                <a:solidFill>
                  <a:srgbClr val="262626"/>
                </a:solidFill>
                <a:latin typeface="Century Gothic"/>
              </a:rPr>
              <a:t> en la Escena A</a:t>
            </a:r>
            <a:endParaRPr lang="en-US" sz="3600" b="0" strike="noStrike" spc="-1" dirty="0">
              <a:latin typeface="Arial"/>
            </a:endParaRPr>
          </a:p>
        </p:txBody>
      </p:sp>
      <p:sp>
        <p:nvSpPr>
          <p:cNvPr id="272" name="CustomShape 2"/>
          <p:cNvSpPr/>
          <p:nvPr/>
        </p:nvSpPr>
        <p:spPr>
          <a:xfrm>
            <a:off x="1355760" y="1800720"/>
            <a:ext cx="4313160" cy="3776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9000" lnSpcReduction="10000"/>
          </a:bodyPr>
          <a:lstStyle/>
          <a:p>
            <a:pPr marL="343080" indent="-342360" algn="just">
              <a:lnSpc>
                <a:spcPct val="100000"/>
              </a:lnSpc>
              <a:spcBef>
                <a:spcPts val="1001"/>
              </a:spcBef>
              <a:buClr>
                <a:srgbClr val="A53010"/>
              </a:buClr>
              <a:buFont typeface="Wingdings 3" charset="2"/>
              <a:buChar char=""/>
            </a:pPr>
            <a:r>
              <a:rPr lang="en-US" sz="1800" b="0" strike="noStrike" spc="-1" dirty="0">
                <a:solidFill>
                  <a:srgbClr val="404040"/>
                </a:solidFill>
                <a:latin typeface="Century Gothic"/>
              </a:rPr>
              <a:t>Para la </a:t>
            </a:r>
            <a:r>
              <a:rPr lang="en-US" sz="1800" b="0" strike="noStrike" spc="-1" dirty="0" err="1">
                <a:solidFill>
                  <a:srgbClr val="404040"/>
                </a:solidFill>
                <a:latin typeface="Century Gothic"/>
              </a:rPr>
              <a:t>escena</a:t>
            </a:r>
            <a:r>
              <a:rPr lang="en-US" sz="1800" b="0" strike="noStrike" spc="-1" dirty="0">
                <a:solidFill>
                  <a:srgbClr val="404040"/>
                </a:solidFill>
                <a:latin typeface="Century Gothic"/>
              </a:rPr>
              <a:t> A se </a:t>
            </a:r>
            <a:r>
              <a:rPr lang="en-US" sz="1800" b="0" strike="noStrike" spc="-1" dirty="0" err="1">
                <a:solidFill>
                  <a:srgbClr val="404040"/>
                </a:solidFill>
                <a:latin typeface="Century Gothic"/>
              </a:rPr>
              <a:t>dibuja</a:t>
            </a:r>
            <a:r>
              <a:rPr lang="en-US" sz="1800" b="0" strike="noStrike" spc="-1" dirty="0">
                <a:solidFill>
                  <a:srgbClr val="404040"/>
                </a:solidFill>
                <a:latin typeface="Century Gothic"/>
              </a:rPr>
              <a:t> un </a:t>
            </a:r>
            <a:r>
              <a:rPr lang="en-US" sz="1800" b="0" strike="noStrike" spc="-1" dirty="0" err="1">
                <a:solidFill>
                  <a:srgbClr val="404040"/>
                </a:solidFill>
                <a:latin typeface="Century Gothic"/>
              </a:rPr>
              <a:t>plano</a:t>
            </a:r>
            <a:r>
              <a:rPr lang="en-US" sz="1800" b="0" strike="noStrike" spc="-1" dirty="0">
                <a:solidFill>
                  <a:srgbClr val="404040"/>
                </a:solidFill>
                <a:latin typeface="Century Gothic"/>
              </a:rPr>
              <a:t> </a:t>
            </a:r>
            <a:r>
              <a:rPr lang="en-US" sz="1800" b="0" strike="noStrike" spc="-1" dirty="0" err="1">
                <a:solidFill>
                  <a:srgbClr val="404040"/>
                </a:solidFill>
                <a:latin typeface="Century Gothic"/>
              </a:rPr>
              <a:t>sobre</a:t>
            </a:r>
            <a:r>
              <a:rPr lang="en-US" sz="1800" b="0" strike="noStrike" spc="-1" dirty="0">
                <a:solidFill>
                  <a:srgbClr val="404040"/>
                </a:solidFill>
                <a:latin typeface="Century Gothic"/>
              </a:rPr>
              <a:t> </a:t>
            </a:r>
            <a:r>
              <a:rPr lang="en-US" sz="1800" b="0" strike="noStrike" spc="-1" dirty="0" err="1">
                <a:solidFill>
                  <a:srgbClr val="404040"/>
                </a:solidFill>
                <a:latin typeface="Century Gothic"/>
              </a:rPr>
              <a:t>cual</a:t>
            </a:r>
            <a:r>
              <a:rPr lang="en-US" sz="1800" b="0" strike="noStrike" spc="-1" dirty="0">
                <a:solidFill>
                  <a:srgbClr val="404040"/>
                </a:solidFill>
                <a:latin typeface="Century Gothic"/>
              </a:rPr>
              <a:t> se </a:t>
            </a:r>
            <a:r>
              <a:rPr lang="en-US" sz="1800" b="0" strike="noStrike" spc="-1" dirty="0" err="1">
                <a:solidFill>
                  <a:srgbClr val="404040"/>
                </a:solidFill>
                <a:latin typeface="Century Gothic"/>
              </a:rPr>
              <a:t>encuentran</a:t>
            </a:r>
            <a:r>
              <a:rPr lang="en-US" sz="1800" b="0" strike="noStrike" spc="-1" dirty="0">
                <a:solidFill>
                  <a:srgbClr val="404040"/>
                </a:solidFill>
                <a:latin typeface="Century Gothic"/>
              </a:rPr>
              <a:t> 24 </a:t>
            </a:r>
            <a:r>
              <a:rPr lang="en-US" sz="1800" b="0" strike="noStrike" spc="-1" dirty="0" err="1">
                <a:solidFill>
                  <a:srgbClr val="404040"/>
                </a:solidFill>
                <a:latin typeface="Century Gothic"/>
              </a:rPr>
              <a:t>esferas</a:t>
            </a:r>
            <a:r>
              <a:rPr lang="en-US" sz="1800" b="0" strike="noStrike" spc="-1" dirty="0">
                <a:solidFill>
                  <a:srgbClr val="404040"/>
                </a:solidFill>
                <a:latin typeface="Century Gothic"/>
              </a:rPr>
              <a:t>, </a:t>
            </a:r>
            <a:r>
              <a:rPr lang="en-US" sz="1800" b="0" strike="noStrike" spc="-1" dirty="0" err="1">
                <a:solidFill>
                  <a:srgbClr val="404040"/>
                </a:solidFill>
                <a:latin typeface="Century Gothic"/>
              </a:rPr>
              <a:t>ocho</a:t>
            </a:r>
            <a:r>
              <a:rPr lang="en-US" sz="1800" b="0" strike="noStrike" spc="-1" dirty="0">
                <a:solidFill>
                  <a:srgbClr val="404040"/>
                </a:solidFill>
                <a:latin typeface="Century Gothic"/>
              </a:rPr>
              <a:t> de </a:t>
            </a:r>
            <a:r>
              <a:rPr lang="en-US" sz="1800" b="0" strike="noStrike" spc="-1" dirty="0" err="1">
                <a:solidFill>
                  <a:srgbClr val="404040"/>
                </a:solidFill>
                <a:latin typeface="Century Gothic"/>
              </a:rPr>
              <a:t>las</a:t>
            </a:r>
            <a:r>
              <a:rPr lang="en-US" sz="1800" b="0" strike="noStrike" spc="-1" dirty="0">
                <a:solidFill>
                  <a:srgbClr val="404040"/>
                </a:solidFill>
                <a:latin typeface="Century Gothic"/>
              </a:rPr>
              <a:t> </a:t>
            </a:r>
            <a:r>
              <a:rPr lang="en-US" sz="1800" b="0" strike="noStrike" spc="-1" dirty="0" err="1">
                <a:solidFill>
                  <a:srgbClr val="404040"/>
                </a:solidFill>
                <a:latin typeface="Century Gothic"/>
              </a:rPr>
              <a:t>cuales</a:t>
            </a:r>
            <a:r>
              <a:rPr lang="en-US" sz="1800" b="0" strike="noStrike" spc="-1" dirty="0">
                <a:solidFill>
                  <a:srgbClr val="404040"/>
                </a:solidFill>
                <a:latin typeface="Century Gothic"/>
              </a:rPr>
              <a:t> </a:t>
            </a:r>
            <a:r>
              <a:rPr lang="en-US" sz="1800" b="0" strike="noStrike" spc="-1" dirty="0" err="1">
                <a:solidFill>
                  <a:srgbClr val="404040"/>
                </a:solidFill>
                <a:latin typeface="Century Gothic"/>
              </a:rPr>
              <a:t>tienen</a:t>
            </a:r>
            <a:r>
              <a:rPr lang="en-US" sz="1800" b="0" strike="noStrike" spc="-1" dirty="0">
                <a:solidFill>
                  <a:srgbClr val="404040"/>
                </a:solidFill>
                <a:latin typeface="Century Gothic"/>
              </a:rPr>
              <a:t> un </a:t>
            </a:r>
            <a:r>
              <a:rPr lang="en-US" sz="1800" b="0" strike="noStrike" spc="-1" dirty="0" err="1">
                <a:solidFill>
                  <a:srgbClr val="404040"/>
                </a:solidFill>
                <a:latin typeface="Century Gothic"/>
              </a:rPr>
              <a:t>aspecto</a:t>
            </a:r>
            <a:r>
              <a:rPr lang="en-US" sz="1800" b="0" strike="noStrike" spc="-1" dirty="0">
                <a:solidFill>
                  <a:srgbClr val="404040"/>
                </a:solidFill>
                <a:latin typeface="Century Gothic"/>
              </a:rPr>
              <a:t> </a:t>
            </a:r>
            <a:r>
              <a:rPr lang="en-US" sz="1800" b="0" strike="noStrike" spc="-1" dirty="0" err="1">
                <a:solidFill>
                  <a:srgbClr val="404040"/>
                </a:solidFill>
                <a:latin typeface="Century Gothic"/>
              </a:rPr>
              <a:t>metálico</a:t>
            </a:r>
            <a:r>
              <a:rPr lang="en-US" sz="1800" b="0" strike="noStrike" spc="-1" dirty="0">
                <a:solidFill>
                  <a:srgbClr val="404040"/>
                </a:solidFill>
                <a:latin typeface="Century Gothic"/>
              </a:rPr>
              <a:t>, </a:t>
            </a:r>
            <a:r>
              <a:rPr lang="en-US" sz="1800" b="0" strike="noStrike" spc="-1" dirty="0" err="1">
                <a:solidFill>
                  <a:srgbClr val="404040"/>
                </a:solidFill>
                <a:latin typeface="Century Gothic"/>
              </a:rPr>
              <a:t>otras</a:t>
            </a:r>
            <a:r>
              <a:rPr lang="en-US" sz="1800" b="0" strike="noStrike" spc="-1" dirty="0">
                <a:solidFill>
                  <a:srgbClr val="404040"/>
                </a:solidFill>
                <a:latin typeface="Century Gothic"/>
              </a:rPr>
              <a:t> </a:t>
            </a:r>
            <a:r>
              <a:rPr lang="en-US" sz="1800" b="0" strike="noStrike" spc="-1" dirty="0" err="1">
                <a:solidFill>
                  <a:srgbClr val="404040"/>
                </a:solidFill>
                <a:latin typeface="Century Gothic"/>
              </a:rPr>
              <a:t>ocho</a:t>
            </a:r>
            <a:r>
              <a:rPr lang="en-US" sz="1800" b="0" strike="noStrike" spc="-1" dirty="0">
                <a:solidFill>
                  <a:srgbClr val="404040"/>
                </a:solidFill>
                <a:latin typeface="Century Gothic"/>
              </a:rPr>
              <a:t> </a:t>
            </a:r>
            <a:r>
              <a:rPr lang="en-US" sz="1800" b="0" strike="noStrike" spc="-1" dirty="0" err="1">
                <a:solidFill>
                  <a:srgbClr val="404040"/>
                </a:solidFill>
                <a:latin typeface="Century Gothic"/>
              </a:rPr>
              <a:t>uno</a:t>
            </a:r>
            <a:r>
              <a:rPr lang="en-US" sz="1800" b="0" strike="noStrike" spc="-1" dirty="0">
                <a:solidFill>
                  <a:srgbClr val="404040"/>
                </a:solidFill>
                <a:latin typeface="Century Gothic"/>
              </a:rPr>
              <a:t> </a:t>
            </a:r>
            <a:r>
              <a:rPr lang="en-US" sz="1800" b="0" strike="noStrike" spc="-1" dirty="0" err="1">
                <a:solidFill>
                  <a:srgbClr val="404040"/>
                </a:solidFill>
                <a:latin typeface="Century Gothic"/>
              </a:rPr>
              <a:t>satinado</a:t>
            </a:r>
            <a:r>
              <a:rPr lang="en-US" sz="1800" b="0" strike="noStrike" spc="-1" dirty="0">
                <a:solidFill>
                  <a:srgbClr val="404040"/>
                </a:solidFill>
                <a:latin typeface="Century Gothic"/>
              </a:rPr>
              <a:t> y el </a:t>
            </a:r>
            <a:r>
              <a:rPr lang="en-US" sz="1800" b="0" strike="noStrike" spc="-1" dirty="0" err="1">
                <a:solidFill>
                  <a:srgbClr val="404040"/>
                </a:solidFill>
                <a:latin typeface="Century Gothic"/>
              </a:rPr>
              <a:t>resto</a:t>
            </a:r>
            <a:r>
              <a:rPr lang="en-US" sz="1800" b="0" strike="noStrike" spc="-1" dirty="0">
                <a:solidFill>
                  <a:srgbClr val="404040"/>
                </a:solidFill>
                <a:latin typeface="Century Gothic"/>
              </a:rPr>
              <a:t> </a:t>
            </a:r>
            <a:r>
              <a:rPr lang="en-US" sz="1800" b="0" strike="noStrike" spc="-1" dirty="0" err="1">
                <a:solidFill>
                  <a:srgbClr val="404040"/>
                </a:solidFill>
                <a:latin typeface="Century Gothic"/>
              </a:rPr>
              <a:t>uno</a:t>
            </a:r>
            <a:r>
              <a:rPr lang="en-US" sz="1800" b="0" strike="noStrike" spc="-1" dirty="0">
                <a:solidFill>
                  <a:srgbClr val="404040"/>
                </a:solidFill>
                <a:latin typeface="Century Gothic"/>
              </a:rPr>
              <a:t> </a:t>
            </a:r>
            <a:r>
              <a:rPr lang="en-US" sz="1800" b="0" strike="noStrike" spc="-1" dirty="0" err="1">
                <a:solidFill>
                  <a:srgbClr val="404040"/>
                </a:solidFill>
                <a:latin typeface="Century Gothic"/>
              </a:rPr>
              <a:t>rugoso</a:t>
            </a:r>
            <a:r>
              <a:rPr lang="en-US" sz="1800" b="0" strike="noStrike" spc="-1" dirty="0">
                <a:solidFill>
                  <a:srgbClr val="404040"/>
                </a:solidFill>
                <a:latin typeface="Century Gothic"/>
              </a:rPr>
              <a:t>. Los </a:t>
            </a:r>
            <a:r>
              <a:rPr lang="en-US" sz="1800" b="0" strike="noStrike" spc="-1" dirty="0" err="1">
                <a:solidFill>
                  <a:srgbClr val="404040"/>
                </a:solidFill>
                <a:latin typeface="Century Gothic"/>
              </a:rPr>
              <a:t>valores</a:t>
            </a:r>
            <a:r>
              <a:rPr lang="en-US" sz="1800" b="0" strike="noStrike" spc="-1" dirty="0">
                <a:solidFill>
                  <a:srgbClr val="404040"/>
                </a:solidFill>
                <a:latin typeface="Century Gothic"/>
              </a:rPr>
              <a:t> de </a:t>
            </a:r>
            <a:r>
              <a:rPr lang="en-US" sz="1800" b="0" strike="noStrike" spc="-1" dirty="0" err="1">
                <a:solidFill>
                  <a:srgbClr val="404040"/>
                </a:solidFill>
                <a:latin typeface="Century Gothic"/>
              </a:rPr>
              <a:t>cada</a:t>
            </a:r>
            <a:r>
              <a:rPr lang="en-US" sz="1800" b="0" strike="noStrike" spc="-1" dirty="0">
                <a:solidFill>
                  <a:srgbClr val="404040"/>
                </a:solidFill>
                <a:latin typeface="Century Gothic"/>
              </a:rPr>
              <a:t> material se </a:t>
            </a:r>
            <a:r>
              <a:rPr lang="en-US" sz="1800" b="0" strike="noStrike" spc="-1" dirty="0" err="1">
                <a:solidFill>
                  <a:srgbClr val="404040"/>
                </a:solidFill>
                <a:latin typeface="Century Gothic"/>
              </a:rPr>
              <a:t>obtienen</a:t>
            </a:r>
            <a:r>
              <a:rPr lang="en-US" sz="1800" b="0" strike="noStrike" spc="-1" dirty="0">
                <a:solidFill>
                  <a:srgbClr val="404040"/>
                </a:solidFill>
                <a:latin typeface="Century Gothic"/>
              </a:rPr>
              <a:t> de la </a:t>
            </a:r>
            <a:r>
              <a:rPr lang="en-US" sz="1800" b="0" strike="noStrike" spc="-1" dirty="0" err="1">
                <a:solidFill>
                  <a:srgbClr val="404040"/>
                </a:solidFill>
                <a:latin typeface="Century Gothic"/>
              </a:rPr>
              <a:t>tabla</a:t>
            </a:r>
            <a:r>
              <a:rPr lang="en-US" sz="1800" b="0" strike="noStrike" spc="-1" dirty="0">
                <a:solidFill>
                  <a:srgbClr val="404040"/>
                </a:solidFill>
                <a:latin typeface="Century Gothic"/>
              </a:rPr>
              <a:t> de </a:t>
            </a:r>
            <a:r>
              <a:rPr lang="en-US" sz="1800" b="0" strike="noStrike" spc="-1" dirty="0" err="1">
                <a:solidFill>
                  <a:srgbClr val="404040"/>
                </a:solidFill>
                <a:latin typeface="Century Gothic"/>
              </a:rPr>
              <a:t>materiales</a:t>
            </a:r>
            <a:r>
              <a:rPr lang="en-US" sz="1800" b="0" strike="noStrike" spc="-1" dirty="0">
                <a:solidFill>
                  <a:srgbClr val="404040"/>
                </a:solidFill>
                <a:latin typeface="Century Gothic"/>
              </a:rPr>
              <a:t> </a:t>
            </a:r>
            <a:r>
              <a:rPr lang="en-US" sz="1800" b="0" strike="noStrike" spc="-1" dirty="0" err="1">
                <a:solidFill>
                  <a:srgbClr val="404040"/>
                </a:solidFill>
                <a:latin typeface="Century Gothic"/>
              </a:rPr>
              <a:t>proporcionada</a:t>
            </a:r>
            <a:r>
              <a:rPr lang="en-US" sz="1800" b="0" strike="noStrike" spc="-1" dirty="0">
                <a:solidFill>
                  <a:srgbClr val="404040"/>
                </a:solidFill>
                <a:latin typeface="Century Gothic"/>
              </a:rPr>
              <a:t> </a:t>
            </a:r>
            <a:r>
              <a:rPr lang="en-US" sz="1800" b="0" strike="noStrike" spc="-1" dirty="0" err="1">
                <a:solidFill>
                  <a:srgbClr val="404040"/>
                </a:solidFill>
                <a:latin typeface="Century Gothic"/>
              </a:rPr>
              <a:t>por</a:t>
            </a:r>
            <a:r>
              <a:rPr lang="en-US" sz="1800" b="0" strike="noStrike" spc="-1" dirty="0">
                <a:solidFill>
                  <a:srgbClr val="404040"/>
                </a:solidFill>
                <a:latin typeface="Century Gothic"/>
              </a:rPr>
              <a:t> la </a:t>
            </a:r>
            <a:r>
              <a:rPr lang="en-US" sz="1800" b="0" strike="noStrike" spc="-1" dirty="0" err="1">
                <a:solidFill>
                  <a:srgbClr val="404040"/>
                </a:solidFill>
                <a:latin typeface="Century Gothic"/>
              </a:rPr>
              <a:t>cátedra</a:t>
            </a:r>
            <a:r>
              <a:rPr lang="en-US" sz="1800" b="0" strike="noStrike" spc="-1" dirty="0">
                <a:solidFill>
                  <a:srgbClr val="404040"/>
                </a:solidFill>
                <a:latin typeface="Century Gothic"/>
              </a:rPr>
              <a:t> en la </a:t>
            </a:r>
            <a:r>
              <a:rPr lang="en-US" sz="1800" b="0" strike="noStrike" spc="-1" dirty="0" err="1">
                <a:solidFill>
                  <a:srgbClr val="404040"/>
                </a:solidFill>
                <a:latin typeface="Century Gothic"/>
              </a:rPr>
              <a:t>Clase</a:t>
            </a:r>
            <a:r>
              <a:rPr lang="en-US" sz="1800" b="0" strike="noStrike" spc="-1" dirty="0">
                <a:solidFill>
                  <a:srgbClr val="404040"/>
                </a:solidFill>
                <a:latin typeface="Century Gothic"/>
              </a:rPr>
              <a:t> 12 de “</a:t>
            </a:r>
            <a:r>
              <a:rPr lang="en-US" sz="1800" b="0" strike="noStrike" spc="-1" dirty="0" err="1">
                <a:solidFill>
                  <a:srgbClr val="404040"/>
                </a:solidFill>
                <a:latin typeface="Century Gothic"/>
              </a:rPr>
              <a:t>Iluminación</a:t>
            </a:r>
            <a:r>
              <a:rPr lang="en-US" sz="1800" b="0" strike="noStrike" spc="-1" dirty="0">
                <a:solidFill>
                  <a:srgbClr val="404040"/>
                </a:solidFill>
                <a:latin typeface="Century Gothic"/>
              </a:rPr>
              <a:t> y </a:t>
            </a:r>
            <a:r>
              <a:rPr lang="en-US" sz="1800" b="0" strike="noStrike" spc="-1" dirty="0" err="1">
                <a:solidFill>
                  <a:srgbClr val="404040"/>
                </a:solidFill>
                <a:latin typeface="Century Gothic"/>
              </a:rPr>
              <a:t>Sombreado</a:t>
            </a:r>
            <a:r>
              <a:rPr lang="en-US" sz="1800" b="0" strike="noStrike" spc="-1" dirty="0">
                <a:solidFill>
                  <a:srgbClr val="404040"/>
                </a:solidFill>
                <a:latin typeface="Century Gothic"/>
              </a:rPr>
              <a:t>.”</a:t>
            </a:r>
            <a:endParaRPr lang="en-US" sz="1800" b="0" strike="noStrike" spc="-1" dirty="0">
              <a:latin typeface="Arial"/>
            </a:endParaRPr>
          </a:p>
          <a:p>
            <a:pPr marL="343080" indent="-342360" algn="just">
              <a:lnSpc>
                <a:spcPct val="100000"/>
              </a:lnSpc>
              <a:spcBef>
                <a:spcPts val="1001"/>
              </a:spcBef>
              <a:buClr>
                <a:srgbClr val="A53010"/>
              </a:buClr>
              <a:buFont typeface="Wingdings 3" charset="2"/>
              <a:buChar char=""/>
            </a:pPr>
            <a:r>
              <a:rPr lang="en-US" sz="1800" b="0" strike="noStrike" spc="-1" dirty="0" err="1">
                <a:solidFill>
                  <a:srgbClr val="404040"/>
                </a:solidFill>
                <a:latin typeface="Century Gothic"/>
              </a:rPr>
              <a:t>Posteriormente</a:t>
            </a:r>
            <a:r>
              <a:rPr lang="en-US" sz="1800" b="0" strike="noStrike" spc="-1" dirty="0">
                <a:solidFill>
                  <a:srgbClr val="404040"/>
                </a:solidFill>
                <a:latin typeface="Century Gothic"/>
              </a:rPr>
              <a:t> se </a:t>
            </a:r>
            <a:r>
              <a:rPr lang="en-US" sz="1800" b="0" strike="noStrike" spc="-1" dirty="0" err="1">
                <a:solidFill>
                  <a:srgbClr val="404040"/>
                </a:solidFill>
                <a:latin typeface="Century Gothic"/>
              </a:rPr>
              <a:t>agregan</a:t>
            </a:r>
            <a:r>
              <a:rPr lang="en-US" sz="1800" b="0" strike="noStrike" spc="-1" dirty="0">
                <a:solidFill>
                  <a:srgbClr val="404040"/>
                </a:solidFill>
                <a:latin typeface="Century Gothic"/>
              </a:rPr>
              <a:t> a la </a:t>
            </a:r>
            <a:r>
              <a:rPr lang="en-US" sz="1800" b="0" strike="noStrike" spc="-1" dirty="0" err="1">
                <a:solidFill>
                  <a:srgbClr val="404040"/>
                </a:solidFill>
                <a:latin typeface="Century Gothic"/>
              </a:rPr>
              <a:t>escena</a:t>
            </a:r>
            <a:r>
              <a:rPr lang="en-US" sz="1800" b="0" strike="noStrike" spc="-1" dirty="0">
                <a:solidFill>
                  <a:srgbClr val="404040"/>
                </a:solidFill>
                <a:latin typeface="Century Gothic"/>
              </a:rPr>
              <a:t>  </a:t>
            </a:r>
            <a:r>
              <a:rPr lang="en-US" sz="1800" b="0" strike="noStrike" spc="-1" dirty="0" err="1">
                <a:solidFill>
                  <a:srgbClr val="404040"/>
                </a:solidFill>
                <a:latin typeface="Century Gothic"/>
              </a:rPr>
              <a:t>las</a:t>
            </a:r>
            <a:r>
              <a:rPr lang="en-US" sz="1800" b="0" strike="noStrike" spc="-1" dirty="0">
                <a:solidFill>
                  <a:srgbClr val="404040"/>
                </a:solidFill>
                <a:latin typeface="Century Gothic"/>
              </a:rPr>
              <a:t> luces de </a:t>
            </a:r>
            <a:r>
              <a:rPr lang="en-US" sz="1800" b="0" strike="noStrike" spc="-1" dirty="0" err="1">
                <a:solidFill>
                  <a:srgbClr val="404040"/>
                </a:solidFill>
                <a:latin typeface="Century Gothic"/>
              </a:rPr>
              <a:t>tipo</a:t>
            </a:r>
            <a:r>
              <a:rPr lang="en-US" sz="1800" b="0" strike="noStrike" spc="-1" dirty="0">
                <a:solidFill>
                  <a:srgbClr val="404040"/>
                </a:solidFill>
                <a:latin typeface="Century Gothic"/>
              </a:rPr>
              <a:t> </a:t>
            </a:r>
            <a:r>
              <a:rPr lang="en-US" sz="1800" b="0" strike="noStrike" spc="-1" dirty="0" err="1">
                <a:solidFill>
                  <a:srgbClr val="404040"/>
                </a:solidFill>
                <a:latin typeface="Century Gothic"/>
              </a:rPr>
              <a:t>direccional</a:t>
            </a:r>
            <a:r>
              <a:rPr lang="en-US" sz="1800" b="0" strike="noStrike" spc="-1" dirty="0">
                <a:solidFill>
                  <a:srgbClr val="404040"/>
                </a:solidFill>
                <a:latin typeface="Century Gothic"/>
              </a:rPr>
              <a:t>, </a:t>
            </a:r>
            <a:r>
              <a:rPr lang="en-US" sz="1800" b="0" strike="noStrike" spc="-1" dirty="0" err="1">
                <a:solidFill>
                  <a:srgbClr val="404040"/>
                </a:solidFill>
                <a:latin typeface="Century Gothic"/>
              </a:rPr>
              <a:t>puntual</a:t>
            </a:r>
            <a:r>
              <a:rPr lang="en-US" sz="1800" b="0" strike="noStrike" spc="-1" dirty="0">
                <a:solidFill>
                  <a:srgbClr val="404040"/>
                </a:solidFill>
                <a:latin typeface="Century Gothic"/>
              </a:rPr>
              <a:t> y spot con </a:t>
            </a:r>
            <a:r>
              <a:rPr lang="en-US" sz="1800" b="0" strike="noStrike" spc="-1" dirty="0" err="1">
                <a:solidFill>
                  <a:srgbClr val="404040"/>
                </a:solidFill>
                <a:latin typeface="Century Gothic"/>
              </a:rPr>
              <a:t>sus</a:t>
            </a:r>
            <a:r>
              <a:rPr lang="en-US" sz="1800" b="0" strike="noStrike" spc="-1" dirty="0">
                <a:solidFill>
                  <a:srgbClr val="404040"/>
                </a:solidFill>
                <a:latin typeface="Century Gothic"/>
              </a:rPr>
              <a:t> </a:t>
            </a:r>
            <a:r>
              <a:rPr lang="en-US" sz="1800" b="0" strike="noStrike" spc="-1" dirty="0" err="1">
                <a:solidFill>
                  <a:srgbClr val="404040"/>
                </a:solidFill>
                <a:latin typeface="Century Gothic"/>
              </a:rPr>
              <a:t>respectivos</a:t>
            </a:r>
            <a:r>
              <a:rPr lang="en-US" sz="1800" b="0" strike="noStrike" spc="-1" dirty="0">
                <a:solidFill>
                  <a:srgbClr val="404040"/>
                </a:solidFill>
                <a:latin typeface="Century Gothic"/>
              </a:rPr>
              <a:t> </a:t>
            </a:r>
            <a:r>
              <a:rPr lang="en-US" sz="1800" b="0" strike="noStrike" spc="-1" dirty="0" err="1">
                <a:solidFill>
                  <a:srgbClr val="404040"/>
                </a:solidFill>
                <a:latin typeface="Century Gothic"/>
              </a:rPr>
              <a:t>parámetros</a:t>
            </a:r>
            <a:r>
              <a:rPr lang="en-US" sz="1800" b="0" strike="noStrike" spc="-1" dirty="0">
                <a:solidFill>
                  <a:srgbClr val="404040"/>
                </a:solidFill>
                <a:latin typeface="Century Gothic"/>
              </a:rPr>
              <a:t>.</a:t>
            </a:r>
            <a:endParaRPr lang="en-US" sz="1800" b="0" strike="noStrike" spc="-1" dirty="0">
              <a:latin typeface="Arial"/>
            </a:endParaRPr>
          </a:p>
        </p:txBody>
      </p:sp>
      <p:pic>
        <p:nvPicPr>
          <p:cNvPr id="273" name="Marcador de contenido 4"/>
          <p:cNvPicPr/>
          <p:nvPr/>
        </p:nvPicPr>
        <p:blipFill>
          <a:blip r:embed="rId2"/>
          <a:stretch/>
        </p:blipFill>
        <p:spPr>
          <a:xfrm>
            <a:off x="5852160" y="1921320"/>
            <a:ext cx="5521680" cy="347328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CustomShape 1"/>
          <p:cNvSpPr/>
          <p:nvPr/>
        </p:nvSpPr>
        <p:spPr>
          <a:xfrm>
            <a:off x="4206600" y="597240"/>
            <a:ext cx="5097960" cy="760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3600" b="0" strike="noStrike" spc="-1">
                <a:solidFill>
                  <a:srgbClr val="262626"/>
                </a:solidFill>
                <a:latin typeface="Century Gothic"/>
              </a:rPr>
              <a:t>Materiales Utilizados </a:t>
            </a:r>
            <a:endParaRPr lang="en-US" sz="3600" b="0" strike="noStrike" spc="-1">
              <a:latin typeface="Arial"/>
            </a:endParaRPr>
          </a:p>
        </p:txBody>
      </p:sp>
      <p:sp>
        <p:nvSpPr>
          <p:cNvPr id="275" name="CustomShape 2"/>
          <p:cNvSpPr/>
          <p:nvPr/>
        </p:nvSpPr>
        <p:spPr>
          <a:xfrm>
            <a:off x="3120840" y="1741320"/>
            <a:ext cx="3992040" cy="57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spcBef>
                <a:spcPts val="1001"/>
              </a:spcBef>
            </a:pPr>
            <a:r>
              <a:rPr lang="en-US" sz="2400" b="0" strike="noStrike" spc="-1">
                <a:solidFill>
                  <a:srgbClr val="404040"/>
                </a:solidFill>
                <a:latin typeface="Century Gothic"/>
              </a:rPr>
              <a:t>Esferas Metálicas</a:t>
            </a:r>
            <a:endParaRPr lang="en-US" sz="2400" b="0" strike="noStrike" spc="-1">
              <a:latin typeface="Arial"/>
            </a:endParaRPr>
          </a:p>
        </p:txBody>
      </p:sp>
      <p:sp>
        <p:nvSpPr>
          <p:cNvPr id="276" name="CustomShape 3"/>
          <p:cNvSpPr/>
          <p:nvPr/>
        </p:nvSpPr>
        <p:spPr>
          <a:xfrm>
            <a:off x="2589120" y="2548800"/>
            <a:ext cx="4342320" cy="3353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360" algn="just">
              <a:lnSpc>
                <a:spcPct val="100000"/>
              </a:lnSpc>
              <a:spcBef>
                <a:spcPts val="1001"/>
              </a:spcBef>
              <a:buClr>
                <a:srgbClr val="A53010"/>
              </a:buClr>
              <a:buFont typeface="Wingdings 3" charset="2"/>
              <a:buChar char=""/>
            </a:pPr>
            <a:r>
              <a:rPr lang="en-US" sz="1800" b="0" strike="noStrike" spc="-1">
                <a:solidFill>
                  <a:srgbClr val="404040"/>
                </a:solidFill>
                <a:latin typeface="Century Gothic"/>
              </a:rPr>
              <a:t>Las esferas de aspecto metálico son de plata pulida (</a:t>
            </a:r>
            <a:r>
              <a:rPr lang="en-US" sz="1800" b="1" strike="noStrike" spc="-1">
                <a:solidFill>
                  <a:srgbClr val="000000"/>
                </a:solidFill>
                <a:latin typeface="Century Gothic"/>
              </a:rPr>
              <a:t>Polished Silver</a:t>
            </a:r>
            <a:r>
              <a:rPr lang="en-US" sz="1800" b="0" strike="noStrike" spc="-1">
                <a:solidFill>
                  <a:srgbClr val="404040"/>
                </a:solidFill>
                <a:latin typeface="Century Gothic"/>
              </a:rPr>
              <a:t>).</a:t>
            </a:r>
            <a:endParaRPr lang="en-US" sz="1800" b="0" strike="noStrike" spc="-1">
              <a:latin typeface="Arial"/>
            </a:endParaRPr>
          </a:p>
          <a:p>
            <a:pPr marL="343080" indent="-342360" algn="just">
              <a:lnSpc>
                <a:spcPct val="100000"/>
              </a:lnSpc>
              <a:spcBef>
                <a:spcPts val="1001"/>
              </a:spcBef>
              <a:buClr>
                <a:srgbClr val="A53010"/>
              </a:buClr>
              <a:buFont typeface="Wingdings 3" charset="2"/>
              <a:buChar char=""/>
            </a:pPr>
            <a:r>
              <a:rPr lang="en-US" sz="1800" b="0" strike="noStrike" spc="-1">
                <a:solidFill>
                  <a:srgbClr val="404040"/>
                </a:solidFill>
                <a:latin typeface="Century Gothic"/>
              </a:rPr>
              <a:t>El modelo de iluminación utilizado para este caso es el de Cook-Torrance para el término especular y Phong  para el difuso.</a:t>
            </a:r>
            <a:endParaRPr lang="en-US" sz="1800" b="0" strike="noStrike" spc="-1">
              <a:latin typeface="Arial"/>
            </a:endParaRPr>
          </a:p>
        </p:txBody>
      </p:sp>
      <p:pic>
        <p:nvPicPr>
          <p:cNvPr id="277" name="Marcador de contenido 7"/>
          <p:cNvPicPr/>
          <p:nvPr/>
        </p:nvPicPr>
        <p:blipFill>
          <a:blip r:embed="rId2"/>
          <a:stretch/>
        </p:blipFill>
        <p:spPr>
          <a:xfrm>
            <a:off x="7113600" y="1741320"/>
            <a:ext cx="3797640" cy="416088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1"/>
          <p:cNvSpPr/>
          <p:nvPr/>
        </p:nvSpPr>
        <p:spPr>
          <a:xfrm>
            <a:off x="2822760" y="617760"/>
            <a:ext cx="5354640" cy="669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3600" b="0" strike="noStrike" spc="-1">
                <a:solidFill>
                  <a:srgbClr val="262626"/>
                </a:solidFill>
                <a:latin typeface="Century Gothic"/>
              </a:rPr>
              <a:t>Materiales Utilizados </a:t>
            </a:r>
            <a:endParaRPr lang="en-US" sz="3600" b="0" strike="noStrike" spc="-1">
              <a:latin typeface="Arial"/>
            </a:endParaRPr>
          </a:p>
        </p:txBody>
      </p:sp>
      <p:sp>
        <p:nvSpPr>
          <p:cNvPr id="279" name="CustomShape 2"/>
          <p:cNvSpPr/>
          <p:nvPr/>
        </p:nvSpPr>
        <p:spPr>
          <a:xfrm>
            <a:off x="2939400" y="1706040"/>
            <a:ext cx="3992040" cy="57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spcBef>
                <a:spcPts val="1001"/>
              </a:spcBef>
            </a:pPr>
            <a:r>
              <a:rPr lang="en-US" sz="2400" b="0" strike="noStrike" spc="-1">
                <a:solidFill>
                  <a:srgbClr val="404040"/>
                </a:solidFill>
                <a:latin typeface="Century Gothic"/>
              </a:rPr>
              <a:t>Esferas Satinadas</a:t>
            </a:r>
            <a:endParaRPr lang="en-US" sz="2400" b="0" strike="noStrike" spc="-1">
              <a:latin typeface="Arial"/>
            </a:endParaRPr>
          </a:p>
        </p:txBody>
      </p:sp>
      <p:sp>
        <p:nvSpPr>
          <p:cNvPr id="280" name="CustomShape 3"/>
          <p:cNvSpPr/>
          <p:nvPr/>
        </p:nvSpPr>
        <p:spPr>
          <a:xfrm>
            <a:off x="2589120" y="2548800"/>
            <a:ext cx="4342320" cy="3353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360" algn="just">
              <a:lnSpc>
                <a:spcPct val="100000"/>
              </a:lnSpc>
              <a:spcBef>
                <a:spcPts val="1001"/>
              </a:spcBef>
              <a:buClr>
                <a:srgbClr val="A53010"/>
              </a:buClr>
              <a:buFont typeface="Wingdings 3" charset="2"/>
              <a:buChar char=""/>
            </a:pPr>
            <a:r>
              <a:rPr lang="en-US" sz="1800" b="0" strike="noStrike" spc="-1">
                <a:solidFill>
                  <a:srgbClr val="404040"/>
                </a:solidFill>
                <a:latin typeface="Century Gothic"/>
              </a:rPr>
              <a:t>Las esferas de aspecto satinado son de un material símil a una piedra preciosa (</a:t>
            </a:r>
            <a:r>
              <a:rPr lang="en-US" sz="1800" b="1" strike="noStrike" spc="-1">
                <a:solidFill>
                  <a:srgbClr val="404040"/>
                </a:solidFill>
                <a:latin typeface="Century Gothic"/>
              </a:rPr>
              <a:t>Turquiose</a:t>
            </a:r>
            <a:r>
              <a:rPr lang="en-US" sz="1800" b="0" strike="noStrike" spc="-1">
                <a:solidFill>
                  <a:srgbClr val="404040"/>
                </a:solidFill>
                <a:latin typeface="Century Gothic"/>
              </a:rPr>
              <a:t>).</a:t>
            </a:r>
            <a:endParaRPr lang="en-US" sz="1800" b="0" strike="noStrike" spc="-1">
              <a:latin typeface="Arial"/>
            </a:endParaRPr>
          </a:p>
          <a:p>
            <a:pPr marL="343080" indent="-342360" algn="just">
              <a:lnSpc>
                <a:spcPct val="100000"/>
              </a:lnSpc>
              <a:spcBef>
                <a:spcPts val="1001"/>
              </a:spcBef>
              <a:buClr>
                <a:srgbClr val="A53010"/>
              </a:buClr>
              <a:buFont typeface="Wingdings 3" charset="2"/>
              <a:buChar char=""/>
            </a:pPr>
            <a:r>
              <a:rPr lang="en-US" sz="1800" b="0" strike="noStrike" spc="-1">
                <a:solidFill>
                  <a:srgbClr val="404040"/>
                </a:solidFill>
                <a:latin typeface="Century Gothic"/>
              </a:rPr>
              <a:t>Al igual que las esferas metálicas, el modelo de iluminación utilizado es el de Cook-Torrance para el término especular y Phong para el difuso.</a:t>
            </a:r>
            <a:endParaRPr lang="en-US" sz="1800" b="0" strike="noStrike" spc="-1">
              <a:latin typeface="Arial"/>
            </a:endParaRPr>
          </a:p>
          <a:p>
            <a:pPr algn="just">
              <a:lnSpc>
                <a:spcPct val="100000"/>
              </a:lnSpc>
              <a:spcBef>
                <a:spcPts val="1001"/>
              </a:spcBef>
            </a:pPr>
            <a:endParaRPr lang="en-US" sz="1800" b="0" strike="noStrike" spc="-1">
              <a:latin typeface="Arial"/>
            </a:endParaRPr>
          </a:p>
        </p:txBody>
      </p:sp>
      <p:pic>
        <p:nvPicPr>
          <p:cNvPr id="281" name="Marcador de contenido 6"/>
          <p:cNvPicPr/>
          <p:nvPr/>
        </p:nvPicPr>
        <p:blipFill>
          <a:blip r:embed="rId2"/>
          <a:stretch/>
        </p:blipFill>
        <p:spPr>
          <a:xfrm>
            <a:off x="7278480" y="1898640"/>
            <a:ext cx="2970360" cy="400356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CustomShape 1"/>
          <p:cNvSpPr/>
          <p:nvPr/>
        </p:nvSpPr>
        <p:spPr>
          <a:xfrm>
            <a:off x="2593080" y="624240"/>
            <a:ext cx="8911080" cy="128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3600" b="0" strike="noStrike" spc="-1">
                <a:solidFill>
                  <a:srgbClr val="262626"/>
                </a:solidFill>
                <a:latin typeface="Century Gothic"/>
              </a:rPr>
              <a:t>Materiales Utilizados </a:t>
            </a:r>
            <a:endParaRPr lang="en-US" sz="3600" b="0" strike="noStrike" spc="-1">
              <a:latin typeface="Arial"/>
            </a:endParaRPr>
          </a:p>
        </p:txBody>
      </p:sp>
      <p:sp>
        <p:nvSpPr>
          <p:cNvPr id="283" name="CustomShape 2"/>
          <p:cNvSpPr/>
          <p:nvPr/>
        </p:nvSpPr>
        <p:spPr>
          <a:xfrm>
            <a:off x="3233880" y="1905120"/>
            <a:ext cx="2728440" cy="45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spcBef>
                <a:spcPts val="1001"/>
              </a:spcBef>
            </a:pPr>
            <a:r>
              <a:rPr lang="en-US" sz="2400" b="0" strike="noStrike" spc="-1">
                <a:solidFill>
                  <a:srgbClr val="404040"/>
                </a:solidFill>
                <a:latin typeface="Century Gothic"/>
              </a:rPr>
              <a:t>Esferas Rugosas</a:t>
            </a:r>
            <a:endParaRPr lang="en-US" sz="2400" b="0" strike="noStrike" spc="-1">
              <a:latin typeface="Arial"/>
            </a:endParaRPr>
          </a:p>
        </p:txBody>
      </p:sp>
      <p:sp>
        <p:nvSpPr>
          <p:cNvPr id="284" name="CustomShape 3"/>
          <p:cNvSpPr/>
          <p:nvPr/>
        </p:nvSpPr>
        <p:spPr>
          <a:xfrm>
            <a:off x="2589120" y="2548800"/>
            <a:ext cx="4342320" cy="3353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360" algn="just">
              <a:lnSpc>
                <a:spcPct val="100000"/>
              </a:lnSpc>
              <a:spcBef>
                <a:spcPts val="1001"/>
              </a:spcBef>
              <a:buClr>
                <a:srgbClr val="A53010"/>
              </a:buClr>
              <a:buFont typeface="Wingdings 3" charset="2"/>
              <a:buChar char=""/>
            </a:pPr>
            <a:r>
              <a:rPr lang="en-US" sz="1800" b="0" strike="noStrike" spc="-1">
                <a:solidFill>
                  <a:srgbClr val="404040"/>
                </a:solidFill>
                <a:latin typeface="Century Gothic"/>
              </a:rPr>
              <a:t>Las esferas de aspecto ruguso son  de estaño (</a:t>
            </a:r>
            <a:r>
              <a:rPr lang="en-US" sz="1800" b="1" strike="noStrike" spc="-1">
                <a:solidFill>
                  <a:srgbClr val="404040"/>
                </a:solidFill>
                <a:latin typeface="Century Gothic"/>
              </a:rPr>
              <a:t>Pewter</a:t>
            </a:r>
            <a:r>
              <a:rPr lang="en-US" sz="1800" b="0" strike="noStrike" spc="-1">
                <a:solidFill>
                  <a:srgbClr val="404040"/>
                </a:solidFill>
                <a:latin typeface="Century Gothic"/>
              </a:rPr>
              <a:t>).</a:t>
            </a:r>
            <a:endParaRPr lang="en-US" sz="1800" b="0" strike="noStrike" spc="-1">
              <a:latin typeface="Arial"/>
            </a:endParaRPr>
          </a:p>
          <a:p>
            <a:pPr marL="343080" indent="-342360" algn="just">
              <a:lnSpc>
                <a:spcPct val="100000"/>
              </a:lnSpc>
              <a:spcBef>
                <a:spcPts val="1001"/>
              </a:spcBef>
              <a:buClr>
                <a:srgbClr val="A53010"/>
              </a:buClr>
              <a:buFont typeface="Wingdings 3" charset="2"/>
              <a:buChar char=""/>
            </a:pPr>
            <a:r>
              <a:rPr lang="en-US" sz="1800" b="0" strike="noStrike" spc="-1">
                <a:solidFill>
                  <a:srgbClr val="404040"/>
                </a:solidFill>
                <a:latin typeface="Century Gothic"/>
              </a:rPr>
              <a:t>A diferencia del resto, el modelo de iluminación utilizado aquí es el de Ward para el término especular y Phong  para el término difuso.</a:t>
            </a:r>
            <a:endParaRPr lang="en-US" sz="1800" b="0" strike="noStrike" spc="-1">
              <a:latin typeface="Arial"/>
            </a:endParaRPr>
          </a:p>
          <a:p>
            <a:pPr algn="just">
              <a:lnSpc>
                <a:spcPct val="100000"/>
              </a:lnSpc>
              <a:spcBef>
                <a:spcPts val="1001"/>
              </a:spcBef>
            </a:pPr>
            <a:endParaRPr lang="en-US" sz="1800" b="0" strike="noStrike" spc="-1">
              <a:latin typeface="Arial"/>
            </a:endParaRPr>
          </a:p>
          <a:p>
            <a:pPr algn="just">
              <a:lnSpc>
                <a:spcPct val="100000"/>
              </a:lnSpc>
              <a:spcBef>
                <a:spcPts val="1001"/>
              </a:spcBef>
            </a:pPr>
            <a:endParaRPr lang="en-US" sz="1800" b="0" strike="noStrike" spc="-1">
              <a:latin typeface="Arial"/>
            </a:endParaRPr>
          </a:p>
        </p:txBody>
      </p:sp>
      <p:pic>
        <p:nvPicPr>
          <p:cNvPr id="285" name="Marcador de contenido 6"/>
          <p:cNvPicPr/>
          <p:nvPr/>
        </p:nvPicPr>
        <p:blipFill>
          <a:blip r:embed="rId2"/>
          <a:stretch/>
        </p:blipFill>
        <p:spPr>
          <a:xfrm>
            <a:off x="7321680" y="2106000"/>
            <a:ext cx="3096720" cy="32576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4956480" y="600480"/>
            <a:ext cx="2896920" cy="84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3600" b="0" strike="noStrike" spc="-1">
                <a:solidFill>
                  <a:srgbClr val="262626"/>
                </a:solidFill>
                <a:latin typeface="Century Gothic"/>
              </a:rPr>
              <a:t>Iluminación </a:t>
            </a:r>
            <a:endParaRPr lang="en-US" sz="3600" b="0" strike="noStrike" spc="-1">
              <a:latin typeface="Arial"/>
            </a:endParaRPr>
          </a:p>
        </p:txBody>
      </p:sp>
      <p:sp>
        <p:nvSpPr>
          <p:cNvPr id="287" name="CustomShape 2"/>
          <p:cNvSpPr/>
          <p:nvPr/>
        </p:nvSpPr>
        <p:spPr>
          <a:xfrm>
            <a:off x="2406600" y="1768680"/>
            <a:ext cx="5099400" cy="57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spcBef>
                <a:spcPts val="1001"/>
              </a:spcBef>
            </a:pPr>
            <a:r>
              <a:rPr lang="en-US" sz="2400" b="0" strike="noStrike" spc="-1">
                <a:solidFill>
                  <a:srgbClr val="404040"/>
                </a:solidFill>
                <a:latin typeface="Century Gothic"/>
              </a:rPr>
              <a:t>Tipos de luces</a:t>
            </a:r>
            <a:endParaRPr lang="en-US" sz="2400" b="0" strike="noStrike" spc="-1">
              <a:latin typeface="Arial"/>
            </a:endParaRPr>
          </a:p>
        </p:txBody>
      </p:sp>
      <p:pic>
        <p:nvPicPr>
          <p:cNvPr id="288" name="Marcador de contenido 7"/>
          <p:cNvPicPr/>
          <p:nvPr/>
        </p:nvPicPr>
        <p:blipFill>
          <a:blip r:embed="rId2"/>
          <a:stretch/>
        </p:blipFill>
        <p:spPr>
          <a:xfrm>
            <a:off x="7704720" y="3603960"/>
            <a:ext cx="1285200" cy="894600"/>
          </a:xfrm>
          <a:prstGeom prst="rect">
            <a:avLst/>
          </a:prstGeom>
          <a:ln>
            <a:noFill/>
          </a:ln>
        </p:spPr>
      </p:pic>
      <p:pic>
        <p:nvPicPr>
          <p:cNvPr id="289" name="Marcador de contenido 6"/>
          <p:cNvPicPr/>
          <p:nvPr/>
        </p:nvPicPr>
        <p:blipFill>
          <a:blip r:embed="rId3"/>
          <a:stretch/>
        </p:blipFill>
        <p:spPr>
          <a:xfrm>
            <a:off x="7704720" y="5271120"/>
            <a:ext cx="1675800" cy="646920"/>
          </a:xfrm>
          <a:prstGeom prst="rect">
            <a:avLst/>
          </a:prstGeom>
          <a:ln>
            <a:noFill/>
          </a:ln>
        </p:spPr>
      </p:pic>
      <p:pic>
        <p:nvPicPr>
          <p:cNvPr id="290" name="Imagen 8"/>
          <p:cNvPicPr/>
          <p:nvPr/>
        </p:nvPicPr>
        <p:blipFill>
          <a:blip r:embed="rId4"/>
          <a:stretch/>
        </p:blipFill>
        <p:spPr>
          <a:xfrm>
            <a:off x="7704720" y="1761840"/>
            <a:ext cx="990360" cy="1165320"/>
          </a:xfrm>
          <a:prstGeom prst="rect">
            <a:avLst/>
          </a:prstGeom>
          <a:ln>
            <a:noFill/>
          </a:ln>
        </p:spPr>
      </p:pic>
      <p:sp>
        <p:nvSpPr>
          <p:cNvPr id="291" name="CustomShape 3"/>
          <p:cNvSpPr/>
          <p:nvPr/>
        </p:nvSpPr>
        <p:spPr>
          <a:xfrm>
            <a:off x="8979120" y="2160360"/>
            <a:ext cx="11379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Century Gothic"/>
                <a:ea typeface="DejaVu Sans"/>
              </a:rPr>
              <a:t>Luz Spot</a:t>
            </a:r>
            <a:endParaRPr lang="en-US" sz="1800" b="0" strike="noStrike" spc="-1">
              <a:latin typeface="Arial"/>
            </a:endParaRPr>
          </a:p>
        </p:txBody>
      </p:sp>
      <p:sp>
        <p:nvSpPr>
          <p:cNvPr id="292" name="CustomShape 4"/>
          <p:cNvSpPr/>
          <p:nvPr/>
        </p:nvSpPr>
        <p:spPr>
          <a:xfrm>
            <a:off x="9236520" y="3867120"/>
            <a:ext cx="15552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dirty="0">
                <a:solidFill>
                  <a:srgbClr val="000000"/>
                </a:solidFill>
                <a:latin typeface="Century Gothic"/>
                <a:ea typeface="DejaVu Sans"/>
              </a:rPr>
              <a:t>Luz </a:t>
            </a:r>
            <a:r>
              <a:rPr lang="en-US" sz="1800" b="0" strike="noStrike" spc="-1" dirty="0" err="1">
                <a:solidFill>
                  <a:srgbClr val="000000"/>
                </a:solidFill>
                <a:latin typeface="Century Gothic"/>
                <a:ea typeface="DejaVu Sans"/>
              </a:rPr>
              <a:t>Puntual</a:t>
            </a:r>
            <a:endParaRPr lang="en-US" sz="1800" b="0" strike="noStrike" spc="-1" dirty="0">
              <a:latin typeface="Arial"/>
            </a:endParaRPr>
          </a:p>
        </p:txBody>
      </p:sp>
      <p:sp>
        <p:nvSpPr>
          <p:cNvPr id="293" name="CustomShape 5"/>
          <p:cNvSpPr/>
          <p:nvPr/>
        </p:nvSpPr>
        <p:spPr>
          <a:xfrm>
            <a:off x="9548280" y="5410080"/>
            <a:ext cx="187740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Century Gothic"/>
                <a:ea typeface="DejaVu Sans"/>
              </a:rPr>
              <a:t>Luz Direccional</a:t>
            </a:r>
            <a:endParaRPr lang="en-US" sz="1800" b="0" strike="noStrike" spc="-1">
              <a:latin typeface="Arial"/>
            </a:endParaRPr>
          </a:p>
        </p:txBody>
      </p:sp>
      <p:sp>
        <p:nvSpPr>
          <p:cNvPr id="294" name="CustomShape 6"/>
          <p:cNvSpPr/>
          <p:nvPr/>
        </p:nvSpPr>
        <p:spPr>
          <a:xfrm>
            <a:off x="2589120" y="2548800"/>
            <a:ext cx="4342320" cy="3353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7000" lnSpcReduction="10000"/>
          </a:bodyPr>
          <a:lstStyle/>
          <a:p>
            <a:pPr marL="343080" indent="-342360" algn="just">
              <a:lnSpc>
                <a:spcPct val="100000"/>
              </a:lnSpc>
              <a:spcBef>
                <a:spcPts val="1001"/>
              </a:spcBef>
              <a:buClr>
                <a:srgbClr val="A53010"/>
              </a:buClr>
              <a:buFont typeface="Wingdings 3" charset="2"/>
              <a:buChar char=""/>
            </a:pPr>
            <a:r>
              <a:rPr lang="en-US" sz="1800" b="0" strike="noStrike" spc="-1" dirty="0">
                <a:solidFill>
                  <a:srgbClr val="404040"/>
                </a:solidFill>
                <a:latin typeface="Century Gothic"/>
                <a:ea typeface="DejaVu Sans"/>
              </a:rPr>
              <a:t>Para la </a:t>
            </a:r>
            <a:r>
              <a:rPr lang="en-US" sz="1800" b="0" strike="noStrike" spc="-1" dirty="0" err="1">
                <a:solidFill>
                  <a:srgbClr val="404040"/>
                </a:solidFill>
                <a:latin typeface="Century Gothic"/>
                <a:ea typeface="DejaVu Sans"/>
              </a:rPr>
              <a:t>escena</a:t>
            </a:r>
            <a:r>
              <a:rPr lang="en-US" sz="1800" b="0" strike="noStrike" spc="-1" dirty="0">
                <a:solidFill>
                  <a:srgbClr val="404040"/>
                </a:solidFill>
                <a:latin typeface="Century Gothic"/>
                <a:ea typeface="DejaVu Sans"/>
              </a:rPr>
              <a:t> A se </a:t>
            </a:r>
            <a:r>
              <a:rPr lang="en-US" sz="1800" b="0" strike="noStrike" spc="-1" dirty="0" err="1">
                <a:solidFill>
                  <a:srgbClr val="404040"/>
                </a:solidFill>
                <a:latin typeface="Century Gothic"/>
                <a:ea typeface="DejaVu Sans"/>
              </a:rPr>
              <a:t>incorporan</a:t>
            </a:r>
            <a:r>
              <a:rPr lang="en-US" sz="1800" b="0" strike="noStrike" spc="-1" dirty="0">
                <a:solidFill>
                  <a:srgbClr val="404040"/>
                </a:solidFill>
                <a:latin typeface="Century Gothic"/>
                <a:ea typeface="DejaVu Sans"/>
              </a:rPr>
              <a:t> </a:t>
            </a:r>
            <a:r>
              <a:rPr lang="en-US" sz="1800" b="0" strike="noStrike" spc="-1" dirty="0" err="1">
                <a:solidFill>
                  <a:srgbClr val="404040"/>
                </a:solidFill>
                <a:latin typeface="Century Gothic"/>
                <a:ea typeface="DejaVu Sans"/>
              </a:rPr>
              <a:t>tres</a:t>
            </a:r>
            <a:r>
              <a:rPr lang="en-US" sz="1800" b="0" strike="noStrike" spc="-1" dirty="0">
                <a:solidFill>
                  <a:srgbClr val="404040"/>
                </a:solidFill>
                <a:latin typeface="Century Gothic"/>
                <a:ea typeface="DejaVu Sans"/>
              </a:rPr>
              <a:t> </a:t>
            </a:r>
            <a:r>
              <a:rPr lang="en-US" sz="1800" b="0" strike="noStrike" spc="-1" dirty="0" err="1">
                <a:solidFill>
                  <a:srgbClr val="404040"/>
                </a:solidFill>
                <a:latin typeface="Century Gothic"/>
                <a:ea typeface="DejaVu Sans"/>
              </a:rPr>
              <a:t>tipos</a:t>
            </a:r>
            <a:r>
              <a:rPr lang="en-US" sz="1800" b="0" strike="noStrike" spc="-1" dirty="0">
                <a:solidFill>
                  <a:srgbClr val="404040"/>
                </a:solidFill>
                <a:latin typeface="Century Gothic"/>
                <a:ea typeface="DejaVu Sans"/>
              </a:rPr>
              <a:t> de luces (</a:t>
            </a:r>
            <a:r>
              <a:rPr lang="en-US" sz="1800" b="0" strike="noStrike" spc="-1" dirty="0" err="1">
                <a:solidFill>
                  <a:srgbClr val="404040"/>
                </a:solidFill>
                <a:latin typeface="Century Gothic"/>
                <a:ea typeface="DejaVu Sans"/>
              </a:rPr>
              <a:t>mostradas</a:t>
            </a:r>
            <a:r>
              <a:rPr lang="en-US" sz="1800" b="0" strike="noStrike" spc="-1" dirty="0">
                <a:solidFill>
                  <a:srgbClr val="404040"/>
                </a:solidFill>
                <a:latin typeface="Century Gothic"/>
                <a:ea typeface="DejaVu Sans"/>
              </a:rPr>
              <a:t> a la </a:t>
            </a:r>
            <a:r>
              <a:rPr lang="en-US" sz="1800" b="0" strike="noStrike" spc="-1" dirty="0" err="1">
                <a:solidFill>
                  <a:srgbClr val="404040"/>
                </a:solidFill>
                <a:latin typeface="Century Gothic"/>
                <a:ea typeface="DejaVu Sans"/>
              </a:rPr>
              <a:t>derecha</a:t>
            </a:r>
            <a:r>
              <a:rPr lang="en-US" sz="1800" b="0" strike="noStrike" spc="-1" dirty="0">
                <a:solidFill>
                  <a:srgbClr val="404040"/>
                </a:solidFill>
                <a:latin typeface="Century Gothic"/>
                <a:ea typeface="DejaVu Sans"/>
              </a:rPr>
              <a:t>) </a:t>
            </a:r>
            <a:r>
              <a:rPr lang="en-US" sz="1800" b="0" strike="noStrike" spc="-1" dirty="0" err="1">
                <a:solidFill>
                  <a:srgbClr val="404040"/>
                </a:solidFill>
                <a:latin typeface="Century Gothic"/>
                <a:ea typeface="DejaVu Sans"/>
              </a:rPr>
              <a:t>que</a:t>
            </a:r>
            <a:r>
              <a:rPr lang="en-US" sz="1800" b="0" strike="noStrike" spc="-1" dirty="0">
                <a:solidFill>
                  <a:srgbClr val="404040"/>
                </a:solidFill>
                <a:latin typeface="Century Gothic"/>
                <a:ea typeface="DejaVu Sans"/>
              </a:rPr>
              <a:t>, en </a:t>
            </a:r>
            <a:r>
              <a:rPr lang="en-US" sz="1800" b="0" strike="noStrike" spc="-1" dirty="0" err="1">
                <a:solidFill>
                  <a:srgbClr val="404040"/>
                </a:solidFill>
                <a:latin typeface="Century Gothic"/>
                <a:ea typeface="DejaVu Sans"/>
              </a:rPr>
              <a:t>conjunto</a:t>
            </a:r>
            <a:r>
              <a:rPr lang="en-US" sz="1800" b="0" strike="noStrike" spc="-1" dirty="0">
                <a:solidFill>
                  <a:srgbClr val="404040"/>
                </a:solidFill>
                <a:latin typeface="Century Gothic"/>
                <a:ea typeface="DejaVu Sans"/>
              </a:rPr>
              <a:t>, </a:t>
            </a:r>
            <a:r>
              <a:rPr lang="en-US" sz="1800" b="0" strike="noStrike" spc="-1" dirty="0" err="1">
                <a:solidFill>
                  <a:srgbClr val="404040"/>
                </a:solidFill>
                <a:latin typeface="Century Gothic"/>
                <a:ea typeface="DejaVu Sans"/>
              </a:rPr>
              <a:t>reúnen</a:t>
            </a:r>
            <a:r>
              <a:rPr lang="en-US" sz="1800" b="0" strike="noStrike" spc="-1" dirty="0">
                <a:solidFill>
                  <a:srgbClr val="404040"/>
                </a:solidFill>
                <a:latin typeface="Century Gothic"/>
                <a:ea typeface="DejaVu Sans"/>
              </a:rPr>
              <a:t> los </a:t>
            </a:r>
            <a:r>
              <a:rPr lang="en-US" sz="1800" b="0" strike="noStrike" spc="-1" dirty="0" err="1">
                <a:solidFill>
                  <a:srgbClr val="404040"/>
                </a:solidFill>
                <a:latin typeface="Century Gothic"/>
                <a:ea typeface="DejaVu Sans"/>
              </a:rPr>
              <a:t>siguientes</a:t>
            </a:r>
            <a:r>
              <a:rPr lang="en-US" sz="1800" b="0" strike="noStrike" spc="-1" dirty="0">
                <a:solidFill>
                  <a:srgbClr val="404040"/>
                </a:solidFill>
                <a:latin typeface="Century Gothic"/>
                <a:ea typeface="DejaVu Sans"/>
              </a:rPr>
              <a:t> </a:t>
            </a:r>
            <a:r>
              <a:rPr lang="en-US" sz="1800" b="0" strike="noStrike" spc="-1" dirty="0" err="1">
                <a:solidFill>
                  <a:srgbClr val="404040"/>
                </a:solidFill>
                <a:latin typeface="Century Gothic"/>
                <a:ea typeface="DejaVu Sans"/>
              </a:rPr>
              <a:t>parámetros</a:t>
            </a:r>
            <a:r>
              <a:rPr lang="en-US" sz="1800" b="0" strike="noStrike" spc="-1" dirty="0">
                <a:solidFill>
                  <a:srgbClr val="404040"/>
                </a:solidFill>
                <a:latin typeface="Century Gothic"/>
                <a:ea typeface="DejaVu Sans"/>
              </a:rPr>
              <a:t>:</a:t>
            </a:r>
            <a:endParaRPr lang="en-US" sz="1800" b="0" strike="noStrike" spc="-1" dirty="0">
              <a:latin typeface="Arial"/>
            </a:endParaRPr>
          </a:p>
          <a:p>
            <a:pPr marL="343080" indent="-342360" algn="just">
              <a:lnSpc>
                <a:spcPct val="100000"/>
              </a:lnSpc>
              <a:spcBef>
                <a:spcPts val="1001"/>
              </a:spcBef>
              <a:buClr>
                <a:srgbClr val="A53010"/>
              </a:buClr>
              <a:buFont typeface="Wingdings 3" charset="2"/>
              <a:buChar char=""/>
            </a:pPr>
            <a:r>
              <a:rPr lang="en-US" sz="1800" b="0" strike="noStrike" spc="-1" dirty="0" err="1">
                <a:solidFill>
                  <a:srgbClr val="404040"/>
                </a:solidFill>
                <a:latin typeface="Century Gothic"/>
                <a:ea typeface="DejaVu Sans"/>
              </a:rPr>
              <a:t>Intensidad</a:t>
            </a:r>
            <a:r>
              <a:rPr lang="en-US" sz="1800" b="0" strike="noStrike" spc="-1" dirty="0">
                <a:solidFill>
                  <a:srgbClr val="404040"/>
                </a:solidFill>
                <a:latin typeface="Century Gothic"/>
                <a:ea typeface="DejaVu Sans"/>
              </a:rPr>
              <a:t> </a:t>
            </a:r>
            <a:endParaRPr lang="en-US" sz="1800" b="0" strike="noStrike" spc="-1" dirty="0">
              <a:latin typeface="Arial"/>
            </a:endParaRPr>
          </a:p>
          <a:p>
            <a:pPr marL="343080" indent="-342360" algn="just">
              <a:lnSpc>
                <a:spcPct val="100000"/>
              </a:lnSpc>
              <a:spcBef>
                <a:spcPts val="1001"/>
              </a:spcBef>
              <a:buClr>
                <a:srgbClr val="A53010"/>
              </a:buClr>
              <a:buFont typeface="Wingdings 3" charset="2"/>
              <a:buChar char=""/>
            </a:pPr>
            <a:r>
              <a:rPr lang="en-US" sz="1800" b="0" strike="noStrike" spc="-1" dirty="0" err="1">
                <a:solidFill>
                  <a:srgbClr val="404040"/>
                </a:solidFill>
                <a:latin typeface="Century Gothic"/>
                <a:ea typeface="DejaVu Sans"/>
              </a:rPr>
              <a:t>Dirección</a:t>
            </a:r>
            <a:r>
              <a:rPr lang="en-US" sz="1800" b="0" strike="noStrike" spc="-1" dirty="0">
                <a:solidFill>
                  <a:srgbClr val="404040"/>
                </a:solidFill>
                <a:latin typeface="Century Gothic"/>
                <a:ea typeface="DejaVu Sans"/>
              </a:rPr>
              <a:t> </a:t>
            </a:r>
            <a:endParaRPr lang="en-US" sz="1800" b="0" strike="noStrike" spc="-1" dirty="0">
              <a:latin typeface="Arial"/>
            </a:endParaRPr>
          </a:p>
          <a:p>
            <a:pPr marL="343080" indent="-342360" algn="just">
              <a:lnSpc>
                <a:spcPct val="100000"/>
              </a:lnSpc>
              <a:spcBef>
                <a:spcPts val="1001"/>
              </a:spcBef>
              <a:buClr>
                <a:srgbClr val="A53010"/>
              </a:buClr>
              <a:buFont typeface="Wingdings 3" charset="2"/>
              <a:buChar char=""/>
            </a:pPr>
            <a:r>
              <a:rPr lang="en-US" sz="1800" b="0" strike="noStrike" spc="-1" dirty="0" err="1">
                <a:solidFill>
                  <a:srgbClr val="404040"/>
                </a:solidFill>
                <a:latin typeface="Century Gothic"/>
                <a:ea typeface="DejaVu Sans"/>
              </a:rPr>
              <a:t>Posición</a:t>
            </a:r>
            <a:r>
              <a:rPr lang="en-US" sz="1800" b="0" strike="noStrike" spc="-1" dirty="0">
                <a:solidFill>
                  <a:srgbClr val="404040"/>
                </a:solidFill>
                <a:latin typeface="Century Gothic"/>
                <a:ea typeface="DejaVu Sans"/>
              </a:rPr>
              <a:t> </a:t>
            </a:r>
            <a:endParaRPr lang="en-US" sz="1800" b="0" strike="noStrike" spc="-1" dirty="0">
              <a:latin typeface="Arial"/>
            </a:endParaRPr>
          </a:p>
          <a:p>
            <a:pPr marL="343080" indent="-342360" algn="just">
              <a:lnSpc>
                <a:spcPct val="100000"/>
              </a:lnSpc>
              <a:spcBef>
                <a:spcPts val="1001"/>
              </a:spcBef>
              <a:buClr>
                <a:srgbClr val="A53010"/>
              </a:buClr>
              <a:buFont typeface="Wingdings 3" charset="2"/>
              <a:buChar char=""/>
            </a:pPr>
            <a:r>
              <a:rPr lang="en-US" sz="1800" b="0" strike="noStrike" spc="-1" dirty="0" err="1">
                <a:solidFill>
                  <a:srgbClr val="404040"/>
                </a:solidFill>
                <a:latin typeface="Century Gothic"/>
                <a:ea typeface="DejaVu Sans"/>
              </a:rPr>
              <a:t>Atenuación</a:t>
            </a:r>
            <a:endParaRPr lang="en-US" sz="1800" b="0" strike="noStrike" spc="-1" dirty="0">
              <a:latin typeface="Arial"/>
            </a:endParaRPr>
          </a:p>
          <a:p>
            <a:pPr marL="343080" indent="-342360" algn="just">
              <a:lnSpc>
                <a:spcPct val="100000"/>
              </a:lnSpc>
              <a:spcBef>
                <a:spcPts val="1001"/>
              </a:spcBef>
              <a:buClr>
                <a:srgbClr val="A53010"/>
              </a:buClr>
              <a:buFont typeface="Wingdings 3" charset="2"/>
              <a:buChar char=""/>
            </a:pPr>
            <a:r>
              <a:rPr lang="en-US" sz="1800" b="0" strike="noStrike" spc="-1" dirty="0" err="1">
                <a:solidFill>
                  <a:srgbClr val="404040"/>
                </a:solidFill>
                <a:latin typeface="Century Gothic"/>
                <a:ea typeface="DejaVu Sans"/>
              </a:rPr>
              <a:t>Ángulo</a:t>
            </a:r>
            <a:endParaRPr lang="en-US" sz="1800" b="0" strike="noStrike" spc="-1" dirty="0">
              <a:latin typeface="Arial"/>
            </a:endParaRPr>
          </a:p>
          <a:p>
            <a:pPr algn="just">
              <a:lnSpc>
                <a:spcPct val="100000"/>
              </a:lnSpc>
              <a:spcBef>
                <a:spcPts val="1001"/>
              </a:spcBef>
            </a:pPr>
            <a:r>
              <a:rPr lang="en-US" sz="1800" b="0" strike="noStrike" spc="-1" dirty="0">
                <a:solidFill>
                  <a:srgbClr val="404040"/>
                </a:solidFill>
                <a:latin typeface="Century Gothic"/>
                <a:ea typeface="DejaVu Sans"/>
              </a:rPr>
              <a:t> </a:t>
            </a:r>
            <a:endParaRPr lang="en-US" sz="1800" b="0" strike="noStrike" spc="-1" dirty="0">
              <a:latin typeface="Arial"/>
            </a:endParaRPr>
          </a:p>
          <a:p>
            <a:pPr algn="just">
              <a:lnSpc>
                <a:spcPct val="100000"/>
              </a:lnSpc>
              <a:spcBef>
                <a:spcPts val="1001"/>
              </a:spcBef>
            </a:pPr>
            <a:endParaRPr lang="en-US" sz="1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CustomShape 1"/>
          <p:cNvSpPr/>
          <p:nvPr/>
        </p:nvSpPr>
        <p:spPr>
          <a:xfrm>
            <a:off x="5155920" y="919080"/>
            <a:ext cx="2905560" cy="701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3600" b="0" strike="noStrike" spc="-1">
                <a:solidFill>
                  <a:srgbClr val="262626"/>
                </a:solidFill>
                <a:latin typeface="Century Gothic"/>
              </a:rPr>
              <a:t>Iluminación </a:t>
            </a:r>
            <a:endParaRPr lang="en-US" sz="3600" b="0" strike="noStrike" spc="-1">
              <a:latin typeface="Arial"/>
            </a:endParaRPr>
          </a:p>
        </p:txBody>
      </p:sp>
      <p:sp>
        <p:nvSpPr>
          <p:cNvPr id="296" name="CustomShape 2"/>
          <p:cNvSpPr/>
          <p:nvPr/>
        </p:nvSpPr>
        <p:spPr>
          <a:xfrm>
            <a:off x="2578680" y="1946880"/>
            <a:ext cx="2456280" cy="57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spcBef>
                <a:spcPts val="1001"/>
              </a:spcBef>
            </a:pPr>
            <a:r>
              <a:rPr lang="en-US" sz="2400" b="0" strike="noStrike" spc="-1">
                <a:solidFill>
                  <a:srgbClr val="404040"/>
                </a:solidFill>
                <a:latin typeface="Century Gothic"/>
              </a:rPr>
              <a:t>Color de la luz </a:t>
            </a:r>
            <a:endParaRPr lang="en-US" sz="2400" b="0" strike="noStrike" spc="-1">
              <a:latin typeface="Arial"/>
            </a:endParaRPr>
          </a:p>
        </p:txBody>
      </p:sp>
      <p:sp>
        <p:nvSpPr>
          <p:cNvPr id="297" name="CustomShape 3"/>
          <p:cNvSpPr/>
          <p:nvPr/>
        </p:nvSpPr>
        <p:spPr>
          <a:xfrm>
            <a:off x="1761480" y="2837160"/>
            <a:ext cx="4342320" cy="172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360">
              <a:lnSpc>
                <a:spcPct val="100000"/>
              </a:lnSpc>
              <a:spcBef>
                <a:spcPts val="1001"/>
              </a:spcBef>
              <a:buClr>
                <a:srgbClr val="A53010"/>
              </a:buClr>
              <a:buFont typeface="Wingdings 3" charset="2"/>
              <a:buChar char=""/>
            </a:pPr>
            <a:r>
              <a:rPr lang="en-US" sz="1800" b="0" strike="noStrike" spc="-1" dirty="0" err="1">
                <a:solidFill>
                  <a:srgbClr val="404040"/>
                </a:solidFill>
                <a:latin typeface="Century Gothic"/>
              </a:rPr>
              <a:t>Tipo</a:t>
            </a:r>
            <a:r>
              <a:rPr lang="en-US" sz="1800" b="0" strike="noStrike" spc="-1" dirty="0">
                <a:solidFill>
                  <a:srgbClr val="404040"/>
                </a:solidFill>
                <a:latin typeface="Century Gothic"/>
              </a:rPr>
              <a:t> de </a:t>
            </a:r>
            <a:r>
              <a:rPr lang="en-US" sz="1800" b="0" strike="noStrike" spc="-1" dirty="0" err="1">
                <a:solidFill>
                  <a:srgbClr val="404040"/>
                </a:solidFill>
                <a:latin typeface="Century Gothic"/>
              </a:rPr>
              <a:t>fuentes</a:t>
            </a:r>
            <a:r>
              <a:rPr lang="en-US" sz="1800" b="0" strike="noStrike" spc="-1" dirty="0">
                <a:solidFill>
                  <a:srgbClr val="404040"/>
                </a:solidFill>
                <a:latin typeface="Century Gothic"/>
              </a:rPr>
              <a:t> de </a:t>
            </a:r>
            <a:r>
              <a:rPr lang="en-US" sz="1800" b="0" strike="noStrike" spc="-1" dirty="0" err="1">
                <a:solidFill>
                  <a:srgbClr val="404040"/>
                </a:solidFill>
                <a:latin typeface="Century Gothic"/>
              </a:rPr>
              <a:t>luz</a:t>
            </a:r>
            <a:r>
              <a:rPr lang="en-US" sz="1800" b="0" strike="noStrike" spc="-1" dirty="0">
                <a:solidFill>
                  <a:srgbClr val="404040"/>
                </a:solidFill>
                <a:latin typeface="Century Gothic"/>
              </a:rPr>
              <a:t> </a:t>
            </a:r>
            <a:r>
              <a:rPr lang="en-US" sz="1800" b="0" strike="noStrike" spc="-1" dirty="0" err="1">
                <a:solidFill>
                  <a:srgbClr val="404040"/>
                </a:solidFill>
                <a:latin typeface="Century Gothic"/>
              </a:rPr>
              <a:t>utilizadas</a:t>
            </a:r>
            <a:r>
              <a:rPr lang="en-US" sz="1800" b="0" strike="noStrike" spc="-1" dirty="0">
                <a:solidFill>
                  <a:srgbClr val="404040"/>
                </a:solidFill>
                <a:latin typeface="Century Gothic"/>
              </a:rPr>
              <a:t>:</a:t>
            </a:r>
            <a:endParaRPr lang="en-US" sz="1800" b="0" strike="noStrike" spc="-1" dirty="0">
              <a:latin typeface="Arial"/>
            </a:endParaRPr>
          </a:p>
          <a:p>
            <a:pPr marL="343080" indent="-342360">
              <a:lnSpc>
                <a:spcPct val="100000"/>
              </a:lnSpc>
              <a:spcBef>
                <a:spcPts val="1001"/>
              </a:spcBef>
              <a:buClr>
                <a:srgbClr val="A53010"/>
              </a:buClr>
              <a:buFont typeface="Wingdings" charset="2"/>
              <a:buChar char=""/>
            </a:pPr>
            <a:r>
              <a:rPr lang="en-US" sz="1800" b="0" strike="noStrike" spc="-1" dirty="0">
                <a:solidFill>
                  <a:srgbClr val="00B050"/>
                </a:solidFill>
                <a:latin typeface="Century Gothic"/>
              </a:rPr>
              <a:t>Luz </a:t>
            </a:r>
            <a:r>
              <a:rPr lang="en-US" sz="1800" b="0" strike="noStrike" spc="-1" dirty="0" err="1">
                <a:solidFill>
                  <a:srgbClr val="00B050"/>
                </a:solidFill>
                <a:latin typeface="Century Gothic"/>
              </a:rPr>
              <a:t>Puntual</a:t>
            </a:r>
            <a:r>
              <a:rPr lang="en-US" sz="1800" b="0" strike="noStrike" spc="-1" dirty="0">
                <a:solidFill>
                  <a:srgbClr val="404040"/>
                </a:solidFill>
                <a:latin typeface="Century Gothic"/>
              </a:rPr>
              <a:t>: Luz de Vela    </a:t>
            </a:r>
            <a:endParaRPr lang="en-US" sz="1800" b="0" strike="noStrike" spc="-1" dirty="0">
              <a:latin typeface="Arial"/>
            </a:endParaRPr>
          </a:p>
          <a:p>
            <a:pPr marL="343080" indent="-342360">
              <a:lnSpc>
                <a:spcPct val="100000"/>
              </a:lnSpc>
              <a:spcBef>
                <a:spcPts val="1001"/>
              </a:spcBef>
              <a:buClr>
                <a:srgbClr val="A53010"/>
              </a:buClr>
              <a:buFont typeface="Wingdings" charset="2"/>
              <a:buChar char=""/>
            </a:pPr>
            <a:r>
              <a:rPr lang="en-US" sz="1800" b="0" strike="noStrike" spc="-1" dirty="0">
                <a:solidFill>
                  <a:srgbClr val="FF0000"/>
                </a:solidFill>
                <a:latin typeface="Century Gothic"/>
              </a:rPr>
              <a:t>Luz Spot</a:t>
            </a:r>
            <a:r>
              <a:rPr lang="en-US" sz="1800" b="0" strike="noStrike" spc="-1" dirty="0">
                <a:solidFill>
                  <a:srgbClr val="404040"/>
                </a:solidFill>
                <a:latin typeface="Century Gothic"/>
              </a:rPr>
              <a:t>: Luz </a:t>
            </a:r>
            <a:r>
              <a:rPr lang="en-US" sz="1800" b="0" strike="noStrike" spc="-1" dirty="0" err="1">
                <a:solidFill>
                  <a:srgbClr val="404040"/>
                </a:solidFill>
                <a:latin typeface="Century Gothic"/>
              </a:rPr>
              <a:t>Fluorescente</a:t>
            </a:r>
            <a:endParaRPr lang="en-US" sz="1800" b="0" strike="noStrike" spc="-1" dirty="0">
              <a:latin typeface="Arial"/>
            </a:endParaRPr>
          </a:p>
          <a:p>
            <a:pPr marL="343080" indent="-342360">
              <a:lnSpc>
                <a:spcPct val="100000"/>
              </a:lnSpc>
              <a:spcBef>
                <a:spcPts val="1001"/>
              </a:spcBef>
              <a:buClr>
                <a:srgbClr val="A53010"/>
              </a:buClr>
              <a:buFont typeface="Wingdings" charset="2"/>
              <a:buChar char=""/>
            </a:pPr>
            <a:r>
              <a:rPr lang="en-US" sz="1800" b="0" strike="noStrike" spc="-1" dirty="0">
                <a:solidFill>
                  <a:srgbClr val="7030A0"/>
                </a:solidFill>
                <a:latin typeface="Century Gothic"/>
              </a:rPr>
              <a:t>Luz </a:t>
            </a:r>
            <a:r>
              <a:rPr lang="en-US" sz="1800" b="0" strike="noStrike" spc="-1" dirty="0" err="1">
                <a:solidFill>
                  <a:srgbClr val="7030A0"/>
                </a:solidFill>
                <a:latin typeface="Century Gothic"/>
              </a:rPr>
              <a:t>Direccional</a:t>
            </a:r>
            <a:r>
              <a:rPr lang="en-US" sz="1800" b="0" strike="noStrike" spc="-1" dirty="0">
                <a:solidFill>
                  <a:srgbClr val="404040"/>
                </a:solidFill>
                <a:latin typeface="Century Gothic"/>
              </a:rPr>
              <a:t>: </a:t>
            </a:r>
            <a:r>
              <a:rPr lang="en-US" sz="1800" b="0" strike="noStrike" spc="-1" dirty="0" err="1">
                <a:solidFill>
                  <a:srgbClr val="404040"/>
                </a:solidFill>
                <a:latin typeface="Century Gothic"/>
              </a:rPr>
              <a:t>Cielo</a:t>
            </a:r>
            <a:r>
              <a:rPr lang="en-US" sz="1800" b="0" strike="noStrike" spc="-1" dirty="0">
                <a:solidFill>
                  <a:srgbClr val="404040"/>
                </a:solidFill>
                <a:latin typeface="Century Gothic"/>
              </a:rPr>
              <a:t> </a:t>
            </a:r>
            <a:r>
              <a:rPr lang="en-US" sz="1800" b="0" strike="noStrike" spc="-1" dirty="0" err="1">
                <a:solidFill>
                  <a:srgbClr val="404040"/>
                </a:solidFill>
                <a:latin typeface="Century Gothic"/>
              </a:rPr>
              <a:t>Cubierto</a:t>
            </a:r>
            <a:endParaRPr lang="en-US" sz="1800" b="0" strike="noStrike" spc="-1" dirty="0">
              <a:latin typeface="Arial"/>
            </a:endParaRPr>
          </a:p>
          <a:p>
            <a:pPr>
              <a:lnSpc>
                <a:spcPct val="100000"/>
              </a:lnSpc>
              <a:spcBef>
                <a:spcPts val="1001"/>
              </a:spcBef>
            </a:pPr>
            <a:endParaRPr lang="en-US" sz="1800" b="0" strike="noStrike" spc="-1" dirty="0">
              <a:latin typeface="Arial"/>
            </a:endParaRPr>
          </a:p>
        </p:txBody>
      </p:sp>
      <p:pic>
        <p:nvPicPr>
          <p:cNvPr id="298" name="Marcador de contenido 6"/>
          <p:cNvPicPr/>
          <p:nvPr/>
        </p:nvPicPr>
        <p:blipFill>
          <a:blip r:embed="rId2"/>
          <a:stretch/>
        </p:blipFill>
        <p:spPr>
          <a:xfrm>
            <a:off x="7162920" y="1913760"/>
            <a:ext cx="5215320" cy="4276800"/>
          </a:xfrm>
          <a:prstGeom prst="rect">
            <a:avLst/>
          </a:prstGeom>
          <a:ln>
            <a:noFill/>
          </a:ln>
        </p:spPr>
      </p:pic>
      <p:sp>
        <p:nvSpPr>
          <p:cNvPr id="299" name="CustomShape 4"/>
          <p:cNvSpPr/>
          <p:nvPr/>
        </p:nvSpPr>
        <p:spPr>
          <a:xfrm>
            <a:off x="6531840" y="2559960"/>
            <a:ext cx="630360" cy="360"/>
          </a:xfrm>
          <a:custGeom>
            <a:avLst/>
            <a:gdLst/>
            <a:ahLst/>
            <a:cxnLst/>
            <a:rect l="l" t="t" r="r" b="b"/>
            <a:pathLst>
              <a:path w="21600" h="21600">
                <a:moveTo>
                  <a:pt x="0" y="0"/>
                </a:moveTo>
                <a:lnTo>
                  <a:pt x="21600" y="21600"/>
                </a:lnTo>
              </a:path>
            </a:pathLst>
          </a:custGeom>
          <a:noFill/>
          <a:ln w="57240">
            <a:solidFill>
              <a:srgbClr val="00B050"/>
            </a:solidFill>
            <a:round/>
            <a:tailEnd type="triangle" w="med" len="med"/>
          </a:ln>
        </p:spPr>
        <p:style>
          <a:lnRef idx="1">
            <a:schemeClr val="accent1"/>
          </a:lnRef>
          <a:fillRef idx="0">
            <a:schemeClr val="accent1"/>
          </a:fillRef>
          <a:effectRef idx="0">
            <a:schemeClr val="accent1"/>
          </a:effectRef>
          <a:fontRef idx="minor"/>
        </p:style>
      </p:sp>
      <p:sp>
        <p:nvSpPr>
          <p:cNvPr id="300" name="CustomShape 5"/>
          <p:cNvSpPr/>
          <p:nvPr/>
        </p:nvSpPr>
        <p:spPr>
          <a:xfrm>
            <a:off x="6486480" y="5223960"/>
            <a:ext cx="630360" cy="360"/>
          </a:xfrm>
          <a:custGeom>
            <a:avLst/>
            <a:gdLst/>
            <a:ahLst/>
            <a:cxnLst/>
            <a:rect l="l" t="t" r="r" b="b"/>
            <a:pathLst>
              <a:path w="21600" h="21600">
                <a:moveTo>
                  <a:pt x="0" y="0"/>
                </a:moveTo>
                <a:lnTo>
                  <a:pt x="21600" y="21600"/>
                </a:lnTo>
              </a:path>
            </a:pathLst>
          </a:custGeom>
          <a:noFill/>
          <a:ln w="57240">
            <a:solidFill>
              <a:srgbClr val="7030A0"/>
            </a:solidFill>
            <a:round/>
            <a:tailEnd type="triangle" w="med" len="med"/>
          </a:ln>
        </p:spPr>
        <p:style>
          <a:lnRef idx="1">
            <a:schemeClr val="accent1"/>
          </a:lnRef>
          <a:fillRef idx="0">
            <a:schemeClr val="accent1"/>
          </a:fillRef>
          <a:effectRef idx="0">
            <a:schemeClr val="accent1"/>
          </a:effectRef>
          <a:fontRef idx="minor"/>
        </p:style>
      </p:sp>
      <p:sp>
        <p:nvSpPr>
          <p:cNvPr id="301" name="CustomShape 6"/>
          <p:cNvSpPr/>
          <p:nvPr/>
        </p:nvSpPr>
        <p:spPr>
          <a:xfrm>
            <a:off x="6531840" y="3768480"/>
            <a:ext cx="630360" cy="360"/>
          </a:xfrm>
          <a:custGeom>
            <a:avLst/>
            <a:gdLst/>
            <a:ahLst/>
            <a:cxnLst/>
            <a:rect l="l" t="t" r="r" b="b"/>
            <a:pathLst>
              <a:path w="21600" h="21600">
                <a:moveTo>
                  <a:pt x="0" y="0"/>
                </a:moveTo>
                <a:lnTo>
                  <a:pt x="21600" y="21600"/>
                </a:lnTo>
              </a:path>
            </a:pathLst>
          </a:custGeom>
          <a:noFill/>
          <a:ln w="57240">
            <a:solidFill>
              <a:srgbClr val="FF0000"/>
            </a:solidFill>
            <a:round/>
            <a:tailEnd type="triangle" w="med" len="med"/>
          </a:ln>
        </p:spPr>
        <p:style>
          <a:lnRef idx="1">
            <a:schemeClr val="accent1"/>
          </a:lnRef>
          <a:fillRef idx="0">
            <a:schemeClr val="accent1"/>
          </a:fillRef>
          <a:effectRef idx="0">
            <a:schemeClr val="accent1"/>
          </a:effectRef>
          <a:fontRef idx="minor"/>
        </p:style>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321</TotalTime>
  <Words>541</Words>
  <Application>Microsoft Office PowerPoint</Application>
  <PresentationFormat>Panorámica</PresentationFormat>
  <Paragraphs>81</Paragraphs>
  <Slides>16</Slides>
  <Notes>0</Notes>
  <HiddenSlides>0</HiddenSlides>
  <MMClips>0</MMClips>
  <ScaleCrop>false</ScaleCrop>
  <HeadingPairs>
    <vt:vector size="6" baseType="variant">
      <vt:variant>
        <vt:lpstr>Fuentes usadas</vt:lpstr>
      </vt:variant>
      <vt:variant>
        <vt:i4>6</vt:i4>
      </vt:variant>
      <vt:variant>
        <vt:lpstr>Tema</vt:lpstr>
      </vt:variant>
      <vt:variant>
        <vt:i4>4</vt:i4>
      </vt:variant>
      <vt:variant>
        <vt:lpstr>Títulos de diapositiva</vt:lpstr>
      </vt:variant>
      <vt:variant>
        <vt:i4>16</vt:i4>
      </vt:variant>
    </vt:vector>
  </HeadingPairs>
  <TitlesOfParts>
    <vt:vector size="26" baseType="lpstr">
      <vt:lpstr>Arial</vt:lpstr>
      <vt:lpstr>Century Gothic</vt:lpstr>
      <vt:lpstr>DejaVu Sans</vt:lpstr>
      <vt:lpstr>Symbol</vt:lpstr>
      <vt:lpstr>Wingdings</vt:lpstr>
      <vt:lpstr>Wingdings 3</vt:lpstr>
      <vt:lpstr>Office Theme</vt:lpstr>
      <vt:lpstr>Office Theme</vt:lpstr>
      <vt:lpstr>Office Theme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Objetos en la Escena B</vt:lpstr>
      <vt:lpstr>Materiales Utilizados </vt:lpstr>
      <vt:lpstr>Materiales Utilizados </vt:lpstr>
      <vt:lpstr>  Iluminación</vt:lpstr>
      <vt:lpstr>Conclusiones</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2 : Marble</dc:title>
  <dc:subject/>
  <dc:creator>Lucas Cerdá</dc:creator>
  <dc:description/>
  <cp:lastModifiedBy>Lucas Cerdá</cp:lastModifiedBy>
  <cp:revision>37</cp:revision>
  <dcterms:created xsi:type="dcterms:W3CDTF">2019-05-15T19:49:31Z</dcterms:created>
  <dcterms:modified xsi:type="dcterms:W3CDTF">2019-05-16T19:11:30Z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Panorámica</vt:lpwstr>
  </property>
  <property fmtid="{D5CDD505-2E9C-101B-9397-08002B2CF9AE}" pid="9" name="ScaleCrop">
    <vt:bool>false</vt:bool>
  </property>
  <property fmtid="{D5CDD505-2E9C-101B-9397-08002B2CF9AE}" pid="10" name="ShareDoc">
    <vt:bool>false</vt:bool>
  </property>
  <property fmtid="{D5CDD505-2E9C-101B-9397-08002B2CF9AE}" pid="11" name="Slides">
    <vt:i4>11</vt:i4>
  </property>
</Properties>
</file>