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8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2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34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2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1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79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97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27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5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7CD6D0-608C-4D66-AA09-EC3F59CF88AE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3911A0-1005-46A9-A073-632E2DD3D81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C3	- Análise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Integrantes : Gabriel, Lucas, Matheus, Nathan da Silva Bravin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49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K-Fold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dirty="0" smtClean="0"/>
              <a:t>K-Fold consiste </a:t>
            </a:r>
            <a:r>
              <a:rPr lang="pt-BR" dirty="0"/>
              <a:t>em dividir o conjunto de dados total em k subconjuntos mutuamente exclusivos de mesmo tamanho, onde um subconjunto é usado para teste e os k-1 restantes são usados ​​para estimativa de parâmetros, calculando a precisão do modelo .</a:t>
            </a:r>
          </a:p>
        </p:txBody>
      </p:sp>
    </p:spTree>
    <p:extLst>
      <p:ext uri="{BB962C8B-B14F-4D97-AF65-F5344CB8AC3E}">
        <p14:creationId xmlns:p14="http://schemas.microsoft.com/office/powerpoint/2010/main" val="1172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Logística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regressão logística é uma técnica estatística destinada a produzir um modelo a partir de um conjunto de observações que permite prever o valor tomado por uma variável categórica </a:t>
            </a:r>
            <a:r>
              <a:rPr lang="pt-BR" dirty="0" smtClean="0"/>
              <a:t>a </a:t>
            </a:r>
            <a:r>
              <a:rPr lang="pt-BR" dirty="0"/>
              <a:t>partir de uma série de variáveis ​​explicativas </a:t>
            </a:r>
            <a:r>
              <a:rPr lang="pt-BR" dirty="0" smtClean="0"/>
              <a:t>contínuas.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98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classificador onde o aprendizado é baseado em quão </a:t>
            </a:r>
            <a:r>
              <a:rPr lang="pt-BR" dirty="0" smtClean="0"/>
              <a:t>semelhante </a:t>
            </a:r>
            <a:r>
              <a:rPr lang="pt-BR" dirty="0"/>
              <a:t>um </a:t>
            </a:r>
            <a:r>
              <a:rPr lang="pt-BR" dirty="0" smtClean="0"/>
              <a:t>dado </a:t>
            </a:r>
            <a:r>
              <a:rPr lang="pt-BR" dirty="0"/>
              <a:t>é a outro. O treinamento consiste em vetores n-dimensionais.</a:t>
            </a:r>
          </a:p>
        </p:txBody>
      </p:sp>
    </p:spTree>
    <p:extLst>
      <p:ext uri="{BB962C8B-B14F-4D97-AF65-F5344CB8AC3E}">
        <p14:creationId xmlns:p14="http://schemas.microsoft.com/office/powerpoint/2010/main" val="337515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Decision Tree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Decision Tree o </a:t>
            </a:r>
            <a:r>
              <a:rPr lang="pt-BR" dirty="0"/>
              <a:t>sistema captura dados, entende seus relacionamentos, realiza cálculos para entender quais nós são mais importantes e ajusta as condições.</a:t>
            </a:r>
          </a:p>
        </p:txBody>
      </p:sp>
    </p:spTree>
    <p:extLst>
      <p:ext uri="{BB962C8B-B14F-4D97-AF65-F5344CB8AC3E}">
        <p14:creationId xmlns:p14="http://schemas.microsoft.com/office/powerpoint/2010/main" val="267812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Naive Bayes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Naive Bayes é </a:t>
            </a:r>
            <a:r>
              <a:rPr lang="pt-BR"/>
              <a:t>um </a:t>
            </a:r>
            <a:r>
              <a:rPr lang="pt-BR" smtClean="0"/>
              <a:t>algoritmo </a:t>
            </a:r>
            <a:r>
              <a:rPr lang="pt-BR" dirty="0"/>
              <a:t>de aprendizado de máquina que gera uma tabela de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3382759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127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Retrospectiva</vt:lpstr>
      <vt:lpstr>C3 - Análise de dados</vt:lpstr>
      <vt:lpstr>K-Fold</vt:lpstr>
      <vt:lpstr>Regressão Logística</vt:lpstr>
      <vt:lpstr>kNN</vt:lpstr>
      <vt:lpstr>Decision Tree</vt:lpstr>
      <vt:lpstr>Naive Bayes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C3 - Análise de dados</dc:title>
  <dc:creator>Usuário do Windows</dc:creator>
  <cp:lastModifiedBy>Usuário do Windows</cp:lastModifiedBy>
  <cp:revision>6</cp:revision>
  <dcterms:created xsi:type="dcterms:W3CDTF">2022-06-15T23:25:14Z</dcterms:created>
  <dcterms:modified xsi:type="dcterms:W3CDTF">2022-06-16T03:55:08Z</dcterms:modified>
</cp:coreProperties>
</file>