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1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6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5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7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6A7-3EC9-4E40-8FCD-81563982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DEVTOOLS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5EF0-92DD-4D5C-BAE4-1E5D2003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</p:spTree>
    <p:extLst>
      <p:ext uri="{BB962C8B-B14F-4D97-AF65-F5344CB8AC3E}">
        <p14:creationId xmlns:p14="http://schemas.microsoft.com/office/powerpoint/2010/main" val="768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FDC-2DBC-4D54-BCB3-0A26904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93B1-63D3-4965-9376-72593EC5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Textové editory</a:t>
            </a:r>
          </a:p>
          <a:p>
            <a:r>
              <a:rPr lang="sk-SK" dirty="0"/>
              <a:t>HTML stránka</a:t>
            </a:r>
          </a:p>
          <a:p>
            <a:r>
              <a:rPr lang="sk-SK" dirty="0"/>
              <a:t>Párne a nepárne tagy</a:t>
            </a:r>
          </a:p>
          <a:p>
            <a:r>
              <a:rPr lang="sk-SK" dirty="0"/>
              <a:t>Štruktúra HTML stránky</a:t>
            </a:r>
          </a:p>
          <a:p>
            <a:r>
              <a:rPr lang="sk-SK" dirty="0"/>
              <a:t>Metatagy</a:t>
            </a:r>
          </a:p>
          <a:p>
            <a:r>
              <a:rPr lang="sk-SK" dirty="0"/>
              <a:t>Index.html</a:t>
            </a:r>
          </a:p>
          <a:p>
            <a:r>
              <a:rPr lang="sk-SK" dirty="0"/>
              <a:t>Prehľad základných tagov</a:t>
            </a:r>
          </a:p>
          <a:p>
            <a:r>
              <a:rPr lang="sk-SK" dirty="0"/>
              <a:t>Atribúty</a:t>
            </a:r>
          </a:p>
          <a:p>
            <a:r>
              <a:rPr lang="sk-SK" dirty="0"/>
              <a:t>Absolútna a relatívna cesta</a:t>
            </a:r>
          </a:p>
          <a:p>
            <a:r>
              <a:rPr lang="sk-SK"/>
              <a:t>Úloha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52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0F36-59DD-49B6-BEF7-8C3009D1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542E-10E9-4DC4-85F4-3F16269F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Pomocné nástroje pre webových vývojarov.</a:t>
            </a:r>
          </a:p>
          <a:p>
            <a:r>
              <a:rPr lang="sk-SK" dirty="0"/>
              <a:t>Klávesová skratka </a:t>
            </a:r>
            <a:r>
              <a:rPr lang="sk-SK" b="1" dirty="0"/>
              <a:t>F12 </a:t>
            </a:r>
            <a:r>
              <a:rPr lang="sk-SK" dirty="0"/>
              <a:t>alebo </a:t>
            </a:r>
            <a:r>
              <a:rPr lang="sk-SK" b="1" dirty="0"/>
              <a:t>CTRL+SHIFT+I</a:t>
            </a:r>
            <a:r>
              <a:rPr lang="sk-SK" dirty="0"/>
              <a:t> (</a:t>
            </a:r>
            <a:r>
              <a:rPr lang="sk-SK" b="1" dirty="0"/>
              <a:t>CMD+OPT+I </a:t>
            </a:r>
            <a:r>
              <a:rPr lang="sk-SK" dirty="0"/>
              <a:t>pre MAC)</a:t>
            </a:r>
          </a:p>
          <a:p>
            <a:r>
              <a:rPr lang="sk-SK" dirty="0"/>
              <a:t>Alebo pravým tlačítkom kdekoľvek na stránke a kliknúť </a:t>
            </a:r>
            <a:r>
              <a:rPr lang="sk-SK" b="1" dirty="0"/>
              <a:t>Inspect</a:t>
            </a:r>
          </a:p>
          <a:p>
            <a:endParaRPr lang="sk-SK" b="1" dirty="0"/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717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8D25-14D3-468A-B80E-E2634D1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Karta -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6B99-E929-4160-8C79-679149BB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16320" cy="4023360"/>
          </a:xfrm>
        </p:spPr>
        <p:txBody>
          <a:bodyPr/>
          <a:lstStyle/>
          <a:p>
            <a:r>
              <a:rPr lang="sk-SK" dirty="0"/>
              <a:t>Obsahuje HTML kód práve otvorenej stránky</a:t>
            </a:r>
          </a:p>
          <a:p>
            <a:r>
              <a:rPr lang="sk-SK" dirty="0"/>
              <a:t>Môžeme kód prechádzať a dokonca aj upravovať.</a:t>
            </a:r>
          </a:p>
          <a:p>
            <a:r>
              <a:rPr lang="sk-SK" dirty="0"/>
              <a:t>Na pravej strane máme sekciu pre prácu so </a:t>
            </a:r>
            <a:r>
              <a:rPr lang="sk-SK" i="1" dirty="0"/>
              <a:t>štýlmi.</a:t>
            </a:r>
          </a:p>
          <a:p>
            <a:pPr lvl="1"/>
            <a:r>
              <a:rPr lang="sk-SK" dirty="0"/>
              <a:t>Vidíme aktuálne vlastnosti (styles) kliknutého elementu na ľavej strane.</a:t>
            </a:r>
          </a:p>
          <a:p>
            <a:pPr lvl="1"/>
            <a:r>
              <a:rPr lang="sk-SK" dirty="0"/>
              <a:t>V záložke </a:t>
            </a:r>
            <a:r>
              <a:rPr lang="sk-SK" i="1" dirty="0"/>
              <a:t>Computed </a:t>
            </a:r>
            <a:r>
              <a:rPr lang="sk-SK" dirty="0"/>
              <a:t>vidíme informácie ako odsadenie elementu, výšku a veľkosť elementu a podobne.</a:t>
            </a:r>
          </a:p>
          <a:p>
            <a:endParaRPr lang="sk-SK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CF8F5-C47B-4AB4-AD23-BFDC5C2D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974646"/>
            <a:ext cx="2915138" cy="231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20EDD-1384-4BEA-AEC9-3F709A0B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16" y="1845734"/>
            <a:ext cx="2803994" cy="2874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BFAF7-42FC-47BD-85D7-AB9F19DF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825" y="4812878"/>
            <a:ext cx="3756541" cy="10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C6BB-EAEC-4722-B0FC-9E7C9A9A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Karta -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44A8-B2E2-4495-A394-502416A5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Prijíma Javascriptovské príkazy.</a:t>
            </a:r>
          </a:p>
          <a:p>
            <a:r>
              <a:rPr lang="sk-SK" dirty="0"/>
              <a:t>Tu vidíme rôzne výpisy z Javascriptu.</a:t>
            </a:r>
          </a:p>
          <a:p>
            <a:r>
              <a:rPr lang="sk-SK" dirty="0"/>
              <a:t>Zobrazuje prípadné chyby na stránke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E7844-43D8-4D91-86FC-5026B56F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0" y="3722942"/>
            <a:ext cx="770680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5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6C78-DD63-48FB-BB3A-899AA3EF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Karta -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6703-1A2B-47C0-B227-7B4A3691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918"/>
            <a:ext cx="10058400" cy="4023360"/>
          </a:xfrm>
        </p:spPr>
        <p:txBody>
          <a:bodyPr/>
          <a:lstStyle/>
          <a:p>
            <a:r>
              <a:rPr lang="sk-SK" dirty="0"/>
              <a:t>Zoznam zdrojov na stránke. </a:t>
            </a:r>
          </a:p>
          <a:p>
            <a:r>
              <a:rPr lang="sk-SK" dirty="0"/>
              <a:t>Obrázky, font, štýly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8652E-E8EE-4F60-BCC4-708165D2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45" y="2266070"/>
            <a:ext cx="7057035" cy="34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40F-92CC-42D8-AA2F-F8B21185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Karta -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8441-E2D9-4936-B77F-160D12F4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Zoznam všetkých načítaných/nenačítaných súborov, ich status a čas načítania.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CD5F0-9627-4357-A99F-21BDC538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329431"/>
            <a:ext cx="6604000" cy="35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EEA3-019A-47B3-932F-3957A20E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Karta -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6EAA-EB28-4ED2-974D-EA932AA0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Prísup k rôznym pamätiam prehliadača (Cookies, Tokeny, Local Storage, Session Storage...)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7B8F5-A4A5-4859-AF9D-414AEDCA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341" y="2240894"/>
            <a:ext cx="4959997" cy="41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186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DEVTOOLS</vt:lpstr>
      <vt:lpstr>Obsah prezentácie</vt:lpstr>
      <vt:lpstr>DEVTOOLS</vt:lpstr>
      <vt:lpstr>Karta - Elements</vt:lpstr>
      <vt:lpstr>Karta - console</vt:lpstr>
      <vt:lpstr>Karta - Sources</vt:lpstr>
      <vt:lpstr>Karta - Network</vt:lpstr>
      <vt:lpstr>Karta -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Adrian MIN</dc:creator>
  <cp:lastModifiedBy>Adrian MIN</cp:lastModifiedBy>
  <cp:revision>142</cp:revision>
  <dcterms:created xsi:type="dcterms:W3CDTF">2021-09-21T20:11:42Z</dcterms:created>
  <dcterms:modified xsi:type="dcterms:W3CDTF">2021-10-16T20:36:27Z</dcterms:modified>
</cp:coreProperties>
</file>