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1" r:id="rId8"/>
    <p:sldId id="262" r:id="rId9"/>
    <p:sldId id="266" r:id="rId10"/>
    <p:sldId id="269" r:id="rId11"/>
    <p:sldId id="274" r:id="rId12"/>
    <p:sldId id="270" r:id="rId13"/>
    <p:sldId id="271" r:id="rId14"/>
    <p:sldId id="272" r:id="rId15"/>
    <p:sldId id="273" r:id="rId16"/>
    <p:sldId id="267" r:id="rId17"/>
    <p:sldId id="26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71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36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56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9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759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1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75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7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14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65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3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ay2tutorial.com/html/tag/index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66A7-3EC9-4E40-8FCD-815639820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25EF0-92DD-4D5C-BAE4-1E5D20032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0E24A81-DC2D-463A-9967-472B30F0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18" y="761452"/>
            <a:ext cx="2667548" cy="266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C9B9-34FC-4A70-A68D-28B33DCD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Formuláre –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D4DBB-7EA0-4CD7-B522-DB1C0607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62" y="775089"/>
            <a:ext cx="2848373" cy="5077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9AF7D5-47B4-437B-9467-0676DCE6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61867"/>
            <a:ext cx="3439005" cy="514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BEF3FD-E456-4729-ABFD-E346A39CF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209" y="1903959"/>
            <a:ext cx="2019582" cy="14098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219B7A-CDA6-4182-891E-781151E01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47" y="4353169"/>
            <a:ext cx="4212469" cy="1165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93F082-3397-46EE-AE27-FDE019DB0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857" y="4131100"/>
            <a:ext cx="2457793" cy="1609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56F0AC-5520-416E-B1DD-516D51EBF622}"/>
              </a:ext>
            </a:extLst>
          </p:cNvPr>
          <p:cNvSpPr txBox="1"/>
          <p:nvPr/>
        </p:nvSpPr>
        <p:spPr>
          <a:xfrm>
            <a:off x="710547" y="3812380"/>
            <a:ext cx="616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Preddefinované hodnoty môžeme určiť pomocou atribútu value</a:t>
            </a:r>
          </a:p>
        </p:txBody>
      </p:sp>
    </p:spTree>
    <p:extLst>
      <p:ext uri="{BB962C8B-B14F-4D97-AF65-F5344CB8AC3E}">
        <p14:creationId xmlns:p14="http://schemas.microsoft.com/office/powerpoint/2010/main" val="31666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68CC-CC96-4743-BE14-ED401D8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Formuláre – atribúty inputov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9B1B-B5D8-4E5E-8EC7-F49FB9B5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Value – </a:t>
            </a:r>
            <a:r>
              <a:rPr lang="sk-SK" dirty="0"/>
              <a:t>Určuje počiatočnú hodnotu inputu</a:t>
            </a:r>
            <a:endParaRPr lang="sk-SK" b="1" dirty="0"/>
          </a:p>
          <a:p>
            <a:r>
              <a:rPr lang="sk-SK" b="1" dirty="0"/>
              <a:t>Readonly – </a:t>
            </a:r>
            <a:r>
              <a:rPr lang="sk-SK" dirty="0"/>
              <a:t>Input je možné iba čítať</a:t>
            </a:r>
          </a:p>
          <a:p>
            <a:r>
              <a:rPr lang="sk-SK" b="1" dirty="0"/>
              <a:t>Disabled – </a:t>
            </a:r>
            <a:r>
              <a:rPr lang="sk-SK" dirty="0"/>
              <a:t>Input je nemožné kliknúť alebo meniť</a:t>
            </a:r>
          </a:p>
          <a:p>
            <a:r>
              <a:rPr lang="sk-SK" b="1" dirty="0"/>
              <a:t>Maxlength – </a:t>
            </a:r>
            <a:r>
              <a:rPr lang="sk-SK" dirty="0"/>
              <a:t>Udáva maximálnu dĺžku vstupu</a:t>
            </a:r>
          </a:p>
          <a:p>
            <a:r>
              <a:rPr lang="sk-SK" b="1" dirty="0"/>
              <a:t>Min/Max – </a:t>
            </a:r>
            <a:r>
              <a:rPr lang="sk-SK" dirty="0"/>
              <a:t>Určuje min a max hranicu</a:t>
            </a:r>
          </a:p>
          <a:p>
            <a:r>
              <a:rPr lang="sk-SK" b="1" dirty="0"/>
              <a:t>Multiple – </a:t>
            </a:r>
            <a:r>
              <a:rPr lang="sk-SK" dirty="0"/>
              <a:t>Umožňuje vybrať viac vstupov zároveň (napríklad pri vkladaní súborov)</a:t>
            </a:r>
            <a:endParaRPr lang="sk-SK" b="1" dirty="0"/>
          </a:p>
          <a:p>
            <a:r>
              <a:rPr lang="sk-SK" b="1" dirty="0"/>
              <a:t>Placeholder – </a:t>
            </a:r>
            <a:r>
              <a:rPr lang="sk-SK" dirty="0"/>
              <a:t>Text ktorý sa defaltne zobrazí ak nie je nič v inpute zadané</a:t>
            </a:r>
          </a:p>
          <a:p>
            <a:r>
              <a:rPr lang="sk-SK" b="1" dirty="0">
                <a:solidFill>
                  <a:srgbClr val="FF0000"/>
                </a:solidFill>
              </a:rPr>
              <a:t>Required – Určuje, že input je potrebné vyplniť. Bez neho nie je možné odoslať formulár.</a:t>
            </a:r>
          </a:p>
        </p:txBody>
      </p:sp>
    </p:spTree>
    <p:extLst>
      <p:ext uri="{BB962C8B-B14F-4D97-AF65-F5344CB8AC3E}">
        <p14:creationId xmlns:p14="http://schemas.microsoft.com/office/powerpoint/2010/main" val="388989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B535-EDA4-4D16-AD9A-18174E9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Formuláre – select/multiselect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3E6AF1-AE08-4C54-8F77-F8CE2388A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866" y="2019050"/>
            <a:ext cx="2810267" cy="181952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F1FBE-5694-4DD8-BAAD-E43420FC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85762"/>
            <a:ext cx="3143689" cy="1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29723-1C28-4174-90C7-DD817D6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10903"/>
            <a:ext cx="4039164" cy="1619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F4420A-E529-4ED7-9167-9F0D79DDC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43" y="4097154"/>
            <a:ext cx="3882919" cy="18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7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EBED-EAD6-4E67-8FE3-A8A4E2BA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Formuláre - textarea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BB6B7-A6A1-4D1E-B6F3-07F29B09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989" y="3786235"/>
            <a:ext cx="3810532" cy="714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AA9A8-52B6-4C2D-B326-F8384DDF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45" y="2390628"/>
            <a:ext cx="334374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8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0281-BE71-4FC9-A140-41B388E7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Formuláre -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1CDC4-14C0-410F-A669-B571E28BA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168" y="3687936"/>
            <a:ext cx="5734850" cy="3238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7B1B5-6882-4B42-A7AD-709527963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49" y="3478357"/>
            <a:ext cx="206721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9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49AD-4387-41CD-96A5-8F148952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Formuláre - fieldset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7F1B7-7C41-43E7-AB55-8293FC71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0905"/>
            <a:ext cx="5430008" cy="2105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FD0F8-A8EE-4321-8BC7-0C6CD945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41" y="4125139"/>
            <a:ext cx="606827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8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37D7-85AE-41AB-A41C-7C2E3CC7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HTML tagy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C77F-E7A3-4999-B1CC-39D28A3A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Samozrejme HTML tagov je omnoho viac. </a:t>
            </a:r>
          </a:p>
          <a:p>
            <a:r>
              <a:rPr lang="sk-SK" dirty="0"/>
              <a:t>Za zmienku stoja napríklad </a:t>
            </a:r>
            <a:r>
              <a:rPr lang="sk-SK" b="1" dirty="0"/>
              <a:t>&lt;video&gt;&lt;/video&gt; </a:t>
            </a:r>
            <a:r>
              <a:rPr lang="sk-SK" dirty="0"/>
              <a:t>alebo </a:t>
            </a:r>
            <a:r>
              <a:rPr lang="sk-SK" b="1" dirty="0"/>
              <a:t>&lt;audio&gt;&lt;/audio&gt;</a:t>
            </a:r>
          </a:p>
          <a:p>
            <a:r>
              <a:rPr lang="sk-SK" dirty="0"/>
              <a:t>Výpis všetkých html tagov nájdete tu: </a:t>
            </a:r>
            <a:r>
              <a:rPr lang="sk-SK" dirty="0">
                <a:hlinkClick r:id="rId2"/>
              </a:rPr>
              <a:t>https://way2tutorial.com/html/tag/index.php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93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DFC5-8569-4038-8346-E9DBA35D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HTML -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8C4B-4D23-4628-9E95-2E7F6105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Nástroj pre kontrolu html kódu.</a:t>
            </a:r>
          </a:p>
          <a:p>
            <a:r>
              <a:rPr lang="sk-SK" dirty="0"/>
              <a:t>Kontroluje napríklad správne ukončenia tagov, či je kód validný z hľadiska SEO pre vyhľadávače...</a:t>
            </a:r>
          </a:p>
          <a:p>
            <a:r>
              <a:rPr lang="sk-SK" dirty="0"/>
              <a:t>Kontrola pomocou copy-paste alebo priamo webovej adresy stránky. Prípadne nahratím súboru.</a:t>
            </a:r>
          </a:p>
          <a:p>
            <a:r>
              <a:rPr lang="sk-SK" dirty="0"/>
              <a:t>Taktiež možné stiahnuť ako extension do VS Code</a:t>
            </a:r>
          </a:p>
          <a:p>
            <a:r>
              <a:rPr lang="sk-SK" dirty="0">
                <a:hlinkClick r:id="rId2"/>
              </a:rPr>
              <a:t>https://validator.w3.org/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03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32AC-6723-4021-8D03-6B19F45C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4463-7455-41BD-9249-F3B8EAB0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podstránku pre prihlásenie a registráciu.</a:t>
            </a:r>
          </a:p>
          <a:p>
            <a:r>
              <a:rPr lang="sk-SK" dirty="0"/>
              <a:t>Obe podstránky budú obsahovať formulár.</a:t>
            </a:r>
          </a:p>
          <a:p>
            <a:r>
              <a:rPr lang="sk-SK" dirty="0"/>
              <a:t>Stránka s loginom bude vyžadovať meno a heslo od uživateľa a taktiež bude obsahovať potvrdzujúce tlačítko (prihlás)</a:t>
            </a:r>
          </a:p>
          <a:p>
            <a:r>
              <a:rPr lang="sk-SK" dirty="0"/>
              <a:t>Stránka s registráciou bude obsahovať vstupy pre meno, priezvisko, heslo, email, select pre výber obľúbenej faby a opäť potvrdzujúce tlačítko.</a:t>
            </a:r>
          </a:p>
        </p:txBody>
      </p:sp>
    </p:spTree>
    <p:extLst>
      <p:ext uri="{BB962C8B-B14F-4D97-AF65-F5344CB8AC3E}">
        <p14:creationId xmlns:p14="http://schemas.microsoft.com/office/powerpoint/2010/main" val="114157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CFDC-2DBC-4D54-BCB3-0A26904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93B1-63D3-4965-9376-72593EC5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Tabuľky</a:t>
            </a:r>
          </a:p>
          <a:p>
            <a:r>
              <a:rPr lang="sk-SK" b="1" dirty="0"/>
              <a:t>Zoznamy</a:t>
            </a:r>
          </a:p>
          <a:p>
            <a:r>
              <a:rPr lang="sk-SK" b="1" dirty="0"/>
              <a:t>Formuláre</a:t>
            </a:r>
          </a:p>
          <a:p>
            <a:r>
              <a:rPr lang="sk-SK" b="1" dirty="0"/>
              <a:t>Ďalšie HTML tagy</a:t>
            </a:r>
          </a:p>
          <a:p>
            <a:r>
              <a:rPr lang="sk-SK" b="1" dirty="0"/>
              <a:t>HTML validátor</a:t>
            </a:r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1852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DC42-22BF-43DE-8D0B-AEC00979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1A9E-81E2-43A9-9F17-6FD6CB75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Tagy: </a:t>
            </a:r>
          </a:p>
          <a:p>
            <a:pPr lvl="1"/>
            <a:r>
              <a:rPr lang="sk-SK" dirty="0"/>
              <a:t>&lt;</a:t>
            </a:r>
            <a:r>
              <a:rPr lang="sk-SK" b="1" dirty="0"/>
              <a:t>table&gt;&lt;/table&gt; - </a:t>
            </a:r>
            <a:r>
              <a:rPr lang="sk-SK" dirty="0"/>
              <a:t>Ohraničuje začiatok a koniec tabuľky</a:t>
            </a:r>
            <a:endParaRPr lang="sk-SK" b="1" dirty="0"/>
          </a:p>
          <a:p>
            <a:pPr lvl="1"/>
            <a:r>
              <a:rPr lang="sk-SK" b="1" dirty="0"/>
              <a:t>&lt;tr&gt;&lt;/tr&gt; - </a:t>
            </a:r>
            <a:r>
              <a:rPr lang="sk-SK" dirty="0"/>
              <a:t>Ohtaničuje začiatok riadka v tabuľke</a:t>
            </a:r>
            <a:endParaRPr lang="sk-SK" b="1" dirty="0"/>
          </a:p>
          <a:p>
            <a:pPr lvl="1"/>
            <a:r>
              <a:rPr lang="sk-SK" b="1" dirty="0"/>
              <a:t>&lt;td&gt; &lt;/td&gt; - </a:t>
            </a:r>
            <a:r>
              <a:rPr lang="sk-SK" dirty="0"/>
              <a:t>Ohraničuje stĺpec v riadku v tabuľke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9D8CD-CC75-4E98-8F02-30D5E7DC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05" y="3429000"/>
            <a:ext cx="2305372" cy="216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A7A3F-029D-48E3-85C2-8FF05419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0" y="2052735"/>
            <a:ext cx="2625384" cy="9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5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F6A8-E4E5-497C-B3DB-40377137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7F20E-3FB8-4714-BAF5-823C16D63B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1838448"/>
            <a:ext cx="10058400" cy="4022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Tabuľke môžeme pridať aj hlavičku pomocou párových tagov: thead a tbody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D34E2-9CB4-4DF0-99BC-7FBB5006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9908"/>
            <a:ext cx="4008965" cy="4281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BA6D6-A79A-4D09-A397-95043D47F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54" y="2289908"/>
            <a:ext cx="373432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DA62-8E50-4C1D-8356-9F480CB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Tabuľky - zlučovanie buniek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2683-83F8-435B-89E3-483A3A12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Susedné bunky je možné spájať (zlučovať) pomocou atribútu </a:t>
            </a:r>
            <a:r>
              <a:rPr lang="sk-SK" b="1" dirty="0"/>
              <a:t>colspan</a:t>
            </a:r>
            <a:r>
              <a:rPr lang="sk-SK" dirty="0"/>
              <a:t>. </a:t>
            </a:r>
          </a:p>
          <a:p>
            <a:r>
              <a:rPr lang="sk-SK" dirty="0"/>
              <a:t>Hodnota colspanu určuje koľko buniek v raidku zlučíme.</a:t>
            </a:r>
          </a:p>
          <a:p>
            <a:r>
              <a:rPr lang="sk-SK" dirty="0"/>
              <a:t>Ak chceme zlučovať bunky v stĺpci použijeme zasa atribút </a:t>
            </a:r>
            <a:r>
              <a:rPr lang="sk-SK" b="1" dirty="0"/>
              <a:t>rowspan</a:t>
            </a:r>
            <a:r>
              <a:rPr lang="sk-SK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76A9E-4A68-4F3D-9164-4BAC7554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58" y="3740578"/>
            <a:ext cx="4025898" cy="2067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B5E8C-0CF8-41D0-AC0F-B3BF3E9B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13" y="3740577"/>
            <a:ext cx="2914503" cy="20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1446-CCF7-4357-BDFC-87F01E67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tabuľka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9FCF-1E55-49B3-ADB5-8D92D446C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01366" cy="4023360"/>
          </a:xfrm>
        </p:spPr>
        <p:txBody>
          <a:bodyPr/>
          <a:lstStyle/>
          <a:p>
            <a:r>
              <a:rPr lang="sk-SK" dirty="0"/>
              <a:t>Vytvorte podstránku (dovednosti) s tabuľkou s dovednosťami podobnú ako na obrázku vpravo. Podstránku napojte na web z minulej hodiny.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78427-DF23-4BA5-9642-07BCFD25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53" y="1969476"/>
            <a:ext cx="6420212" cy="34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89FB-78FE-4E5C-B1DA-AB51AF9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 (list)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5642-3A44-4FB9-8571-F34DCFA2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10" y="1861365"/>
            <a:ext cx="10058400" cy="4023360"/>
          </a:xfrm>
        </p:spPr>
        <p:txBody>
          <a:bodyPr/>
          <a:lstStyle/>
          <a:p>
            <a:r>
              <a:rPr lang="sk-SK" dirty="0"/>
              <a:t>Zoznam sa dá použiť, keď pracujeme s nejakým zoznamom položiek (nákup, schopnosti), ktoré so sebou nejak súvisia.</a:t>
            </a:r>
          </a:p>
          <a:p>
            <a:r>
              <a:rPr lang="sk-SK" dirty="0"/>
              <a:t>Rozlišujeme 2 druhy: ne</a:t>
            </a:r>
            <a:r>
              <a:rPr lang="sk-SK" b="1" dirty="0"/>
              <a:t>usporiadané </a:t>
            </a:r>
            <a:r>
              <a:rPr lang="sk-SK" dirty="0"/>
              <a:t>(</a:t>
            </a:r>
            <a:r>
              <a:rPr lang="sk-SK" b="1" dirty="0"/>
              <a:t>&lt;ul&gt;&lt;/ul&gt;</a:t>
            </a:r>
            <a:r>
              <a:rPr lang="sk-SK" dirty="0"/>
              <a:t>) a </a:t>
            </a:r>
            <a:r>
              <a:rPr lang="sk-SK" b="1" dirty="0"/>
              <a:t>usporiadané </a:t>
            </a:r>
            <a:r>
              <a:rPr lang="sk-SK" dirty="0"/>
              <a:t>(&lt;ol&gt;&lt;ol&gt;) zoznamy.</a:t>
            </a:r>
          </a:p>
          <a:p>
            <a:r>
              <a:rPr lang="sk-SK" dirty="0"/>
              <a:t>Tag </a:t>
            </a:r>
            <a:r>
              <a:rPr lang="sk-SK" b="1" dirty="0"/>
              <a:t>&lt;li&gt;&lt;/li&gt;</a:t>
            </a:r>
            <a:r>
              <a:rPr lang="sk-SK" dirty="0"/>
              <a:t> označuje následne položku v zozname.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8FA42-4C98-4806-AF63-29832A99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90" y="3754341"/>
            <a:ext cx="2838846" cy="138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C7C78-E488-4336-B1DB-9A5778A0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16" y="3754341"/>
            <a:ext cx="2457793" cy="1381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13D8A-E390-4858-B9B9-BDE09795F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692" y="3754341"/>
            <a:ext cx="2524477" cy="135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174B3-66B1-443E-8EE8-308C4BF79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482" y="3754341"/>
            <a:ext cx="245779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3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EA14-649C-4F14-BFB2-1545A97B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zoznamy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FA0B-710A-4034-969B-C92943F6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08505" cy="4023360"/>
          </a:xfrm>
        </p:spPr>
        <p:txBody>
          <a:bodyPr/>
          <a:lstStyle/>
          <a:p>
            <a:r>
              <a:rPr lang="sk-SK" dirty="0"/>
              <a:t>Vytvorte stránku produktu na ktorej popíšete jeho výhody.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367A8-0664-4373-A3B5-6BA41535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90" y="820615"/>
            <a:ext cx="3883505" cy="49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3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1C44-66D4-422E-9EC7-5AAA122C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Formuláre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503A-63E9-4397-A7C9-9EA01178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Slúžia pre získavanie vstupu od užívateľov.</a:t>
            </a:r>
          </a:p>
          <a:p>
            <a:r>
              <a:rPr lang="sk-SK" dirty="0"/>
              <a:t>Tagy súvisiace s formulármi </a:t>
            </a:r>
          </a:p>
          <a:p>
            <a:pPr lvl="1"/>
            <a:r>
              <a:rPr lang="sk-SK" b="1" dirty="0"/>
              <a:t>&lt;form </a:t>
            </a:r>
            <a:r>
              <a:rPr lang="sk-SK" dirty="0"/>
              <a:t>action=“</a:t>
            </a:r>
            <a:r>
              <a:rPr lang="sk-SK" i="1" dirty="0"/>
              <a:t>kamodoslat.php“ </a:t>
            </a:r>
            <a:r>
              <a:rPr lang="sk-SK" dirty="0"/>
              <a:t>method=“</a:t>
            </a:r>
            <a:r>
              <a:rPr lang="sk-SK" i="1" dirty="0"/>
              <a:t>post“</a:t>
            </a:r>
            <a:r>
              <a:rPr lang="sk-SK" b="1" i="1" dirty="0"/>
              <a:t>&gt;</a:t>
            </a:r>
            <a:r>
              <a:rPr lang="sk-SK" i="1" dirty="0"/>
              <a:t> </a:t>
            </a:r>
            <a:r>
              <a:rPr lang="sk-SK" b="1" i="1" dirty="0"/>
              <a:t>&lt;/form&gt;</a:t>
            </a:r>
          </a:p>
          <a:p>
            <a:pPr lvl="2"/>
            <a:r>
              <a:rPr lang="sk-SK" b="1" i="1" dirty="0"/>
              <a:t>Ohraničuje oblasť formuláru</a:t>
            </a:r>
          </a:p>
          <a:p>
            <a:pPr lvl="1"/>
            <a:r>
              <a:rPr lang="sk-SK" b="1" i="1" dirty="0"/>
              <a:t>&lt;label&gt; </a:t>
            </a:r>
            <a:r>
              <a:rPr lang="sk-SK" i="1" dirty="0"/>
              <a:t>meno: </a:t>
            </a:r>
            <a:r>
              <a:rPr lang="sk-SK" b="1" i="1" dirty="0"/>
              <a:t>&lt;/label&gt;</a:t>
            </a:r>
          </a:p>
          <a:p>
            <a:pPr lvl="2"/>
            <a:r>
              <a:rPr lang="sk-SK" b="1" i="1" dirty="0"/>
              <a:t>Popis k inputu</a:t>
            </a:r>
          </a:p>
          <a:p>
            <a:pPr lvl="1"/>
            <a:r>
              <a:rPr lang="sk-SK" b="1" i="1" dirty="0"/>
              <a:t>&lt;input </a:t>
            </a:r>
            <a:r>
              <a:rPr lang="sk-SK" i="1" dirty="0"/>
              <a:t>type=“text“&gt;</a:t>
            </a:r>
          </a:p>
          <a:p>
            <a:pPr lvl="2"/>
            <a:r>
              <a:rPr lang="sk-SK" b="1" i="1" dirty="0"/>
              <a:t>Tag slúžiaci pre vstup</a:t>
            </a:r>
          </a:p>
          <a:p>
            <a:pPr lvl="1"/>
            <a:r>
              <a:rPr lang="sk-SK" b="1" i="1" dirty="0"/>
              <a:t>&lt;textarea&gt; &lt;/textarea&gt;</a:t>
            </a:r>
          </a:p>
          <a:p>
            <a:pPr lvl="2"/>
            <a:r>
              <a:rPr lang="sk-SK" b="1" i="1" dirty="0"/>
              <a:t>Tag pre veľký blok textu napr. Komentár alebo správu</a:t>
            </a:r>
          </a:p>
          <a:p>
            <a:pPr lvl="1"/>
            <a:r>
              <a:rPr lang="sk-SK" b="1" i="1" dirty="0"/>
              <a:t>&lt;select&gt;&lt;/select&gt; </a:t>
            </a:r>
            <a:r>
              <a:rPr lang="sk-SK" i="1" dirty="0"/>
              <a:t>a</a:t>
            </a:r>
            <a:r>
              <a:rPr lang="sk-SK" b="1" i="1" dirty="0"/>
              <a:t> &lt;option&gt;&lt;/option&gt;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83281-0081-41F1-A755-25C2FA57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70" y="3262018"/>
            <a:ext cx="4686954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E5FC5-4C37-4C09-8DE7-1D2F938B6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518" y="3281070"/>
            <a:ext cx="225774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35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537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HTML</vt:lpstr>
      <vt:lpstr>Obsah prezentácie</vt:lpstr>
      <vt:lpstr>Tabuľky</vt:lpstr>
      <vt:lpstr>Tabuľky</vt:lpstr>
      <vt:lpstr>Tabuľky - zlučovanie buniek</vt:lpstr>
      <vt:lpstr>Úloha tabuľka</vt:lpstr>
      <vt:lpstr>Zoznamy (list)</vt:lpstr>
      <vt:lpstr>Úloha zoznamy</vt:lpstr>
      <vt:lpstr>Formuláre</vt:lpstr>
      <vt:lpstr>Formuláre – input</vt:lpstr>
      <vt:lpstr>Formuláre – atribúty inputov</vt:lpstr>
      <vt:lpstr>Formuláre – select/multiselect</vt:lpstr>
      <vt:lpstr>Formuláre - textarea</vt:lpstr>
      <vt:lpstr>Formuláre - button</vt:lpstr>
      <vt:lpstr>Formuláre - fieldset</vt:lpstr>
      <vt:lpstr>Ďalšie HTML tagy</vt:lpstr>
      <vt:lpstr>HTML - Validator</vt:lpstr>
      <vt:lpstr>Úloha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Adrian MIN</dc:creator>
  <cp:lastModifiedBy>Adrian MIN</cp:lastModifiedBy>
  <cp:revision>196</cp:revision>
  <dcterms:created xsi:type="dcterms:W3CDTF">2021-09-21T20:11:42Z</dcterms:created>
  <dcterms:modified xsi:type="dcterms:W3CDTF">2021-10-16T20:12:43Z</dcterms:modified>
</cp:coreProperties>
</file>